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95" r:id="rId6"/>
    <p:sldId id="288" r:id="rId7"/>
    <p:sldId id="289" r:id="rId8"/>
    <p:sldId id="259" r:id="rId9"/>
    <p:sldId id="260" r:id="rId10"/>
    <p:sldId id="290" r:id="rId11"/>
    <p:sldId id="293" r:id="rId12"/>
    <p:sldId id="292" r:id="rId13"/>
    <p:sldId id="294" r:id="rId14"/>
    <p:sldId id="263" r:id="rId15"/>
    <p:sldId id="269" r:id="rId16"/>
    <p:sldId id="282" r:id="rId17"/>
    <p:sldId id="291" r:id="rId18"/>
    <p:sldId id="285" r:id="rId19"/>
    <p:sldId id="287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Object  = Map extends Map&lt;Map&gt;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238250" y="2905782"/>
            <a:ext cx="780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App = Tree x-extends Tree&lt;Tree&gt;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CCC2C-5348-EC7B-95D6-3DF6C0965CCA}"/>
              </a:ext>
            </a:extLst>
          </p:cNvPr>
          <p:cNvSpPr txBox="1"/>
          <p:nvPr/>
        </p:nvSpPr>
        <p:spPr>
          <a:xfrm>
            <a:off x="1298121" y="4474026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Delta x-extends Generator&lt;DSL&gt;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0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343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可逆计算的分析框架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Biz ⊕ G1&lt;DSL1&gt; ⊕ G2&lt;DSL2&gt; ⊕ …</a:t>
            </a:r>
          </a:p>
          <a:p>
            <a:r>
              <a:rPr lang="en-US" altLang="zh-CN" sz="2800" dirty="0"/>
              <a:t>         ≡ (Biz, DSL1, DSL2, …)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09650" y="2960919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D1 ⊕ G1&lt;DSL1&gt; </a:t>
            </a:r>
          </a:p>
          <a:p>
            <a:r>
              <a:rPr lang="en-US" altLang="zh-CN" sz="2800" dirty="0"/>
              <a:t>          =  D1 ⊕ G1&lt;</a:t>
            </a:r>
            <a:r>
              <a:rPr lang="en-US" altLang="zh-CN" sz="2800"/>
              <a:t>D2 ⊕ G2&lt;DSL2&gt;&gt;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950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42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Generator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 Path -&gt; Model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17814" y="2283284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Possible Path -&gt; Possible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C4C51-481A-8E70-8571-DABD5ABEF108}"/>
              </a:ext>
            </a:extLst>
          </p:cNvPr>
          <p:cNvSpPr txBox="1"/>
          <p:nvPr/>
        </p:nvSpPr>
        <p:spPr>
          <a:xfrm>
            <a:off x="1017814" y="3186802"/>
            <a:ext cx="10248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Possible Path = 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endParaRPr lang="en-US" altLang="zh-CN" sz="2400" dirty="0"/>
          </a:p>
          <a:p>
            <a:r>
              <a:rPr lang="en-US" altLang="zh-CN" sz="2400" dirty="0"/>
              <a:t>Loader&lt;</a:t>
            </a:r>
            <a:r>
              <a:rPr lang="en-US" altLang="zh-CN" sz="2400" dirty="0" err="1"/>
              <a:t>PossiblePath</a:t>
            </a:r>
            <a:r>
              <a:rPr lang="en-US" altLang="zh-CN" sz="2400" dirty="0"/>
              <a:t>&gt;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&gt; x-extends Loader&lt;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</a:t>
            </a:r>
            <a:r>
              <a:rPr lang="en-US" altLang="zh-CN" sz="2400" dirty="0" err="1"/>
              <a:t>DeltaModel</a:t>
            </a:r>
            <a:r>
              <a:rPr lang="en-US" altLang="zh-CN" sz="2400" dirty="0"/>
              <a:t> x-extends Model</a:t>
            </a:r>
          </a:p>
          <a:p>
            <a:r>
              <a:rPr lang="en-US" altLang="zh-CN" sz="2400" dirty="0"/>
              <a:t>                                    = Possible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0D502-F837-A9B8-98AE-01B07C60B60A}"/>
              </a:ext>
            </a:extLst>
          </p:cNvPr>
          <p:cNvSpPr txBox="1"/>
          <p:nvPr/>
        </p:nvSpPr>
        <p:spPr>
          <a:xfrm>
            <a:off x="1121229" y="5668745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DslModel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DslModelLoader.instance</a:t>
            </a:r>
            <a:r>
              <a:rPr lang="en-US" altLang="zh-CN" sz="2800" dirty="0"/>
              <a:t>().load(</a:t>
            </a:r>
            <a:r>
              <a:rPr lang="en-US" altLang="zh-CN" sz="2800" dirty="0" err="1"/>
              <a:t>virtualPath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9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7A31F4-99FF-2B44-C2DC-2C4FF96F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B38CB-1AF2-9C7D-C799-AE4B6472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F4030A-63EF-5DF6-57E6-1B66226EE1D5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7B05-A00C-7E4F-360E-A05166631503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可逆计算的启发式推导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35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687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可逆计算的启发式推导</vt:lpstr>
      <vt:lpstr>组件理论的进一步发展</vt:lpstr>
      <vt:lpstr>扩展软件复用原理</vt:lpstr>
      <vt:lpstr>软件产品线</vt:lpstr>
      <vt:lpstr>PowerPoint 演示文稿</vt:lpstr>
      <vt:lpstr>PowerPoint 演示文稿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基于Nop平台的定制化开发</vt:lpstr>
      <vt:lpstr>Nop与GPT</vt:lpstr>
      <vt:lpstr>Nop平台与GPT结合的策略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515</cp:revision>
  <dcterms:created xsi:type="dcterms:W3CDTF">2022-10-22T23:41:04Z</dcterms:created>
  <dcterms:modified xsi:type="dcterms:W3CDTF">2023-10-14T11:33:48Z</dcterms:modified>
</cp:coreProperties>
</file>