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4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可逆计算的基本支持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1058636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906735" y="482654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489502" y="4826545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906734" y="367737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253359" y="4428113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4147192" y="43952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9248786" y="2386596"/>
            <a:ext cx="211590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6520611" y="2386596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1726410" y="237852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150312" y="238659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7141297" y="482654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802329" y="4316642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685274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685275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6074228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3614642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891766" y="179840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5116020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6538989" y="179840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5116020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7637426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8594271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7636063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614642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250220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618849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544010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6809014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8036964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892444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417595" y="1316838"/>
            <a:ext cx="2219909" cy="56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144878" y="3177341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955228" y="3562963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521396" y="2016578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617655" y="4385580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187255" y="240278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5463089" y="4329170"/>
            <a:ext cx="492139" cy="32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507700" y="3272930"/>
            <a:ext cx="0" cy="39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552714" y="381816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555157" y="262404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4267214" y="472084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65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94</cp:revision>
  <dcterms:created xsi:type="dcterms:W3CDTF">2022-12-01T14:37:25Z</dcterms:created>
  <dcterms:modified xsi:type="dcterms:W3CDTF">2023-06-23T15:40:51Z</dcterms:modified>
</cp:coreProperties>
</file>