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88" r:id="rId6"/>
    <p:sldId id="289" r:id="rId7"/>
    <p:sldId id="290" r:id="rId8"/>
    <p:sldId id="259" r:id="rId9"/>
    <p:sldId id="260" r:id="rId10"/>
    <p:sldId id="263" r:id="rId11"/>
    <p:sldId id="269" r:id="rId12"/>
    <p:sldId id="282" r:id="rId13"/>
    <p:sldId id="285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可逆计算理论的核心公式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636485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606323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633560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635148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508273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508273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501923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619023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642835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软件产品线</a:t>
            </a:r>
          </a:p>
        </p:txBody>
      </p:sp>
      <p:pic>
        <p:nvPicPr>
          <p:cNvPr id="3" name="Picture 2" descr="C:\DOCUME~1\a\LOCALS~1\Temp\ksohtml\wps112.tmp.png">
            <a:extLst>
              <a:ext uri="{FF2B5EF4-FFF2-40B4-BE49-F238E27FC236}">
                <a16:creationId xmlns:a16="http://schemas.microsoft.com/office/drawing/2014/main" id="{DD6FCE93-E414-DC94-C5EA-74566389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64142"/>
            <a:ext cx="6025087" cy="4040715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9C4387-1CF3-5117-5659-CB37164B8E99}"/>
              </a:ext>
            </a:extLst>
          </p:cNvPr>
          <p:cNvSpPr txBox="1"/>
          <p:nvPr/>
        </p:nvSpPr>
        <p:spPr>
          <a:xfrm>
            <a:off x="3047320" y="153799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" altLang="en-US" sz="1800" b="1" dirty="0">
                <a:latin typeface="Verdana" pitchFamily="34" charset="0"/>
              </a:rPr>
              <a:t>Y = (A + B + C)+(– C + D) = X + dY</a:t>
            </a:r>
            <a:endParaRPr lang="en-US" altLang="zh-CN" sz="5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34" y="1545091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1298121" y="5608864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Build&lt;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342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194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459</Words>
  <Application>Microsoft Office PowerPoint</Application>
  <PresentationFormat>宽屏</PresentationFormat>
  <Paragraphs>82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ui-sans-serif</vt:lpstr>
      <vt:lpstr>等线</vt:lpstr>
      <vt:lpstr>等线 Light</vt:lpstr>
      <vt:lpstr>华文隶书</vt:lpstr>
      <vt:lpstr>Arial</vt:lpstr>
      <vt:lpstr>Verdana</vt:lpstr>
      <vt:lpstr>Wingdings</vt:lpstr>
      <vt:lpstr>Office 主题​​</vt:lpstr>
      <vt:lpstr>包装程序外壳对象</vt:lpstr>
      <vt:lpstr>Nop Platform 2.0</vt:lpstr>
      <vt:lpstr>Nop is not Programming</vt:lpstr>
      <vt:lpstr>可逆计算的启发式推导</vt:lpstr>
      <vt:lpstr>可逆计算理论的核心公式</vt:lpstr>
      <vt:lpstr>扩展软件复用原理</vt:lpstr>
      <vt:lpstr>软件产品线</vt:lpstr>
      <vt:lpstr>Docker作为可逆计算的实例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Nop与GPT</vt:lpstr>
      <vt:lpstr>Nop平台与GPT结合的策略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468</cp:revision>
  <dcterms:created xsi:type="dcterms:W3CDTF">2022-10-22T23:41:04Z</dcterms:created>
  <dcterms:modified xsi:type="dcterms:W3CDTF">2023-04-02T04:35:32Z</dcterms:modified>
</cp:coreProperties>
</file>