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88" r:id="rId6"/>
    <p:sldId id="289" r:id="rId7"/>
    <p:sldId id="259" r:id="rId8"/>
    <p:sldId id="290" r:id="rId9"/>
    <p:sldId id="260" r:id="rId10"/>
    <p:sldId id="293" r:id="rId11"/>
    <p:sldId id="292" r:id="rId12"/>
    <p:sldId id="263" r:id="rId13"/>
    <p:sldId id="269" r:id="rId14"/>
    <p:sldId id="282" r:id="rId15"/>
    <p:sldId id="291" r:id="rId16"/>
    <p:sldId id="285" r:id="rId17"/>
    <p:sldId id="28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494067"/>
            <a:ext cx="9511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Object  = Map extends Map&lt;Map&gt;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238250" y="2905782"/>
            <a:ext cx="780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App = Tree x-extends Tree&lt;Tree&gt;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3CCC2C-5348-EC7B-95D6-3DF6C0965CCA}"/>
              </a:ext>
            </a:extLst>
          </p:cNvPr>
          <p:cNvSpPr txBox="1"/>
          <p:nvPr/>
        </p:nvSpPr>
        <p:spPr>
          <a:xfrm>
            <a:off x="1298121" y="4474026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Delta x-extends Generator&lt;DSL&gt;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343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可逆计算的分析框架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Biz ⊕ G1&lt;DSL1&gt; ⊕ G2&lt;DSL2&gt; ⊕ …</a:t>
            </a:r>
          </a:p>
          <a:p>
            <a:r>
              <a:rPr lang="en-US" altLang="zh-CN" sz="2800" dirty="0"/>
              <a:t>         ≡ (Biz, DSL1, DSL2, …)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09650" y="2960919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D1 ⊕ G1&lt;DSL1&gt; </a:t>
            </a:r>
          </a:p>
          <a:p>
            <a:r>
              <a:rPr lang="en-US" altLang="zh-CN" sz="2800" dirty="0"/>
              <a:t>          =  D1 ⊕ G1&lt;</a:t>
            </a:r>
            <a:r>
              <a:rPr lang="en-US" altLang="zh-CN" sz="2800"/>
              <a:t>D2 ⊕ G2&lt;DSL2&gt;&gt;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950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Nop</a:t>
            </a:r>
            <a:r>
              <a:rPr lang="zh-CN" altLang="en-US" b="1" dirty="0"/>
              <a:t>平台的定制化开发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专用的</a:t>
            </a:r>
            <a:r>
              <a:rPr lang="en-US" altLang="zh-CN" sz="3200" dirty="0"/>
              <a:t>Delta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IoC</a:t>
            </a:r>
            <a:r>
              <a:rPr lang="zh-CN" altLang="en-US" sz="3200" dirty="0"/>
              <a:t>容器的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zh-CN" altLang="en-US" sz="3200" dirty="0"/>
              <a:t>对象的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标签函数的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前端页面的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其他模型的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 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编译期的特性开关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可逆计算理论的核心公式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194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34" y="1545091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1298121" y="5608864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Build&lt;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342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587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ui-sans-serif</vt:lpstr>
      <vt:lpstr>等线</vt:lpstr>
      <vt:lpstr>等线 Light</vt:lpstr>
      <vt:lpstr>华文隶书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可逆计算理论的核心公式</vt:lpstr>
      <vt:lpstr>扩展软件复用原理</vt:lpstr>
      <vt:lpstr>软件产品线</vt:lpstr>
      <vt:lpstr>PowerPoint 演示文稿</vt:lpstr>
      <vt:lpstr>Docker作为可逆计算的实例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基于Nop平台的定制化开发</vt:lpstr>
      <vt:lpstr>Nop与GPT</vt:lpstr>
      <vt:lpstr>Nop平台与GPT结合的策略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495</cp:revision>
  <dcterms:created xsi:type="dcterms:W3CDTF">2022-10-22T23:41:04Z</dcterms:created>
  <dcterms:modified xsi:type="dcterms:W3CDTF">2023-07-30T02:40:30Z</dcterms:modified>
</cp:coreProperties>
</file>