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强" initials="李" lastIdx="4" clrIdx="0">
    <p:extLst>
      <p:ext uri="{19B8F6BF-5375-455C-9EA6-DF929625EA0E}">
        <p15:presenceInfo xmlns:p15="http://schemas.microsoft.com/office/powerpoint/2012/main" userId="8ae047f2a68f3c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C46FB-C459-7523-782D-59F906BDD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15DDDB-3A74-4FB6-45F0-597396CDE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1C5D31-F38B-41EF-15BD-8CA1E203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00A5B-E703-F6A0-DDF5-9620EF10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330673-0405-CB15-5A04-25D2557F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42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80E25-59D9-CF5B-C2D3-AD7EEA2E2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00DEF2-8494-9D7E-DBF6-7BB445CA0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DB48F3-A54D-3117-B68F-A2AF1F549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11333D-891D-3722-3107-0D7ADA7A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602CA4-65AE-85C7-4A87-90EC2D71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21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210A9F-12DA-B48A-1207-F0220A030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6C29F2-D533-84D7-C6F6-521CC1ED8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101DD-EF61-E37A-59A7-916779AB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10FB5-6C48-B1F4-BAF2-532A7173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C5E46B-CFE7-006C-3AB9-372BCE1F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44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9266D-6FEE-725D-EAC3-000ACB01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564887-2D99-12E8-20B0-440CB406A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039682-623D-02BE-47A4-0C7E9D3C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E74709-0AC4-9EBD-1EB4-F4BA9E4F2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4B1921-6965-230E-CD11-0BEA966B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07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1CA45-C438-AEB2-D550-A64785267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E028D6-9401-4156-395C-CFAFDDCC3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0BDAEC-A718-5203-E31E-8CADB26D9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64702A-519E-09AA-54BB-0AE5DF30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B0953E-D5A5-883C-B645-9DFAAC3D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08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73521-3282-3172-4CFC-08FF4D56C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73274-8626-F86A-3CF0-B72B0D04D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B1C292-91FF-B29C-B804-A557861B7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F03E95-4E14-C784-C11B-5B25C21D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2CFFC6-EE4A-8314-2D2C-A47492FC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BA3115-FBC0-961E-BDD3-C1794CE78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06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0D41C-FA50-BB57-66AD-3E0A2FF0B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164D2B-9331-0C25-ED80-849B1C01B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FEED58-38E5-CA55-5B97-2FC7A2BED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AFD4FB-8AA7-1B65-B8DC-E1F61ABE3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72DAD3-ECD6-1F31-D8C6-9521345A9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B5B29F-A767-668F-F737-63964EEE3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C7D5D5-0423-A7A6-22A0-65ED38287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2B7BFC-8F4E-1A7B-AD54-F5C37991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70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3EB21-8D0A-BD47-FC9F-2272B3941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748480-4BEF-40D6-CA84-D6CDC8B8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52FDDC-3F0E-18C8-C33C-D274C3EF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05BFE8-2AB8-4A17-C9C6-5C036AF3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CCA735-1CAC-F01A-E426-B3CBF8E5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2B23FF-D726-6FCB-D9B9-13EEBBA2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438B49-F3B3-771D-F9ED-905D6894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61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F34FF-C7A9-328D-E396-10D948109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153AE3-DCA7-7852-EEF6-DFD93745F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E3988E-E0F0-D92A-D657-852DCB5F7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4185C6-C774-9DD6-B9DD-6AE916A0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D30AC5-3A44-3CDB-AB9C-E324795E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3A50E3-CBC2-31D1-1532-D5CB3090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2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39CE6-3525-DED9-AEF8-661D7E08E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F7FA7B-5AC6-E9EE-6EF0-6F3122B4A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1E2CA6-EEF0-3B87-08F2-790BBBD03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343D6A-EDEB-C2B2-EE67-EE7633ED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4C8BD4-225C-8941-E341-89A671DA4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A449A7-F60E-FDD7-CE3A-C4873487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9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A2364C-8056-62BB-1594-016428EA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7F40B0-55AF-3C2B-99FF-EBA0D3873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9FF02-30F4-0589-8D2D-DDE1DCA39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53C36-4834-4792-85AF-FA0E38AFE74C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194901-0639-2583-3EE8-3F2EAEC1F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28133-DE2A-7F7D-0B9D-2DC045C73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38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1088569" y="1207459"/>
            <a:ext cx="7600951" cy="47842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232FF9-5F0D-350E-67B3-3BC4F67DDDA7}"/>
              </a:ext>
            </a:extLst>
          </p:cNvPr>
          <p:cNvSpPr/>
          <p:nvPr/>
        </p:nvSpPr>
        <p:spPr>
          <a:xfrm>
            <a:off x="1709058" y="4869657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api</a:t>
            </a:r>
            <a:r>
              <a:rPr lang="en-US" altLang="zh-CN" dirty="0"/>
              <a:t>-core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1CC1CD-F6F8-C6E9-C2B2-EC979B5D1E3F}"/>
              </a:ext>
            </a:extLst>
          </p:cNvPr>
          <p:cNvSpPr/>
          <p:nvPr/>
        </p:nvSpPr>
        <p:spPr>
          <a:xfrm>
            <a:off x="3959679" y="4869657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-commons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BCB854-B151-2C1E-4FBB-4935F5FD4DEC}"/>
              </a:ext>
            </a:extLst>
          </p:cNvPr>
          <p:cNvSpPr/>
          <p:nvPr/>
        </p:nvSpPr>
        <p:spPr>
          <a:xfrm>
            <a:off x="2881995" y="3911713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-core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ECEA256-B0CD-D4AE-6114-313BA3E0D053}"/>
              </a:ext>
            </a:extLst>
          </p:cNvPr>
          <p:cNvSpPr/>
          <p:nvPr/>
        </p:nvSpPr>
        <p:spPr>
          <a:xfrm>
            <a:off x="1709057" y="2953769"/>
            <a:ext cx="1858735" cy="5677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nop-xlang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EAA5F25-0DAB-0470-D93B-592D063F6CDD}"/>
              </a:ext>
            </a:extLst>
          </p:cNvPr>
          <p:cNvSpPr/>
          <p:nvPr/>
        </p:nvSpPr>
        <p:spPr>
          <a:xfrm>
            <a:off x="2881995" y="1995825"/>
            <a:ext cx="1858735" cy="5677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nop-codegen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2E5F66C-5A8D-141D-AFC0-5F7F8C7228A4}"/>
              </a:ext>
            </a:extLst>
          </p:cNvPr>
          <p:cNvSpPr/>
          <p:nvPr/>
        </p:nvSpPr>
        <p:spPr>
          <a:xfrm>
            <a:off x="3959678" y="2953769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nop-antlr4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50AD24C-05C9-4DEB-E1CD-9DA0CD64AC80}"/>
              </a:ext>
            </a:extLst>
          </p:cNvPr>
          <p:cNvCxnSpPr>
            <a:cxnSpLocks/>
          </p:cNvCxnSpPr>
          <p:nvPr/>
        </p:nvCxnSpPr>
        <p:spPr>
          <a:xfrm>
            <a:off x="2881995" y="3591434"/>
            <a:ext cx="327931" cy="24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BB641A4-43D6-1959-252E-5CE30C56E9A7}"/>
              </a:ext>
            </a:extLst>
          </p:cNvPr>
          <p:cNvCxnSpPr>
            <a:cxnSpLocks/>
          </p:cNvCxnSpPr>
          <p:nvPr/>
        </p:nvCxnSpPr>
        <p:spPr>
          <a:xfrm>
            <a:off x="4253593" y="4555671"/>
            <a:ext cx="375557" cy="21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CD7E986-B4A8-E056-A018-EE8D7EAFB5E0}"/>
              </a:ext>
            </a:extLst>
          </p:cNvPr>
          <p:cNvCxnSpPr/>
          <p:nvPr/>
        </p:nvCxnSpPr>
        <p:spPr>
          <a:xfrm flipH="1">
            <a:off x="3045960" y="4541213"/>
            <a:ext cx="351062" cy="21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3D0AB18-B6F5-0535-E753-DFA5D853C180}"/>
              </a:ext>
            </a:extLst>
          </p:cNvPr>
          <p:cNvCxnSpPr/>
          <p:nvPr/>
        </p:nvCxnSpPr>
        <p:spPr>
          <a:xfrm flipH="1">
            <a:off x="4292375" y="3599595"/>
            <a:ext cx="351062" cy="21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D518FF6-78AC-482B-956B-BF6AE6564ED5}"/>
              </a:ext>
            </a:extLst>
          </p:cNvPr>
          <p:cNvCxnSpPr>
            <a:cxnSpLocks/>
          </p:cNvCxnSpPr>
          <p:nvPr/>
        </p:nvCxnSpPr>
        <p:spPr>
          <a:xfrm>
            <a:off x="4332519" y="2608999"/>
            <a:ext cx="327931" cy="24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7E5213A-F33F-C312-8899-D102496AB02D}"/>
              </a:ext>
            </a:extLst>
          </p:cNvPr>
          <p:cNvCxnSpPr/>
          <p:nvPr/>
        </p:nvCxnSpPr>
        <p:spPr>
          <a:xfrm flipH="1">
            <a:off x="2830966" y="2644378"/>
            <a:ext cx="351062" cy="21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7E4C141-7FF5-3F33-D286-A1DA4828E15B}"/>
              </a:ext>
            </a:extLst>
          </p:cNvPr>
          <p:cNvSpPr/>
          <p:nvPr/>
        </p:nvSpPr>
        <p:spPr>
          <a:xfrm>
            <a:off x="6210299" y="1995825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nop-xdefs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9A025B0-9862-531B-F213-7D8E90E881C9}"/>
              </a:ext>
            </a:extLst>
          </p:cNvPr>
          <p:cNvSpPr/>
          <p:nvPr/>
        </p:nvSpPr>
        <p:spPr>
          <a:xfrm>
            <a:off x="6210299" y="2953769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-xx-model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D6B782A-0CFE-BA3A-6CC7-4182DF4A87A3}"/>
              </a:ext>
            </a:extLst>
          </p:cNvPr>
          <p:cNvCxnSpPr>
            <a:cxnSpLocks/>
          </p:cNvCxnSpPr>
          <p:nvPr/>
        </p:nvCxnSpPr>
        <p:spPr>
          <a:xfrm>
            <a:off x="5109132" y="2238885"/>
            <a:ext cx="826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A5F41F8-8743-DC88-D8B4-3EF741E77D88}"/>
              </a:ext>
            </a:extLst>
          </p:cNvPr>
          <p:cNvCxnSpPr>
            <a:cxnSpLocks/>
          </p:cNvCxnSpPr>
          <p:nvPr/>
        </p:nvCxnSpPr>
        <p:spPr>
          <a:xfrm>
            <a:off x="5109132" y="2544107"/>
            <a:ext cx="826641" cy="18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1314450" y="1420584"/>
            <a:ext cx="250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可逆计算的核心支持</a:t>
            </a:r>
          </a:p>
        </p:txBody>
      </p:sp>
    </p:spTree>
    <p:extLst>
      <p:ext uri="{BB962C8B-B14F-4D97-AF65-F5344CB8AC3E}">
        <p14:creationId xmlns:p14="http://schemas.microsoft.com/office/powerpoint/2010/main" val="327579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1104896" y="1040731"/>
            <a:ext cx="8357512" cy="47765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232FF9-5F0D-350E-67B3-3BC4F67DDDA7}"/>
              </a:ext>
            </a:extLst>
          </p:cNvPr>
          <p:cNvSpPr/>
          <p:nvPr/>
        </p:nvSpPr>
        <p:spPr>
          <a:xfrm>
            <a:off x="3854218" y="4903272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nop-dao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1CC1CD-F6F8-C6E9-C2B2-EC979B5D1E3F}"/>
              </a:ext>
            </a:extLst>
          </p:cNvPr>
          <p:cNvSpPr/>
          <p:nvPr/>
        </p:nvSpPr>
        <p:spPr>
          <a:xfrm>
            <a:off x="1538286" y="3938286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nop-orm-eql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BCB854-B151-2C1E-4FBB-4935F5FD4DEC}"/>
              </a:ext>
            </a:extLst>
          </p:cNvPr>
          <p:cNvSpPr/>
          <p:nvPr/>
        </p:nvSpPr>
        <p:spPr>
          <a:xfrm>
            <a:off x="3854218" y="3932184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nop-orm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ECEA256-B0CD-D4AE-6114-313BA3E0D053}"/>
              </a:ext>
            </a:extLst>
          </p:cNvPr>
          <p:cNvSpPr/>
          <p:nvPr/>
        </p:nvSpPr>
        <p:spPr>
          <a:xfrm>
            <a:off x="1955857" y="2332750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nop-fsm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2E5F66C-5A8D-141D-AFC0-5F7F8C7228A4}"/>
              </a:ext>
            </a:extLst>
          </p:cNvPr>
          <p:cNvSpPr/>
          <p:nvPr/>
        </p:nvSpPr>
        <p:spPr>
          <a:xfrm>
            <a:off x="4627449" y="2939733"/>
            <a:ext cx="2008752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nop-graphql-orm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50AD24C-05C9-4DEB-E1CD-9DA0CD64AC80}"/>
              </a:ext>
            </a:extLst>
          </p:cNvPr>
          <p:cNvCxnSpPr>
            <a:cxnSpLocks/>
          </p:cNvCxnSpPr>
          <p:nvPr/>
        </p:nvCxnSpPr>
        <p:spPr>
          <a:xfrm>
            <a:off x="6411690" y="3616348"/>
            <a:ext cx="511623" cy="22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BB641A4-43D6-1959-252E-5CE30C56E9A7}"/>
              </a:ext>
            </a:extLst>
          </p:cNvPr>
          <p:cNvCxnSpPr>
            <a:cxnSpLocks/>
          </p:cNvCxnSpPr>
          <p:nvPr/>
        </p:nvCxnSpPr>
        <p:spPr>
          <a:xfrm>
            <a:off x="4825093" y="4555671"/>
            <a:ext cx="0" cy="314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CD7E986-B4A8-E056-A018-EE8D7EAFB5E0}"/>
              </a:ext>
            </a:extLst>
          </p:cNvPr>
          <p:cNvCxnSpPr>
            <a:cxnSpLocks/>
          </p:cNvCxnSpPr>
          <p:nvPr/>
        </p:nvCxnSpPr>
        <p:spPr>
          <a:xfrm flipH="1">
            <a:off x="3501928" y="4606078"/>
            <a:ext cx="261542" cy="19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3D0AB18-B6F5-0535-E753-DFA5D853C180}"/>
              </a:ext>
            </a:extLst>
          </p:cNvPr>
          <p:cNvCxnSpPr/>
          <p:nvPr/>
        </p:nvCxnSpPr>
        <p:spPr>
          <a:xfrm flipH="1">
            <a:off x="4292375" y="3599595"/>
            <a:ext cx="351062" cy="21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7E5213A-F33F-C312-8899-D102496AB02D}"/>
              </a:ext>
            </a:extLst>
          </p:cNvPr>
          <p:cNvCxnSpPr>
            <a:cxnSpLocks/>
          </p:cNvCxnSpPr>
          <p:nvPr/>
        </p:nvCxnSpPr>
        <p:spPr>
          <a:xfrm flipH="1">
            <a:off x="3985211" y="2109263"/>
            <a:ext cx="569127" cy="39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A5F41F8-8743-DC88-D8B4-3EF741E77D88}"/>
              </a:ext>
            </a:extLst>
          </p:cNvPr>
          <p:cNvCxnSpPr>
            <a:cxnSpLocks/>
          </p:cNvCxnSpPr>
          <p:nvPr/>
        </p:nvCxnSpPr>
        <p:spPr>
          <a:xfrm>
            <a:off x="8069453" y="4574664"/>
            <a:ext cx="0" cy="226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1314450" y="1420583"/>
            <a:ext cx="31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GraphQL</a:t>
            </a:r>
            <a:r>
              <a:rPr lang="zh-CN" altLang="en-US" b="1" dirty="0"/>
              <a:t>引擎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C907A6-4F3A-B268-0BD9-36666228D3D4}"/>
              </a:ext>
            </a:extLst>
          </p:cNvPr>
          <p:cNvSpPr/>
          <p:nvPr/>
        </p:nvSpPr>
        <p:spPr>
          <a:xfrm>
            <a:off x="7144856" y="4903272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rpc</a:t>
            </a:r>
            <a:r>
              <a:rPr lang="en-US" altLang="zh-CN" dirty="0"/>
              <a:t>-core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A0E03D-2619-B0BC-906A-ACBD44EE691A}"/>
              </a:ext>
            </a:extLst>
          </p:cNvPr>
          <p:cNvSpPr/>
          <p:nvPr/>
        </p:nvSpPr>
        <p:spPr>
          <a:xfrm>
            <a:off x="7008696" y="3852343"/>
            <a:ext cx="2040381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graphql</a:t>
            </a:r>
            <a:r>
              <a:rPr lang="en-US" altLang="zh-CN" dirty="0"/>
              <a:t>-core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F2F1FF-976B-AA9D-9C54-BE13AFF33AA2}"/>
              </a:ext>
            </a:extLst>
          </p:cNvPr>
          <p:cNvSpPr/>
          <p:nvPr/>
        </p:nvSpPr>
        <p:spPr>
          <a:xfrm>
            <a:off x="7183538" y="2371975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nop-ioc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9F7D5FF-ABA3-D259-353F-D98AB7973C3A}"/>
              </a:ext>
            </a:extLst>
          </p:cNvPr>
          <p:cNvCxnSpPr>
            <a:cxnSpLocks/>
          </p:cNvCxnSpPr>
          <p:nvPr/>
        </p:nvCxnSpPr>
        <p:spPr>
          <a:xfrm>
            <a:off x="6634326" y="2145725"/>
            <a:ext cx="458228" cy="36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EE7FD85E-3EC6-04FC-88EF-F3A809778B8C}"/>
              </a:ext>
            </a:extLst>
          </p:cNvPr>
          <p:cNvSpPr/>
          <p:nvPr/>
        </p:nvSpPr>
        <p:spPr>
          <a:xfrm>
            <a:off x="4686482" y="1875945"/>
            <a:ext cx="1858735" cy="5677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-biz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8CF02D3-22D5-67CC-F81E-436BF8EFC629}"/>
              </a:ext>
            </a:extLst>
          </p:cNvPr>
          <p:cNvCxnSpPr>
            <a:cxnSpLocks/>
          </p:cNvCxnSpPr>
          <p:nvPr/>
        </p:nvCxnSpPr>
        <p:spPr>
          <a:xfrm>
            <a:off x="5584374" y="2519610"/>
            <a:ext cx="0" cy="343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268BBACA-5EC2-4539-2099-DF9BFBF7B3FB}"/>
              </a:ext>
            </a:extLst>
          </p:cNvPr>
          <p:cNvSpPr/>
          <p:nvPr/>
        </p:nvSpPr>
        <p:spPr>
          <a:xfrm>
            <a:off x="1538287" y="4895133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orm</a:t>
            </a:r>
            <a:r>
              <a:rPr lang="en-US" altLang="zh-CN" dirty="0"/>
              <a:t>-model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657D976-9212-88B5-6EE5-06EC97B29A0F}"/>
              </a:ext>
            </a:extLst>
          </p:cNvPr>
          <p:cNvCxnSpPr>
            <a:cxnSpLocks/>
          </p:cNvCxnSpPr>
          <p:nvPr/>
        </p:nvCxnSpPr>
        <p:spPr>
          <a:xfrm flipH="1">
            <a:off x="3501928" y="4250880"/>
            <a:ext cx="261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30E6233-4CF9-1329-45DB-4DAF006F6D1B}"/>
              </a:ext>
            </a:extLst>
          </p:cNvPr>
          <p:cNvCxnSpPr>
            <a:cxnSpLocks/>
          </p:cNvCxnSpPr>
          <p:nvPr/>
        </p:nvCxnSpPr>
        <p:spPr>
          <a:xfrm>
            <a:off x="2397576" y="4528456"/>
            <a:ext cx="0" cy="314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98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1322353" y="1195422"/>
            <a:ext cx="8425804" cy="46093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232FF9-5F0D-350E-67B3-3BC4F67DDDA7}"/>
              </a:ext>
            </a:extLst>
          </p:cNvPr>
          <p:cNvSpPr/>
          <p:nvPr/>
        </p:nvSpPr>
        <p:spPr>
          <a:xfrm>
            <a:off x="4678137" y="4891858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rpc</a:t>
            </a:r>
            <a:r>
              <a:rPr lang="en-US" altLang="zh-CN" dirty="0"/>
              <a:t>-core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1CC1CD-F6F8-C6E9-C2B2-EC979B5D1E3F}"/>
              </a:ext>
            </a:extLst>
          </p:cNvPr>
          <p:cNvSpPr/>
          <p:nvPr/>
        </p:nvSpPr>
        <p:spPr>
          <a:xfrm>
            <a:off x="2260904" y="4891858"/>
            <a:ext cx="2008752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-cluster-core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BCB854-B151-2C1E-4FBB-4935F5FD4DEC}"/>
              </a:ext>
            </a:extLst>
          </p:cNvPr>
          <p:cNvSpPr/>
          <p:nvPr/>
        </p:nvSpPr>
        <p:spPr>
          <a:xfrm>
            <a:off x="4678136" y="3742689"/>
            <a:ext cx="1858735" cy="5677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rpc</a:t>
            </a:r>
            <a:r>
              <a:rPr lang="en-US" altLang="zh-CN" dirty="0"/>
              <a:t>-cluster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BB641A4-43D6-1959-252E-5CE30C56E9A7}"/>
              </a:ext>
            </a:extLst>
          </p:cNvPr>
          <p:cNvCxnSpPr>
            <a:cxnSpLocks/>
          </p:cNvCxnSpPr>
          <p:nvPr/>
        </p:nvCxnSpPr>
        <p:spPr>
          <a:xfrm>
            <a:off x="7024761" y="4493426"/>
            <a:ext cx="375557" cy="21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CD7E986-B4A8-E056-A018-EE8D7EAFB5E0}"/>
              </a:ext>
            </a:extLst>
          </p:cNvPr>
          <p:cNvCxnSpPr/>
          <p:nvPr/>
        </p:nvCxnSpPr>
        <p:spPr>
          <a:xfrm flipH="1">
            <a:off x="3918594" y="4460608"/>
            <a:ext cx="351062" cy="21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1599180" y="1420585"/>
            <a:ext cx="31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分布式</a:t>
            </a:r>
            <a:r>
              <a:rPr lang="en-US" altLang="zh-CN" b="1" dirty="0"/>
              <a:t>RPC</a:t>
            </a:r>
            <a:endParaRPr lang="zh-CN" alt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C907A6-4F3A-B268-0BD9-36666228D3D4}"/>
              </a:ext>
            </a:extLst>
          </p:cNvPr>
          <p:cNvSpPr/>
          <p:nvPr/>
        </p:nvSpPr>
        <p:spPr>
          <a:xfrm>
            <a:off x="5712348" y="1793320"/>
            <a:ext cx="2216611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-cluster-</a:t>
            </a:r>
            <a:r>
              <a:rPr lang="en-US" altLang="zh-CN" dirty="0" err="1"/>
              <a:t>nacos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A0E03D-2619-B0BC-906A-ACBD44EE691A}"/>
              </a:ext>
            </a:extLst>
          </p:cNvPr>
          <p:cNvSpPr/>
          <p:nvPr/>
        </p:nvSpPr>
        <p:spPr>
          <a:xfrm>
            <a:off x="5712349" y="2533552"/>
            <a:ext cx="2216611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-cluster-sentinel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F2F1FF-976B-AA9D-9C54-BE13AFF33AA2}"/>
              </a:ext>
            </a:extLst>
          </p:cNvPr>
          <p:cNvSpPr/>
          <p:nvPr/>
        </p:nvSpPr>
        <p:spPr>
          <a:xfrm>
            <a:off x="3342050" y="1793320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-config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E7FD85E-3EC6-04FC-88EF-F3A809778B8C}"/>
              </a:ext>
            </a:extLst>
          </p:cNvPr>
          <p:cNvSpPr/>
          <p:nvPr/>
        </p:nvSpPr>
        <p:spPr>
          <a:xfrm>
            <a:off x="3342050" y="2533552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-biz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476FD8-EB60-3B8B-4A55-0B402A1B0F6B}"/>
              </a:ext>
            </a:extLst>
          </p:cNvPr>
          <p:cNvSpPr/>
          <p:nvPr/>
        </p:nvSpPr>
        <p:spPr>
          <a:xfrm>
            <a:off x="6912699" y="4891858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rpc</a:t>
            </a:r>
            <a:r>
              <a:rPr lang="en-US" altLang="zh-CN" dirty="0"/>
              <a:t>-http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2D7C138-D9E1-C1B7-C187-49CAB1D11791}"/>
              </a:ext>
            </a:extLst>
          </p:cNvPr>
          <p:cNvCxnSpPr>
            <a:cxnSpLocks/>
          </p:cNvCxnSpPr>
          <p:nvPr/>
        </p:nvCxnSpPr>
        <p:spPr>
          <a:xfrm>
            <a:off x="5573731" y="4381955"/>
            <a:ext cx="0" cy="3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98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932839" y="873579"/>
            <a:ext cx="8534426" cy="4580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1CC1CD-F6F8-C6E9-C2B2-EC979B5D1E3F}"/>
              </a:ext>
            </a:extLst>
          </p:cNvPr>
          <p:cNvSpPr/>
          <p:nvPr/>
        </p:nvSpPr>
        <p:spPr>
          <a:xfrm>
            <a:off x="1795368" y="4379689"/>
            <a:ext cx="1858736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nop-ioc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BCB854-B151-2C1E-4FBB-4935F5FD4DEC}"/>
              </a:ext>
            </a:extLst>
          </p:cNvPr>
          <p:cNvSpPr/>
          <p:nvPr/>
        </p:nvSpPr>
        <p:spPr>
          <a:xfrm>
            <a:off x="1795369" y="3018848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-biz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BB641A4-43D6-1959-252E-5CE30C56E9A7}"/>
              </a:ext>
            </a:extLst>
          </p:cNvPr>
          <p:cNvCxnSpPr>
            <a:cxnSpLocks/>
          </p:cNvCxnSpPr>
          <p:nvPr/>
        </p:nvCxnSpPr>
        <p:spPr>
          <a:xfrm>
            <a:off x="5184322" y="3649436"/>
            <a:ext cx="0" cy="59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CD7E986-B4A8-E056-A018-EE8D7EAFB5E0}"/>
              </a:ext>
            </a:extLst>
          </p:cNvPr>
          <p:cNvCxnSpPr>
            <a:cxnSpLocks/>
          </p:cNvCxnSpPr>
          <p:nvPr/>
        </p:nvCxnSpPr>
        <p:spPr>
          <a:xfrm>
            <a:off x="2724736" y="3643626"/>
            <a:ext cx="0" cy="55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1117487" y="1175656"/>
            <a:ext cx="31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应用入口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F2F1FF-976B-AA9D-9C54-BE13AFF33AA2}"/>
              </a:ext>
            </a:extLst>
          </p:cNvPr>
          <p:cNvSpPr/>
          <p:nvPr/>
        </p:nvSpPr>
        <p:spPr>
          <a:xfrm>
            <a:off x="2001860" y="1798402"/>
            <a:ext cx="2665976" cy="5677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-quarks-web-starter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476FD8-EB60-3B8B-4A55-0B402A1B0F6B}"/>
              </a:ext>
            </a:extLst>
          </p:cNvPr>
          <p:cNvSpPr/>
          <p:nvPr/>
        </p:nvSpPr>
        <p:spPr>
          <a:xfrm>
            <a:off x="4226114" y="4375152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-config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362C17D-8744-DC3C-2611-0E1C28036D22}"/>
              </a:ext>
            </a:extLst>
          </p:cNvPr>
          <p:cNvSpPr/>
          <p:nvPr/>
        </p:nvSpPr>
        <p:spPr>
          <a:xfrm>
            <a:off x="5649083" y="1798402"/>
            <a:ext cx="2665976" cy="5677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-spring-web-starter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88B769F-F596-E70F-94A5-8899C49977A9}"/>
              </a:ext>
            </a:extLst>
          </p:cNvPr>
          <p:cNvSpPr/>
          <p:nvPr/>
        </p:nvSpPr>
        <p:spPr>
          <a:xfrm>
            <a:off x="4226114" y="3017671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-boot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3062113-A77F-D9C9-4319-3BBE90689C86}"/>
              </a:ext>
            </a:extLst>
          </p:cNvPr>
          <p:cNvSpPr/>
          <p:nvPr/>
        </p:nvSpPr>
        <p:spPr>
          <a:xfrm>
            <a:off x="6747520" y="2996357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-auth-core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293D1F5-4547-D07D-F5AB-91392DB27ECB}"/>
              </a:ext>
            </a:extLst>
          </p:cNvPr>
          <p:cNvCxnSpPr>
            <a:cxnSpLocks/>
          </p:cNvCxnSpPr>
          <p:nvPr/>
        </p:nvCxnSpPr>
        <p:spPr>
          <a:xfrm>
            <a:off x="7704365" y="3622221"/>
            <a:ext cx="0" cy="59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B98FD087-D8D4-4D94-331D-4ABEB1D58512}"/>
              </a:ext>
            </a:extLst>
          </p:cNvPr>
          <p:cNvSpPr/>
          <p:nvPr/>
        </p:nvSpPr>
        <p:spPr>
          <a:xfrm>
            <a:off x="6746157" y="4347937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-auth-</a:t>
            </a:r>
            <a:r>
              <a:rPr lang="en-US" altLang="zh-CN" dirty="0" err="1"/>
              <a:t>api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D6B6CED-45E7-6BCF-88C9-7676CD6A0B3C}"/>
              </a:ext>
            </a:extLst>
          </p:cNvPr>
          <p:cNvCxnSpPr>
            <a:cxnSpLocks/>
          </p:cNvCxnSpPr>
          <p:nvPr/>
        </p:nvCxnSpPr>
        <p:spPr>
          <a:xfrm flipH="1">
            <a:off x="2724736" y="2443541"/>
            <a:ext cx="457200" cy="49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043CDC2-D56F-86C8-51FE-51CDE2157EC9}"/>
              </a:ext>
            </a:extLst>
          </p:cNvPr>
          <p:cNvCxnSpPr>
            <a:cxnSpLocks/>
          </p:cNvCxnSpPr>
          <p:nvPr/>
        </p:nvCxnSpPr>
        <p:spPr>
          <a:xfrm>
            <a:off x="4360314" y="2443541"/>
            <a:ext cx="2922230" cy="42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8E5B6FE-2B08-8068-A7CA-1E608527AB6E}"/>
              </a:ext>
            </a:extLst>
          </p:cNvPr>
          <p:cNvCxnSpPr>
            <a:cxnSpLocks/>
          </p:cNvCxnSpPr>
          <p:nvPr/>
        </p:nvCxnSpPr>
        <p:spPr>
          <a:xfrm>
            <a:off x="3728943" y="2443541"/>
            <a:ext cx="1022672" cy="49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3C291FE-2C72-5F21-1D76-69AE04354D39}"/>
              </a:ext>
            </a:extLst>
          </p:cNvPr>
          <p:cNvCxnSpPr>
            <a:cxnSpLocks/>
          </p:cNvCxnSpPr>
          <p:nvPr/>
        </p:nvCxnSpPr>
        <p:spPr>
          <a:xfrm flipH="1">
            <a:off x="3654104" y="2482848"/>
            <a:ext cx="2325461" cy="456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427F7E3-95BF-3FE7-60B8-52F8740BD912}"/>
              </a:ext>
            </a:extLst>
          </p:cNvPr>
          <p:cNvCxnSpPr>
            <a:cxnSpLocks/>
          </p:cNvCxnSpPr>
          <p:nvPr/>
        </p:nvCxnSpPr>
        <p:spPr>
          <a:xfrm flipH="1">
            <a:off x="5919108" y="2464855"/>
            <a:ext cx="827634" cy="47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CA4DD64-F838-3CD6-88E7-98549B6262B5}"/>
              </a:ext>
            </a:extLst>
          </p:cNvPr>
          <p:cNvCxnSpPr>
            <a:cxnSpLocks/>
          </p:cNvCxnSpPr>
          <p:nvPr/>
        </p:nvCxnSpPr>
        <p:spPr>
          <a:xfrm>
            <a:off x="7147058" y="2496853"/>
            <a:ext cx="528466" cy="36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59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932838" y="800100"/>
            <a:ext cx="10586362" cy="45845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1CC1CD-F6F8-C6E9-C2B2-EC979B5D1E3F}"/>
              </a:ext>
            </a:extLst>
          </p:cNvPr>
          <p:cNvSpPr/>
          <p:nvPr/>
        </p:nvSpPr>
        <p:spPr>
          <a:xfrm>
            <a:off x="1624442" y="2848064"/>
            <a:ext cx="1858736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-web-site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BCB854-B151-2C1E-4FBB-4935F5FD4DEC}"/>
              </a:ext>
            </a:extLst>
          </p:cNvPr>
          <p:cNvSpPr/>
          <p:nvPr/>
        </p:nvSpPr>
        <p:spPr>
          <a:xfrm>
            <a:off x="4563337" y="1063201"/>
            <a:ext cx="2219909" cy="5610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quarkus</a:t>
            </a:r>
            <a:r>
              <a:rPr lang="en-US" altLang="zh-CN" dirty="0"/>
              <a:t>-demo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CD7E986-B4A8-E056-A018-EE8D7EAFB5E0}"/>
              </a:ext>
            </a:extLst>
          </p:cNvPr>
          <p:cNvCxnSpPr>
            <a:cxnSpLocks/>
          </p:cNvCxnSpPr>
          <p:nvPr/>
        </p:nvCxnSpPr>
        <p:spPr>
          <a:xfrm flipH="1">
            <a:off x="2960205" y="1652256"/>
            <a:ext cx="1730328" cy="216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1125651" y="1077686"/>
            <a:ext cx="31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业务模块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F2F1FF-976B-AA9D-9C54-BE13AFF33AA2}"/>
              </a:ext>
            </a:extLst>
          </p:cNvPr>
          <p:cNvSpPr/>
          <p:nvPr/>
        </p:nvSpPr>
        <p:spPr>
          <a:xfrm>
            <a:off x="8709327" y="1972889"/>
            <a:ext cx="2665976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-quarks-web-starter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293D1F5-4547-D07D-F5AB-91392DB27ECB}"/>
              </a:ext>
            </a:extLst>
          </p:cNvPr>
          <p:cNvCxnSpPr>
            <a:cxnSpLocks/>
          </p:cNvCxnSpPr>
          <p:nvPr/>
        </p:nvCxnSpPr>
        <p:spPr>
          <a:xfrm>
            <a:off x="7431920" y="3622221"/>
            <a:ext cx="8616" cy="15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B98FD087-D8D4-4D94-331D-4ABEB1D58512}"/>
              </a:ext>
            </a:extLst>
          </p:cNvPr>
          <p:cNvSpPr/>
          <p:nvPr/>
        </p:nvSpPr>
        <p:spPr>
          <a:xfrm>
            <a:off x="6482461" y="3853543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-auth-service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D6B6CED-45E7-6BCF-88C9-7676CD6A0B3C}"/>
              </a:ext>
            </a:extLst>
          </p:cNvPr>
          <p:cNvCxnSpPr>
            <a:cxnSpLocks/>
          </p:cNvCxnSpPr>
          <p:nvPr/>
        </p:nvCxnSpPr>
        <p:spPr>
          <a:xfrm flipH="1">
            <a:off x="3568400" y="1857604"/>
            <a:ext cx="1681820" cy="98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043CDC2-D56F-86C8-51FE-51CDE2157EC9}"/>
              </a:ext>
            </a:extLst>
          </p:cNvPr>
          <p:cNvCxnSpPr>
            <a:cxnSpLocks/>
          </p:cNvCxnSpPr>
          <p:nvPr/>
        </p:nvCxnSpPr>
        <p:spPr>
          <a:xfrm>
            <a:off x="5706740" y="1792184"/>
            <a:ext cx="1540094" cy="117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8E5B6FE-2B08-8068-A7CA-1E608527AB6E}"/>
              </a:ext>
            </a:extLst>
          </p:cNvPr>
          <p:cNvCxnSpPr>
            <a:cxnSpLocks/>
          </p:cNvCxnSpPr>
          <p:nvPr/>
        </p:nvCxnSpPr>
        <p:spPr>
          <a:xfrm>
            <a:off x="6451600" y="1752296"/>
            <a:ext cx="2184400" cy="528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3C291FE-2C72-5F21-1D76-69AE04354D39}"/>
              </a:ext>
            </a:extLst>
          </p:cNvPr>
          <p:cNvCxnSpPr>
            <a:cxnSpLocks/>
          </p:cNvCxnSpPr>
          <p:nvPr/>
        </p:nvCxnSpPr>
        <p:spPr>
          <a:xfrm flipH="1">
            <a:off x="4811223" y="1809404"/>
            <a:ext cx="694583" cy="1166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029A1878-2715-B501-97FE-C280E4D63659}"/>
              </a:ext>
            </a:extLst>
          </p:cNvPr>
          <p:cNvSpPr/>
          <p:nvPr/>
        </p:nvSpPr>
        <p:spPr>
          <a:xfrm>
            <a:off x="6474297" y="4666131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-auth-</a:t>
            </a:r>
            <a:r>
              <a:rPr lang="en-US" altLang="zh-CN" dirty="0" err="1"/>
              <a:t>dao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0F4D69F-D632-0659-D9E8-9A42D0A6F961}"/>
              </a:ext>
            </a:extLst>
          </p:cNvPr>
          <p:cNvSpPr/>
          <p:nvPr/>
        </p:nvSpPr>
        <p:spPr>
          <a:xfrm>
            <a:off x="6474297" y="3026500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-auth-web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56C04BD-C95C-2E8D-E335-9F0C2636C061}"/>
              </a:ext>
            </a:extLst>
          </p:cNvPr>
          <p:cNvCxnSpPr>
            <a:cxnSpLocks/>
          </p:cNvCxnSpPr>
          <p:nvPr/>
        </p:nvCxnSpPr>
        <p:spPr>
          <a:xfrm>
            <a:off x="7437362" y="4484915"/>
            <a:ext cx="8616" cy="15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43C29C7-5F23-F8FA-CC12-8CA4556E2194}"/>
              </a:ext>
            </a:extLst>
          </p:cNvPr>
          <p:cNvCxnSpPr>
            <a:cxnSpLocks/>
          </p:cNvCxnSpPr>
          <p:nvPr/>
        </p:nvCxnSpPr>
        <p:spPr>
          <a:xfrm>
            <a:off x="4841117" y="3619498"/>
            <a:ext cx="8616" cy="15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813A3606-9C6C-D89B-190C-B1DD3B0093BD}"/>
              </a:ext>
            </a:extLst>
          </p:cNvPr>
          <p:cNvSpPr/>
          <p:nvPr/>
        </p:nvSpPr>
        <p:spPr>
          <a:xfrm>
            <a:off x="3891658" y="3850820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-sys-service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BABE48B-278D-F37A-6390-5CB67A5731B3}"/>
              </a:ext>
            </a:extLst>
          </p:cNvPr>
          <p:cNvSpPr/>
          <p:nvPr/>
        </p:nvSpPr>
        <p:spPr>
          <a:xfrm>
            <a:off x="3883494" y="4663408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-sys-</a:t>
            </a:r>
            <a:r>
              <a:rPr lang="en-US" altLang="zh-CN" dirty="0" err="1"/>
              <a:t>dao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4C0E18A-5653-7FCD-58CF-B1A32E6B6B57}"/>
              </a:ext>
            </a:extLst>
          </p:cNvPr>
          <p:cNvSpPr/>
          <p:nvPr/>
        </p:nvSpPr>
        <p:spPr>
          <a:xfrm>
            <a:off x="3883494" y="3023777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-sys-web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243D39D-CA3B-65FD-FAAD-DF07E498A627}"/>
              </a:ext>
            </a:extLst>
          </p:cNvPr>
          <p:cNvCxnSpPr>
            <a:cxnSpLocks/>
          </p:cNvCxnSpPr>
          <p:nvPr/>
        </p:nvCxnSpPr>
        <p:spPr>
          <a:xfrm>
            <a:off x="4846559" y="4482192"/>
            <a:ext cx="8616" cy="15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FA422F5E-740F-58A5-530D-379EF02F9235}"/>
              </a:ext>
            </a:extLst>
          </p:cNvPr>
          <p:cNvSpPr/>
          <p:nvPr/>
        </p:nvSpPr>
        <p:spPr>
          <a:xfrm>
            <a:off x="1050341" y="1996982"/>
            <a:ext cx="2665976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-web-</a:t>
            </a:r>
            <a:r>
              <a:rPr lang="en-US" altLang="zh-CN" dirty="0" err="1"/>
              <a:t>amis</a:t>
            </a:r>
            <a:r>
              <a:rPr lang="en-US" altLang="zh-CN" dirty="0"/>
              <a:t>-editor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3130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712402" y="800100"/>
            <a:ext cx="7721305" cy="45845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BCB854-B151-2C1E-4FBB-4935F5FD4DEC}"/>
              </a:ext>
            </a:extLst>
          </p:cNvPr>
          <p:cNvSpPr/>
          <p:nvPr/>
        </p:nvSpPr>
        <p:spPr>
          <a:xfrm>
            <a:off x="1952231" y="1520944"/>
            <a:ext cx="2219909" cy="5610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-report-core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799079" y="1104042"/>
            <a:ext cx="165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报表引擎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293D1F5-4547-D07D-F5AB-91392DB27ECB}"/>
              </a:ext>
            </a:extLst>
          </p:cNvPr>
          <p:cNvCxnSpPr>
            <a:cxnSpLocks/>
          </p:cNvCxnSpPr>
          <p:nvPr/>
        </p:nvCxnSpPr>
        <p:spPr>
          <a:xfrm>
            <a:off x="6401929" y="3258984"/>
            <a:ext cx="0" cy="29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B98FD087-D8D4-4D94-331D-4ABEB1D58512}"/>
              </a:ext>
            </a:extLst>
          </p:cNvPr>
          <p:cNvSpPr/>
          <p:nvPr/>
        </p:nvSpPr>
        <p:spPr>
          <a:xfrm>
            <a:off x="5243794" y="3684125"/>
            <a:ext cx="2485572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ooxml</a:t>
            </a:r>
            <a:r>
              <a:rPr lang="en-US" altLang="zh-CN" dirty="0"/>
              <a:t>-common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D6B6CED-45E7-6BCF-88C9-7676CD6A0B3C}"/>
              </a:ext>
            </a:extLst>
          </p:cNvPr>
          <p:cNvCxnSpPr>
            <a:cxnSpLocks/>
          </p:cNvCxnSpPr>
          <p:nvPr/>
        </p:nvCxnSpPr>
        <p:spPr>
          <a:xfrm>
            <a:off x="3062185" y="2204357"/>
            <a:ext cx="0" cy="31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8E5B6FE-2B08-8068-A7CA-1E608527AB6E}"/>
              </a:ext>
            </a:extLst>
          </p:cNvPr>
          <p:cNvCxnSpPr>
            <a:cxnSpLocks/>
          </p:cNvCxnSpPr>
          <p:nvPr/>
        </p:nvCxnSpPr>
        <p:spPr>
          <a:xfrm>
            <a:off x="4152291" y="4401909"/>
            <a:ext cx="493188" cy="23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0F4D69F-D632-0659-D9E8-9A42D0A6F961}"/>
              </a:ext>
            </a:extLst>
          </p:cNvPr>
          <p:cNvSpPr/>
          <p:nvPr/>
        </p:nvSpPr>
        <p:spPr>
          <a:xfrm>
            <a:off x="5444307" y="2492777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ooxml</a:t>
            </a:r>
            <a:r>
              <a:rPr lang="en-US" altLang="zh-CN" dirty="0"/>
              <a:t>-docx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56C04BD-C95C-2E8D-E335-9F0C2636C061}"/>
              </a:ext>
            </a:extLst>
          </p:cNvPr>
          <p:cNvCxnSpPr>
            <a:cxnSpLocks/>
          </p:cNvCxnSpPr>
          <p:nvPr/>
        </p:nvCxnSpPr>
        <p:spPr>
          <a:xfrm flipH="1">
            <a:off x="4997725" y="4358711"/>
            <a:ext cx="358046" cy="307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43C29C7-5F23-F8FA-CC12-8CA4556E2194}"/>
              </a:ext>
            </a:extLst>
          </p:cNvPr>
          <p:cNvCxnSpPr>
            <a:cxnSpLocks/>
          </p:cNvCxnSpPr>
          <p:nvPr/>
        </p:nvCxnSpPr>
        <p:spPr>
          <a:xfrm>
            <a:off x="3042336" y="3289259"/>
            <a:ext cx="0" cy="29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813A3606-9C6C-D89B-190C-B1DD3B0093BD}"/>
              </a:ext>
            </a:extLst>
          </p:cNvPr>
          <p:cNvSpPr/>
          <p:nvPr/>
        </p:nvSpPr>
        <p:spPr>
          <a:xfrm>
            <a:off x="2089792" y="3765782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-excel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4C0E18A-5653-7FCD-58CF-B1A32E6B6B57}"/>
              </a:ext>
            </a:extLst>
          </p:cNvPr>
          <p:cNvSpPr/>
          <p:nvPr/>
        </p:nvSpPr>
        <p:spPr>
          <a:xfrm>
            <a:off x="2089793" y="2640371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ooxml</a:t>
            </a:r>
            <a:r>
              <a:rPr lang="en-US" altLang="zh-CN" dirty="0"/>
              <a:t>-xlsx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A422F5E-740F-58A5-530D-379EF02F9235}"/>
              </a:ext>
            </a:extLst>
          </p:cNvPr>
          <p:cNvSpPr/>
          <p:nvPr/>
        </p:nvSpPr>
        <p:spPr>
          <a:xfrm>
            <a:off x="3789413" y="4704703"/>
            <a:ext cx="1932478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nop-xlang</a:t>
            </a:r>
            <a:endParaRPr lang="zh-CN" altLang="en-US" dirty="0"/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10D1D081-4D29-58B0-4BCD-12998A959964}"/>
              </a:ext>
            </a:extLst>
          </p:cNvPr>
          <p:cNvCxnSpPr>
            <a:cxnSpLocks/>
          </p:cNvCxnSpPr>
          <p:nvPr/>
        </p:nvCxnSpPr>
        <p:spPr>
          <a:xfrm>
            <a:off x="4238320" y="3109521"/>
            <a:ext cx="814318" cy="42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426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712402" y="800100"/>
            <a:ext cx="7762127" cy="45845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BCB854-B151-2C1E-4FBB-4935F5FD4DEC}"/>
              </a:ext>
            </a:extLst>
          </p:cNvPr>
          <p:cNvSpPr/>
          <p:nvPr/>
        </p:nvSpPr>
        <p:spPr>
          <a:xfrm>
            <a:off x="2025709" y="1757709"/>
            <a:ext cx="2219909" cy="5610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nop-autotest-junit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799079" y="1104042"/>
            <a:ext cx="165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自动化测试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D6B6CED-45E7-6BCF-88C9-7676CD6A0B3C}"/>
              </a:ext>
            </a:extLst>
          </p:cNvPr>
          <p:cNvCxnSpPr>
            <a:cxnSpLocks/>
          </p:cNvCxnSpPr>
          <p:nvPr/>
        </p:nvCxnSpPr>
        <p:spPr>
          <a:xfrm>
            <a:off x="3129510" y="2457449"/>
            <a:ext cx="6153" cy="48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8E5B6FE-2B08-8068-A7CA-1E608527AB6E}"/>
              </a:ext>
            </a:extLst>
          </p:cNvPr>
          <p:cNvCxnSpPr>
            <a:cxnSpLocks/>
          </p:cNvCxnSpPr>
          <p:nvPr/>
        </p:nvCxnSpPr>
        <p:spPr>
          <a:xfrm>
            <a:off x="3543300" y="3778678"/>
            <a:ext cx="563335" cy="32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56C04BD-C95C-2E8D-E335-9F0C2636C061}"/>
              </a:ext>
            </a:extLst>
          </p:cNvPr>
          <p:cNvCxnSpPr>
            <a:cxnSpLocks/>
          </p:cNvCxnSpPr>
          <p:nvPr/>
        </p:nvCxnSpPr>
        <p:spPr>
          <a:xfrm>
            <a:off x="4405664" y="1998135"/>
            <a:ext cx="664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43C29C7-5F23-F8FA-CC12-8CA4556E2194}"/>
              </a:ext>
            </a:extLst>
          </p:cNvPr>
          <p:cNvCxnSpPr>
            <a:cxnSpLocks/>
          </p:cNvCxnSpPr>
          <p:nvPr/>
        </p:nvCxnSpPr>
        <p:spPr>
          <a:xfrm flipH="1">
            <a:off x="2462671" y="3764215"/>
            <a:ext cx="460143" cy="34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813A3606-9C6C-D89B-190C-B1DD3B0093BD}"/>
              </a:ext>
            </a:extLst>
          </p:cNvPr>
          <p:cNvSpPr/>
          <p:nvPr/>
        </p:nvSpPr>
        <p:spPr>
          <a:xfrm>
            <a:off x="1197031" y="4220205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nop-orm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4C0E18A-5653-7FCD-58CF-B1A32E6B6B57}"/>
              </a:ext>
            </a:extLst>
          </p:cNvPr>
          <p:cNvSpPr/>
          <p:nvPr/>
        </p:nvSpPr>
        <p:spPr>
          <a:xfrm>
            <a:off x="2040807" y="3064913"/>
            <a:ext cx="221990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autotest</a:t>
            </a:r>
            <a:r>
              <a:rPr lang="en-US" altLang="zh-CN" dirty="0"/>
              <a:t>-core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A647846-3301-437B-B861-E11CFF4AAD3C}"/>
              </a:ext>
            </a:extLst>
          </p:cNvPr>
          <p:cNvSpPr/>
          <p:nvPr/>
        </p:nvSpPr>
        <p:spPr>
          <a:xfrm>
            <a:off x="5197095" y="1714256"/>
            <a:ext cx="1932478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nop-ioc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C75E18-DB43-705D-B9F6-4056DBC172D8}"/>
              </a:ext>
            </a:extLst>
          </p:cNvPr>
          <p:cNvSpPr/>
          <p:nvPr/>
        </p:nvSpPr>
        <p:spPr>
          <a:xfrm>
            <a:off x="5197095" y="2728080"/>
            <a:ext cx="1932478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-config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A99066-C035-E29E-8548-6FF6EAA433F2}"/>
              </a:ext>
            </a:extLst>
          </p:cNvPr>
          <p:cNvSpPr/>
          <p:nvPr/>
        </p:nvSpPr>
        <p:spPr>
          <a:xfrm>
            <a:off x="3572402" y="4220205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-match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E4457DD-148D-5E29-C89B-3F838F2A1944}"/>
              </a:ext>
            </a:extLst>
          </p:cNvPr>
          <p:cNvCxnSpPr>
            <a:cxnSpLocks/>
          </p:cNvCxnSpPr>
          <p:nvPr/>
        </p:nvCxnSpPr>
        <p:spPr>
          <a:xfrm>
            <a:off x="4405664" y="2282014"/>
            <a:ext cx="664419" cy="30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84D9F9E0-8410-841D-9511-7A46D5000595}"/>
              </a:ext>
            </a:extLst>
          </p:cNvPr>
          <p:cNvSpPr/>
          <p:nvPr/>
        </p:nvSpPr>
        <p:spPr>
          <a:xfrm>
            <a:off x="5947773" y="4220205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nop-xlang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2970F66-CBBC-240E-E5A0-778F15814F0D}"/>
              </a:ext>
            </a:extLst>
          </p:cNvPr>
          <p:cNvCxnSpPr>
            <a:cxnSpLocks/>
          </p:cNvCxnSpPr>
          <p:nvPr/>
        </p:nvCxnSpPr>
        <p:spPr>
          <a:xfrm>
            <a:off x="4405664" y="3437165"/>
            <a:ext cx="1848179" cy="60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351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712402" y="800100"/>
            <a:ext cx="7313091" cy="45845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799079" y="1104042"/>
            <a:ext cx="165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IDEA</a:t>
            </a:r>
            <a:r>
              <a:rPr lang="zh-CN" altLang="en-US" b="1" dirty="0"/>
              <a:t>插件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D6B6CED-45E7-6BCF-88C9-7676CD6A0B3C}"/>
              </a:ext>
            </a:extLst>
          </p:cNvPr>
          <p:cNvCxnSpPr>
            <a:cxnSpLocks/>
          </p:cNvCxnSpPr>
          <p:nvPr/>
        </p:nvCxnSpPr>
        <p:spPr>
          <a:xfrm flipH="1">
            <a:off x="2367642" y="1885372"/>
            <a:ext cx="790963" cy="47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8E5B6FE-2B08-8068-A7CA-1E608527AB6E}"/>
              </a:ext>
            </a:extLst>
          </p:cNvPr>
          <p:cNvCxnSpPr>
            <a:cxnSpLocks/>
          </p:cNvCxnSpPr>
          <p:nvPr/>
        </p:nvCxnSpPr>
        <p:spPr>
          <a:xfrm>
            <a:off x="5102679" y="4057652"/>
            <a:ext cx="612321" cy="264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43C29C7-5F23-F8FA-CC12-8CA4556E2194}"/>
              </a:ext>
            </a:extLst>
          </p:cNvPr>
          <p:cNvCxnSpPr>
            <a:cxnSpLocks/>
          </p:cNvCxnSpPr>
          <p:nvPr/>
        </p:nvCxnSpPr>
        <p:spPr>
          <a:xfrm flipH="1">
            <a:off x="3295709" y="4089692"/>
            <a:ext cx="386384" cy="294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813A3606-9C6C-D89B-190C-B1DD3B0093BD}"/>
              </a:ext>
            </a:extLst>
          </p:cNvPr>
          <p:cNvSpPr/>
          <p:nvPr/>
        </p:nvSpPr>
        <p:spPr>
          <a:xfrm>
            <a:off x="1019861" y="2450884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nop-xlang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4C0E18A-5653-7FCD-58CF-B1A32E6B6B57}"/>
              </a:ext>
            </a:extLst>
          </p:cNvPr>
          <p:cNvSpPr/>
          <p:nvPr/>
        </p:nvSpPr>
        <p:spPr>
          <a:xfrm>
            <a:off x="3295709" y="1473374"/>
            <a:ext cx="2219909" cy="5677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-idea-plugin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A99066-C035-E29E-8548-6FF6EAA433F2}"/>
              </a:ext>
            </a:extLst>
          </p:cNvPr>
          <p:cNvSpPr/>
          <p:nvPr/>
        </p:nvSpPr>
        <p:spPr>
          <a:xfrm>
            <a:off x="3246401" y="2457449"/>
            <a:ext cx="2375371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xlang</a:t>
            </a:r>
            <a:r>
              <a:rPr lang="en-US" altLang="zh-CN" dirty="0"/>
              <a:t>-debugger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4D9F9E0-8410-841D-9511-7A46D5000595}"/>
              </a:ext>
            </a:extLst>
          </p:cNvPr>
          <p:cNvSpPr/>
          <p:nvPr/>
        </p:nvSpPr>
        <p:spPr>
          <a:xfrm>
            <a:off x="3439423" y="3420835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rpc</a:t>
            </a:r>
            <a:r>
              <a:rPr lang="en-US" altLang="zh-CN" dirty="0"/>
              <a:t>-simple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2970F66-CBBC-240E-E5A0-778F15814F0D}"/>
              </a:ext>
            </a:extLst>
          </p:cNvPr>
          <p:cNvCxnSpPr>
            <a:cxnSpLocks/>
          </p:cNvCxnSpPr>
          <p:nvPr/>
        </p:nvCxnSpPr>
        <p:spPr>
          <a:xfrm>
            <a:off x="4401129" y="3118756"/>
            <a:ext cx="0" cy="25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14869E6F-3F23-CAC7-EE93-0F2120652A3B}"/>
              </a:ext>
            </a:extLst>
          </p:cNvPr>
          <p:cNvSpPr/>
          <p:nvPr/>
        </p:nvSpPr>
        <p:spPr>
          <a:xfrm>
            <a:off x="2273007" y="4453280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rpc</a:t>
            </a:r>
            <a:r>
              <a:rPr lang="en-US" altLang="zh-CN" dirty="0"/>
              <a:t>-core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2A52AE-07AA-4D47-3616-356AA7D1B6A2}"/>
              </a:ext>
            </a:extLst>
          </p:cNvPr>
          <p:cNvSpPr/>
          <p:nvPr/>
        </p:nvSpPr>
        <p:spPr>
          <a:xfrm>
            <a:off x="5028451" y="4429095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-socket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160B4AC-944B-D2A8-F651-5A7503EC08DA}"/>
              </a:ext>
            </a:extLst>
          </p:cNvPr>
          <p:cNvCxnSpPr>
            <a:cxnSpLocks/>
          </p:cNvCxnSpPr>
          <p:nvPr/>
        </p:nvCxnSpPr>
        <p:spPr>
          <a:xfrm>
            <a:off x="4390241" y="2103660"/>
            <a:ext cx="0" cy="25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577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743487" y="1356189"/>
            <a:ext cx="7460048" cy="3863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799079" y="1638300"/>
            <a:ext cx="165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NopCli</a:t>
            </a:r>
            <a:r>
              <a:rPr lang="zh-CN" altLang="en-US" b="1" dirty="0"/>
              <a:t>工具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D6B6CED-45E7-6BCF-88C9-7676CD6A0B3C}"/>
              </a:ext>
            </a:extLst>
          </p:cNvPr>
          <p:cNvCxnSpPr>
            <a:cxnSpLocks/>
          </p:cNvCxnSpPr>
          <p:nvPr/>
        </p:nvCxnSpPr>
        <p:spPr>
          <a:xfrm flipV="1">
            <a:off x="4390241" y="2656724"/>
            <a:ext cx="0" cy="28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813A3606-9C6C-D89B-190C-B1DD3B0093BD}"/>
              </a:ext>
            </a:extLst>
          </p:cNvPr>
          <p:cNvSpPr/>
          <p:nvPr/>
        </p:nvSpPr>
        <p:spPr>
          <a:xfrm>
            <a:off x="1071741" y="3092363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nop-orm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4C0E18A-5653-7FCD-58CF-B1A32E6B6B57}"/>
              </a:ext>
            </a:extLst>
          </p:cNvPr>
          <p:cNvSpPr/>
          <p:nvPr/>
        </p:nvSpPr>
        <p:spPr>
          <a:xfrm>
            <a:off x="3507271" y="3081676"/>
            <a:ext cx="1932479" cy="5677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-cli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A99066-C035-E29E-8548-6FF6EAA433F2}"/>
              </a:ext>
            </a:extLst>
          </p:cNvPr>
          <p:cNvSpPr/>
          <p:nvPr/>
        </p:nvSpPr>
        <p:spPr>
          <a:xfrm>
            <a:off x="3507271" y="4094866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-report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4D9F9E0-8410-841D-9511-7A46D5000595}"/>
              </a:ext>
            </a:extLst>
          </p:cNvPr>
          <p:cNvSpPr/>
          <p:nvPr/>
        </p:nvSpPr>
        <p:spPr>
          <a:xfrm>
            <a:off x="5942805" y="3092363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nop-dbtool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2970F66-CBBC-240E-E5A0-778F15814F0D}"/>
              </a:ext>
            </a:extLst>
          </p:cNvPr>
          <p:cNvCxnSpPr>
            <a:cxnSpLocks/>
          </p:cNvCxnSpPr>
          <p:nvPr/>
        </p:nvCxnSpPr>
        <p:spPr>
          <a:xfrm>
            <a:off x="4390241" y="3755570"/>
            <a:ext cx="0" cy="25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112A52AE-07AA-4D47-3616-356AA7D1B6A2}"/>
              </a:ext>
            </a:extLst>
          </p:cNvPr>
          <p:cNvSpPr/>
          <p:nvPr/>
        </p:nvSpPr>
        <p:spPr>
          <a:xfrm>
            <a:off x="3507271" y="2007323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nop-codegen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160B4AC-944B-D2A8-F651-5A7503EC08DA}"/>
              </a:ext>
            </a:extLst>
          </p:cNvPr>
          <p:cNvCxnSpPr>
            <a:cxnSpLocks/>
          </p:cNvCxnSpPr>
          <p:nvPr/>
        </p:nvCxnSpPr>
        <p:spPr>
          <a:xfrm>
            <a:off x="4390241" y="2103660"/>
            <a:ext cx="0" cy="25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CBA3608-1A95-198C-7529-5DAC383B73C8}"/>
              </a:ext>
            </a:extLst>
          </p:cNvPr>
          <p:cNvCxnSpPr>
            <a:cxnSpLocks/>
          </p:cNvCxnSpPr>
          <p:nvPr/>
        </p:nvCxnSpPr>
        <p:spPr>
          <a:xfrm flipH="1">
            <a:off x="3110591" y="3371852"/>
            <a:ext cx="270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AE40D6E-9BEF-E2AE-0E5E-4CD3AAADA4AC}"/>
              </a:ext>
            </a:extLst>
          </p:cNvPr>
          <p:cNvCxnSpPr>
            <a:cxnSpLocks/>
          </p:cNvCxnSpPr>
          <p:nvPr/>
        </p:nvCxnSpPr>
        <p:spPr>
          <a:xfrm>
            <a:off x="5567141" y="3376412"/>
            <a:ext cx="262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667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89</Words>
  <Application>Microsoft Office PowerPoint</Application>
  <PresentationFormat>宽屏</PresentationFormat>
  <Paragraphs>77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强</dc:creator>
  <cp:lastModifiedBy>李 强</cp:lastModifiedBy>
  <cp:revision>132</cp:revision>
  <dcterms:created xsi:type="dcterms:W3CDTF">2022-12-01T14:37:25Z</dcterms:created>
  <dcterms:modified xsi:type="dcterms:W3CDTF">2023-06-25T00:22:08Z</dcterms:modified>
</cp:coreProperties>
</file>