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95" r:id="rId6"/>
    <p:sldId id="288" r:id="rId7"/>
    <p:sldId id="289" r:id="rId8"/>
    <p:sldId id="259" r:id="rId9"/>
    <p:sldId id="260" r:id="rId10"/>
    <p:sldId id="297" r:id="rId11"/>
    <p:sldId id="290" r:id="rId12"/>
    <p:sldId id="293" r:id="rId13"/>
    <p:sldId id="292" r:id="rId14"/>
    <p:sldId id="294" r:id="rId15"/>
    <p:sldId id="263" r:id="rId16"/>
    <p:sldId id="269" r:id="rId17"/>
    <p:sldId id="282" r:id="rId18"/>
    <p:sldId id="291" r:id="rId19"/>
    <p:sldId id="285" r:id="rId20"/>
    <p:sldId id="287" r:id="rId21"/>
    <p:sldId id="29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可逆体现在哪里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494067"/>
            <a:ext cx="9511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逆元与减法： </a:t>
            </a:r>
            <a:r>
              <a:rPr lang="en-US" altLang="zh-CN" sz="3600" dirty="0"/>
              <a:t>0 – C = -C,  B = A + (-C)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94015" y="2612817"/>
            <a:ext cx="1045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可逆变换</a:t>
            </a:r>
            <a:r>
              <a:rPr lang="en-US" altLang="zh-CN" sz="3600" dirty="0"/>
              <a:t>:   A + </a:t>
            </a:r>
            <a:r>
              <a:rPr lang="en-US" altLang="zh-CN" sz="3600" dirty="0" err="1"/>
              <a:t>dA</a:t>
            </a:r>
            <a:r>
              <a:rPr lang="en-US" altLang="zh-CN" sz="3600" dirty="0"/>
              <a:t> = F(B + dB), G(A + </a:t>
            </a:r>
            <a:r>
              <a:rPr lang="en-US" altLang="zh-CN" sz="3600" dirty="0" err="1"/>
              <a:t>dA</a:t>
            </a:r>
            <a:r>
              <a:rPr lang="en-US" altLang="zh-CN" sz="3600" dirty="0"/>
              <a:t>) = B + dB</a:t>
            </a:r>
          </a:p>
        </p:txBody>
      </p:sp>
      <p:sp>
        <p:nvSpPr>
          <p:cNvPr id="4" name="文本框 20">
            <a:extLst>
              <a:ext uri="{FF2B5EF4-FFF2-40B4-BE49-F238E27FC236}">
                <a16:creationId xmlns:a16="http://schemas.microsoft.com/office/drawing/2014/main" id="{F2FDD96D-EDF6-6B43-3810-D09623E0C40C}"/>
              </a:ext>
            </a:extLst>
          </p:cNvPr>
          <p:cNvSpPr txBox="1"/>
          <p:nvPr/>
        </p:nvSpPr>
        <p:spPr>
          <a:xfrm>
            <a:off x="1077739" y="3812786"/>
            <a:ext cx="1045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多重表象</a:t>
            </a:r>
            <a:r>
              <a:rPr lang="en-US" altLang="zh-CN" sz="3600" dirty="0"/>
              <a:t>:   </a:t>
            </a:r>
            <a:r>
              <a:rPr lang="zh-CN" altLang="en-US" sz="3600" dirty="0"/>
              <a:t>可视化表象  </a:t>
            </a:r>
            <a:r>
              <a:rPr lang="en-US" altLang="zh-CN" sz="3600" dirty="0">
                <a:sym typeface="Wingdings" panose="05000000000000000000" pitchFamily="2" charset="2"/>
              </a:rPr>
              <a:t> </a:t>
            </a:r>
            <a:r>
              <a:rPr lang="zh-CN" altLang="en-US" sz="3600" dirty="0">
                <a:sym typeface="Wingdings" panose="05000000000000000000" pitchFamily="2" charset="2"/>
              </a:rPr>
              <a:t>文本表象</a:t>
            </a:r>
            <a:r>
              <a:rPr lang="en-US" altLang="zh-CN" sz="3600" dirty="0"/>
              <a:t>DSL</a:t>
            </a:r>
          </a:p>
        </p:txBody>
      </p:sp>
    </p:spTree>
    <p:extLst>
      <p:ext uri="{BB962C8B-B14F-4D97-AF65-F5344CB8AC3E}">
        <p14:creationId xmlns:p14="http://schemas.microsoft.com/office/powerpoint/2010/main" val="39729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34" y="1545091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1298121" y="5608864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Build&lt;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342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494067"/>
            <a:ext cx="9511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Object  = Map extends Map&lt;Map&gt;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238250" y="2905782"/>
            <a:ext cx="780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App = Tree x-extends Tree&lt;Tree&gt;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3CCC2C-5348-EC7B-95D6-3DF6C0965CCA}"/>
              </a:ext>
            </a:extLst>
          </p:cNvPr>
          <p:cNvSpPr txBox="1"/>
          <p:nvPr/>
        </p:nvSpPr>
        <p:spPr>
          <a:xfrm>
            <a:off x="1298121" y="4474026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Delta x-extends Generator&lt;DSL&gt;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0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343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可逆计算的分析框架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Biz ⊕ G1&lt;DSL1&gt; ⊕ G2&lt;DSL2&gt; ⊕ …</a:t>
            </a:r>
          </a:p>
          <a:p>
            <a:r>
              <a:rPr lang="en-US" altLang="zh-CN" sz="2800" dirty="0"/>
              <a:t>         ≡ (Biz, DSL1, DSL2, …)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09650" y="2960919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D1 ⊕ G1&lt;DSL1&gt; </a:t>
            </a:r>
          </a:p>
          <a:p>
            <a:r>
              <a:rPr lang="en-US" altLang="zh-CN" sz="2800" dirty="0"/>
              <a:t>          =  D1 ⊕ G1&lt;</a:t>
            </a:r>
            <a:r>
              <a:rPr lang="en-US" altLang="zh-CN" sz="2800"/>
              <a:t>D2 ⊕ G2&lt;DSL2&gt;&gt;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950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42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Loader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Generator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 Path -&gt; Model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17814" y="2283284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Possible Path -&gt; Possible 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C4C51-481A-8E70-8571-DABD5ABEF108}"/>
              </a:ext>
            </a:extLst>
          </p:cNvPr>
          <p:cNvSpPr txBox="1"/>
          <p:nvPr/>
        </p:nvSpPr>
        <p:spPr>
          <a:xfrm>
            <a:off x="1017814" y="3186802"/>
            <a:ext cx="102489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Possible Path = 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endParaRPr lang="en-US" altLang="zh-CN" sz="2400" dirty="0"/>
          </a:p>
          <a:p>
            <a:r>
              <a:rPr lang="en-US" altLang="zh-CN" sz="2400" dirty="0"/>
              <a:t>Loader&lt;</a:t>
            </a:r>
            <a:r>
              <a:rPr lang="en-US" altLang="zh-CN" sz="2400" dirty="0" err="1"/>
              <a:t>PossiblePath</a:t>
            </a:r>
            <a:r>
              <a:rPr lang="en-US" altLang="zh-CN" sz="2400" dirty="0"/>
              <a:t>&gt;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&gt; x-extends Loader&lt;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</a:t>
            </a:r>
            <a:r>
              <a:rPr lang="en-US" altLang="zh-CN" sz="2400" dirty="0" err="1"/>
              <a:t>DeltaModel</a:t>
            </a:r>
            <a:r>
              <a:rPr lang="en-US" altLang="zh-CN" sz="2400" dirty="0"/>
              <a:t> x-extends Model</a:t>
            </a:r>
          </a:p>
          <a:p>
            <a:r>
              <a:rPr lang="en-US" altLang="zh-CN" sz="2400" dirty="0"/>
              <a:t>                                    = Possible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E0D502-F837-A9B8-98AE-01B07C60B60A}"/>
              </a:ext>
            </a:extLst>
          </p:cNvPr>
          <p:cNvSpPr txBox="1"/>
          <p:nvPr/>
        </p:nvSpPr>
        <p:spPr>
          <a:xfrm>
            <a:off x="1121229" y="5668745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DslModel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DslModelLoader.instance</a:t>
            </a:r>
            <a:r>
              <a:rPr lang="en-US" altLang="zh-CN" sz="2800" dirty="0"/>
              <a:t>().load(</a:t>
            </a:r>
            <a:r>
              <a:rPr lang="en-US" altLang="zh-CN" sz="2800" dirty="0" err="1"/>
              <a:t>virtualPath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293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Nop</a:t>
            </a:r>
            <a:r>
              <a:rPr lang="zh-CN" altLang="en-US" b="1" dirty="0"/>
              <a:t>平台的定制化开发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专用的</a:t>
            </a:r>
            <a:r>
              <a:rPr lang="en-US" altLang="zh-CN" sz="3200" dirty="0"/>
              <a:t>Delta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IoC</a:t>
            </a:r>
            <a:r>
              <a:rPr lang="zh-CN" altLang="en-US" sz="3200" dirty="0"/>
              <a:t>容器的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zh-CN" altLang="en-US" sz="3200" dirty="0"/>
              <a:t>对象的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标签函数的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前端页面的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其他模型的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 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编译期的特性开关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7A31F4-99FF-2B44-C2DC-2C4FF96F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1004859"/>
            <a:ext cx="4550735" cy="4848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5B38CB-1AF2-9C7D-C799-AE4B6472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7" y="1967023"/>
            <a:ext cx="3886118" cy="3886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F4030A-63EF-5DF6-57E6-1B66226EE1D5}"/>
              </a:ext>
            </a:extLst>
          </p:cNvPr>
          <p:cNvSpPr txBox="1"/>
          <p:nvPr/>
        </p:nvSpPr>
        <p:spPr>
          <a:xfrm>
            <a:off x="7762431" y="5746128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A7B05-A00C-7E4F-360E-A05166631503}"/>
              </a:ext>
            </a:extLst>
          </p:cNvPr>
          <p:cNvSpPr txBox="1"/>
          <p:nvPr/>
        </p:nvSpPr>
        <p:spPr>
          <a:xfrm>
            <a:off x="2658139" y="5746129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微信群</a:t>
            </a:r>
          </a:p>
        </p:txBody>
      </p:sp>
    </p:spTree>
    <p:extLst>
      <p:ext uri="{BB962C8B-B14F-4D97-AF65-F5344CB8AC3E}">
        <p14:creationId xmlns:p14="http://schemas.microsoft.com/office/powerpoint/2010/main" val="24024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可逆计算的启发式推导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组件理论的进一步发展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7623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面向对象： </a:t>
            </a:r>
            <a:r>
              <a:rPr lang="en-US" altLang="zh-CN" sz="3800" dirty="0"/>
              <a:t>A &gt; 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面向组件： </a:t>
            </a:r>
            <a:r>
              <a:rPr lang="en-US" altLang="zh-CN" sz="3800" dirty="0"/>
              <a:t>A = B + 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可逆计算</a:t>
            </a:r>
            <a:r>
              <a:rPr lang="en-US" altLang="zh-CN" sz="3800" dirty="0"/>
              <a:t>:    B = A + (- C)</a:t>
            </a:r>
          </a:p>
        </p:txBody>
      </p:sp>
    </p:spTree>
    <p:extLst>
      <p:ext uri="{BB962C8B-B14F-4D97-AF65-F5344CB8AC3E}">
        <p14:creationId xmlns:p14="http://schemas.microsoft.com/office/powerpoint/2010/main" val="13030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35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模型驱动的补完计划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华文隶书</vt:lpstr>
      <vt:lpstr>ui-sans-serif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可逆计算的启发式推导</vt:lpstr>
      <vt:lpstr>组件理论的进一步发展</vt:lpstr>
      <vt:lpstr>扩展软件复用原理</vt:lpstr>
      <vt:lpstr>软件产品线</vt:lpstr>
      <vt:lpstr>PowerPoint Presentation</vt:lpstr>
      <vt:lpstr>PowerPoint Presentation</vt:lpstr>
      <vt:lpstr>PowerPoint Presentation</vt:lpstr>
      <vt:lpstr>Docker作为可逆计算的实例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在金融科技方面的应用</vt:lpstr>
      <vt:lpstr>基于Nop平台的定制化开发</vt:lpstr>
      <vt:lpstr>Nop与GPT</vt:lpstr>
      <vt:lpstr>Nop平台与GPT结合的策略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Zhang, Jie</cp:lastModifiedBy>
  <cp:revision>523</cp:revision>
  <dcterms:created xsi:type="dcterms:W3CDTF">2022-10-22T23:41:04Z</dcterms:created>
  <dcterms:modified xsi:type="dcterms:W3CDTF">2023-10-17T06:52:36Z</dcterms:modified>
</cp:coreProperties>
</file>