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59" r:id="rId6"/>
    <p:sldId id="260" r:id="rId7"/>
    <p:sldId id="263" r:id="rId8"/>
    <p:sldId id="269" r:id="rId9"/>
    <p:sldId id="282" r:id="rId10"/>
    <p:sldId id="285" r:id="rId11"/>
    <p:sldId id="28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与</a:t>
            </a:r>
            <a:r>
              <a:rPr lang="en-US" altLang="zh-CN" b="1" dirty="0"/>
              <a:t>GPT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长期维护的生成式代码必须解决两个问题：</a:t>
            </a:r>
            <a:endParaRPr lang="en-US" altLang="zh-CN" sz="3200" dirty="0"/>
          </a:p>
          <a:p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自校验：验证自身的正确性  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差量修正：用差量来表达演化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2135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err="1"/>
              <a:t>Nop</a:t>
            </a:r>
            <a:r>
              <a:rPr lang="zh-CN" altLang="en-US" sz="4400" b="1" dirty="0"/>
              <a:t>平台与</a:t>
            </a:r>
            <a:r>
              <a:rPr lang="en-US" altLang="zh-CN" sz="4400" b="1" dirty="0"/>
              <a:t>GPT</a:t>
            </a:r>
            <a:r>
              <a:rPr lang="zh-CN" altLang="en-US" sz="4400" b="1" dirty="0"/>
              <a:t>结合的策略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2106386"/>
            <a:ext cx="102080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通过当前所使用</a:t>
            </a:r>
            <a:r>
              <a:rPr lang="en-US" altLang="zh-CN" sz="3200" dirty="0"/>
              <a:t>DSL</a:t>
            </a:r>
            <a:r>
              <a:rPr lang="zh-CN" altLang="en-US" sz="3200" dirty="0"/>
              <a:t>的</a:t>
            </a:r>
            <a:r>
              <a:rPr lang="en-US" altLang="zh-CN" sz="3200" dirty="0" err="1"/>
              <a:t>xdef</a:t>
            </a:r>
            <a:r>
              <a:rPr lang="zh-CN" altLang="en-US" sz="3200" dirty="0"/>
              <a:t>元模型（类似</a:t>
            </a:r>
            <a:r>
              <a:rPr lang="en-US" altLang="zh-CN" sz="3200" dirty="0" err="1"/>
              <a:t>json</a:t>
            </a:r>
            <a:r>
              <a:rPr lang="en-US" altLang="zh-CN" sz="3200" dirty="0"/>
              <a:t> schema</a:t>
            </a:r>
            <a:r>
              <a:rPr lang="zh-CN" altLang="en-US" sz="3200" dirty="0"/>
              <a:t>但更紧凑）帮助</a:t>
            </a:r>
            <a:r>
              <a:rPr lang="en-US" altLang="zh-CN" sz="3200" dirty="0"/>
              <a:t>GPT</a:t>
            </a:r>
            <a:r>
              <a:rPr lang="zh-CN" altLang="en-US" sz="3200" dirty="0"/>
              <a:t>更快、更精确的理解</a:t>
            </a:r>
            <a:r>
              <a:rPr lang="en-US" altLang="zh-CN" sz="3200" dirty="0"/>
              <a:t>DSL</a:t>
            </a:r>
            <a:r>
              <a:rPr lang="zh-CN" altLang="en-US" sz="3200" dirty="0"/>
              <a:t>结构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通过可逆计算的差量合并规则，指导</a:t>
            </a:r>
            <a:r>
              <a:rPr lang="en-US" altLang="zh-CN" sz="3200" dirty="0"/>
              <a:t>GPT</a:t>
            </a:r>
            <a:r>
              <a:rPr lang="zh-CN" altLang="en-US" sz="3200" dirty="0"/>
              <a:t>直接返回差量描述</a:t>
            </a:r>
            <a:endParaRPr lang="en-US" altLang="zh-CN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zh-CN" altLang="en-US" sz="3200" dirty="0"/>
              <a:t>将返回差量合并到当前模型上，成为新的当前模型，在此基础上可以无限次与</a:t>
            </a:r>
            <a:r>
              <a:rPr lang="en-US" altLang="zh-CN" sz="3200" dirty="0"/>
              <a:t>GPT</a:t>
            </a:r>
            <a:r>
              <a:rPr lang="zh-CN" altLang="en-US" sz="3200" dirty="0"/>
              <a:t>沟通。</a:t>
            </a:r>
            <a:endParaRPr lang="en-US" altLang="zh-CN" sz="32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9DB137C-4AB0-C4F0-F4A5-F062708D4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761084"/>
              </p:ext>
            </p:extLst>
          </p:nvPr>
        </p:nvGraphicFramePr>
        <p:xfrm>
          <a:off x="7801194" y="4987707"/>
          <a:ext cx="2077591" cy="14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679680" imgH="462600" progId="Package">
                  <p:embed/>
                </p:oleObj>
              </mc:Choice>
              <mc:Fallback>
                <p:oleObj name="包装程序外壳对象" showAsIcon="1" r:id="rId2" imgW="679680" imgH="46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194" y="4987707"/>
                        <a:ext cx="2077591" cy="14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固定的机器（无限的数据）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479722" y="4866293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无限复合的函数</a:t>
            </a:r>
            <a:r>
              <a:rPr lang="en-US" altLang="zh-CN" sz="3200" dirty="0"/>
              <a:t>(</a:t>
            </a:r>
            <a:r>
              <a:rPr lang="zh-CN" altLang="en-US" sz="3200" dirty="0"/>
              <a:t>常量值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可逆计算理论的核心公式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194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可逆计算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84085" y="372168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84085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34841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21686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85071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97848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114739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936609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944267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0" y="506189"/>
            <a:ext cx="8726076" cy="63282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2669723" cy="57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BizModel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在金融科技方面的应用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E04C1C-1A27-7EF8-F549-0CA12B0352B7}"/>
              </a:ext>
            </a:extLst>
          </p:cNvPr>
          <p:cNvSpPr txBox="1"/>
          <p:nvPr/>
        </p:nvSpPr>
        <p:spPr>
          <a:xfrm>
            <a:off x="930729" y="1828800"/>
            <a:ext cx="778056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数据模型（</a:t>
            </a:r>
            <a:r>
              <a:rPr lang="zh-CN" altLang="en-US" dirty="0"/>
              <a:t>自动生成数据访问层代码和数据库定义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API</a:t>
            </a:r>
            <a:r>
              <a:rPr lang="zh-CN" altLang="en-US" sz="2400" dirty="0"/>
              <a:t>接口模型（</a:t>
            </a:r>
            <a:r>
              <a:rPr lang="zh-CN" altLang="en-US" dirty="0"/>
              <a:t>自动生成</a:t>
            </a:r>
            <a:r>
              <a:rPr lang="en-US" altLang="zh-CN" dirty="0"/>
              <a:t>API</a:t>
            </a:r>
            <a:r>
              <a:rPr lang="zh-CN" altLang="en-US" dirty="0"/>
              <a:t>接口和缺省实现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TCP</a:t>
            </a:r>
            <a:r>
              <a:rPr lang="zh-CN" altLang="en-US" sz="2400" dirty="0"/>
              <a:t>网络消息模型（</a:t>
            </a:r>
            <a:r>
              <a:rPr lang="zh-CN" altLang="en-US" dirty="0"/>
              <a:t>自动解析和生成网络协议包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批处理文件格式模型（</a:t>
            </a:r>
            <a:r>
              <a:rPr lang="zh-CN" altLang="en-US" dirty="0"/>
              <a:t>自动生成和解析定长文件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批处理任务模型（</a:t>
            </a:r>
            <a:r>
              <a:rPr lang="zh-CN" altLang="en-US" dirty="0"/>
              <a:t>编配分布式批处理任务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业务规则模型和数据有效性校验模型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业务处理流程模型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压力测试数据模型（</a:t>
            </a:r>
            <a:r>
              <a:rPr lang="zh-CN" altLang="en-US" dirty="0"/>
              <a:t>自动生成具有指定分布的测试数据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前端页面模型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报表模型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26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408</Words>
  <Application>Microsoft Office PowerPoint</Application>
  <PresentationFormat>宽屏</PresentationFormat>
  <Paragraphs>74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ui-sans-serif</vt:lpstr>
      <vt:lpstr>等线</vt:lpstr>
      <vt:lpstr>等线 Light</vt:lpstr>
      <vt:lpstr>华文隶书</vt:lpstr>
      <vt:lpstr>Arial</vt:lpstr>
      <vt:lpstr>Wingdings</vt:lpstr>
      <vt:lpstr>Office 主题​​</vt:lpstr>
      <vt:lpstr>程序包</vt:lpstr>
      <vt:lpstr>Nop Platform 2.0</vt:lpstr>
      <vt:lpstr>Nop is not Programming</vt:lpstr>
      <vt:lpstr>可逆计算的启发式推导</vt:lpstr>
      <vt:lpstr>可逆计算理论的核心公式</vt:lpstr>
      <vt:lpstr>PowerPoint 演示文稿</vt:lpstr>
      <vt:lpstr>PowerPoint 演示文稿</vt:lpstr>
      <vt:lpstr>PowerPoint 演示文稿</vt:lpstr>
      <vt:lpstr>PowerPoint 演示文稿</vt:lpstr>
      <vt:lpstr>在金融科技方面的应用</vt:lpstr>
      <vt:lpstr>Nop与GPT</vt:lpstr>
      <vt:lpstr>Nop平台与GPT结合的策略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李 强</cp:lastModifiedBy>
  <cp:revision>446</cp:revision>
  <dcterms:created xsi:type="dcterms:W3CDTF">2022-10-22T23:41:04Z</dcterms:created>
  <dcterms:modified xsi:type="dcterms:W3CDTF">2023-03-17T14:29:36Z</dcterms:modified>
</cp:coreProperties>
</file>