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88" r:id="rId6"/>
    <p:sldId id="289" r:id="rId7"/>
    <p:sldId id="259" r:id="rId8"/>
    <p:sldId id="260" r:id="rId9"/>
    <p:sldId id="263" r:id="rId10"/>
    <p:sldId id="269" r:id="rId11"/>
    <p:sldId id="282" r:id="rId12"/>
    <p:sldId id="285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479722" y="4866293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无限复杂的函数</a:t>
            </a:r>
            <a:r>
              <a:rPr lang="en-US" altLang="zh-CN" sz="3200" dirty="0"/>
              <a:t>(</a:t>
            </a:r>
            <a:r>
              <a:rPr lang="zh-CN" altLang="en-US" sz="3200" dirty="0"/>
              <a:t>常量值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443</Words>
  <Application>Microsoft Office PowerPoint</Application>
  <PresentationFormat>宽屏</PresentationFormat>
  <Paragraphs>80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可逆计算理论的核心公式</vt:lpstr>
      <vt:lpstr>扩展软件复用原理</vt:lpstr>
      <vt:lpstr>软件产品线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Nop与GPT</vt:lpstr>
      <vt:lpstr>Nop平台与GPT结合的策略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461</cp:revision>
  <dcterms:created xsi:type="dcterms:W3CDTF">2022-10-22T23:41:04Z</dcterms:created>
  <dcterms:modified xsi:type="dcterms:W3CDTF">2023-03-18T10:20:08Z</dcterms:modified>
</cp:coreProperties>
</file>