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88" r:id="rId6"/>
    <p:sldId id="289" r:id="rId7"/>
    <p:sldId id="290" r:id="rId8"/>
    <p:sldId id="259" r:id="rId9"/>
    <p:sldId id="260" r:id="rId10"/>
    <p:sldId id="263" r:id="rId11"/>
    <p:sldId id="269" r:id="rId12"/>
    <p:sldId id="282" r:id="rId13"/>
    <p:sldId id="291" r:id="rId14"/>
    <p:sldId id="285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504</Words>
  <Application>Microsoft Office PowerPoint</Application>
  <PresentationFormat>宽屏</PresentationFormat>
  <Paragraphs>91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扩展软件复用原理</vt:lpstr>
      <vt:lpstr>软件产品线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基于Nop平台的定制化开发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472</cp:revision>
  <dcterms:created xsi:type="dcterms:W3CDTF">2022-10-22T23:41:04Z</dcterms:created>
  <dcterms:modified xsi:type="dcterms:W3CDTF">2023-05-11T07:46:47Z</dcterms:modified>
</cp:coreProperties>
</file>