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351D7-1465-4203-ACFF-F38A7378534F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4629-CB71-4762-98DD-329420BFB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8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8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新建文件夹 (9)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43647" y="4403687"/>
            <a:ext cx="5144891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43647" y="2568961"/>
            <a:ext cx="5144891" cy="1720077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4200" b="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84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0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70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4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36201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596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18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68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69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40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96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新建文件夹 (9)\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8F4C-3C78-4953-9738-8CE44C655364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409-0C8B-48CE-8E12-93EA352D78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38218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271463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"/>
        <a:defRPr lang="zh-CN" altLang="en-US" sz="2000" kern="1200" baseline="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491880" y="2708920"/>
            <a:ext cx="5144891" cy="467211"/>
          </a:xfrm>
        </p:spPr>
        <p:txBody>
          <a:bodyPr/>
          <a:lstStyle/>
          <a:p>
            <a:r>
              <a:rPr lang="en-US" altLang="zh-CN" sz="3200" dirty="0" smtClean="0"/>
              <a:t>50 grammatical </a:t>
            </a:r>
            <a:r>
              <a:rPr lang="en-US" altLang="zh-CN" sz="3200" dirty="0" smtClean="0"/>
              <a:t>relations</a:t>
            </a:r>
            <a:endParaRPr lang="en-US" altLang="zh-CN" sz="32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15816" y="692696"/>
            <a:ext cx="5144891" cy="1720077"/>
          </a:xfrm>
        </p:spPr>
        <p:txBody>
          <a:bodyPr/>
          <a:lstStyle/>
          <a:p>
            <a:r>
              <a:rPr lang="en-US" altLang="zh-CN" sz="3600" dirty="0" smtClean="0"/>
              <a:t>PARSE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2919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acomp</a:t>
            </a:r>
            <a:r>
              <a:rPr lang="en-US" altLang="zh-CN" dirty="0" smtClean="0"/>
              <a:t>: adjectival </a:t>
            </a:r>
            <a:r>
              <a:rPr lang="en-US" altLang="zh-CN" dirty="0" smtClean="0"/>
              <a:t>complement(</a:t>
            </a:r>
            <a:r>
              <a:rPr lang="zh-CN" altLang="en-US" dirty="0" smtClean="0"/>
              <a:t>形容词补语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adjectival complement of a verb is an adjectival phrase which functions as the complement</a:t>
            </a:r>
          </a:p>
          <a:p>
            <a:pPr lvl="2"/>
            <a:r>
              <a:rPr lang="en-US" altLang="zh-CN" dirty="0" smtClean="0"/>
              <a:t>like </a:t>
            </a:r>
            <a:r>
              <a:rPr lang="en-US" altLang="zh-CN" dirty="0"/>
              <a:t>an object of the </a:t>
            </a:r>
            <a:r>
              <a:rPr lang="en-US" altLang="zh-CN" dirty="0" smtClean="0"/>
              <a:t>verb</a:t>
            </a:r>
          </a:p>
          <a:p>
            <a:r>
              <a:rPr lang="en-US" altLang="zh-CN" sz="2400" dirty="0" smtClean="0"/>
              <a:t>For example</a:t>
            </a:r>
          </a:p>
          <a:p>
            <a:pPr lvl="2"/>
            <a:r>
              <a:rPr lang="zh-CN" altLang="en-US" sz="2400" dirty="0" smtClean="0"/>
              <a:t>“</a:t>
            </a:r>
            <a:r>
              <a:rPr lang="en-US" altLang="zh-CN" sz="2400" dirty="0" smtClean="0"/>
              <a:t>She </a:t>
            </a:r>
            <a:r>
              <a:rPr lang="en-US" altLang="zh-CN" sz="2400" dirty="0"/>
              <a:t>looks very beautiful" </a:t>
            </a:r>
            <a:r>
              <a:rPr lang="en-US" altLang="zh-CN" sz="2400" dirty="0" err="1" smtClean="0"/>
              <a:t>acomp</a:t>
            </a:r>
            <a:r>
              <a:rPr lang="en-US" altLang="zh-CN" sz="2400" dirty="0" smtClean="0"/>
              <a:t> ( looks, beautiful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7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advcl</a:t>
            </a:r>
            <a:r>
              <a:rPr lang="en-US" altLang="zh-CN" dirty="0" smtClean="0"/>
              <a:t>: adverbial clause </a:t>
            </a:r>
            <a:r>
              <a:rPr lang="en-US" altLang="zh-CN" dirty="0" err="1" smtClean="0"/>
              <a:t>modier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advmod</a:t>
            </a:r>
            <a:r>
              <a:rPr lang="en-US" altLang="zh-CN" dirty="0" smtClean="0"/>
              <a:t>: adverb </a:t>
            </a:r>
            <a:r>
              <a:rPr lang="en-US" altLang="zh-CN" dirty="0" smtClean="0"/>
              <a:t>modifier </a:t>
            </a:r>
            <a:r>
              <a:rPr lang="zh-CN" altLang="en-US" dirty="0" smtClean="0"/>
              <a:t>（副词修饰语）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adverb modier</a:t>
            </a:r>
            <a:r>
              <a:rPr lang="en-US" altLang="zh-CN" dirty="0"/>
              <a:t> of a word is a (non-clausal) adverb or adverb-headed phrase that serves </a:t>
            </a:r>
            <a:r>
              <a:rPr lang="en-US" altLang="zh-CN" dirty="0" smtClean="0"/>
              <a:t>to modify </a:t>
            </a:r>
            <a:r>
              <a:rPr lang="en-US" altLang="zh-CN" dirty="0"/>
              <a:t>the meaning of the word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example</a:t>
            </a:r>
          </a:p>
          <a:p>
            <a:pPr lvl="2"/>
            <a:r>
              <a:rPr lang="en-US" altLang="zh-CN" dirty="0" smtClean="0"/>
              <a:t>Genetically </a:t>
            </a:r>
            <a:r>
              <a:rPr lang="en-US" altLang="zh-CN" dirty="0"/>
              <a:t>modied food" advmod(modied, genetically)</a:t>
            </a:r>
          </a:p>
          <a:p>
            <a:pPr lvl="2"/>
            <a:r>
              <a:rPr lang="en-US" altLang="zh-CN" dirty="0"/>
              <a:t>\less often" advmod(often, less)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agent: agent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agent is the complement of a passive verb which is introduced by the preposition \by" </a:t>
            </a:r>
            <a:r>
              <a:rPr lang="en-US" altLang="zh-CN" dirty="0" smtClean="0"/>
              <a:t>and does </a:t>
            </a:r>
            <a:r>
              <a:rPr lang="en-US" altLang="zh-CN" dirty="0"/>
              <a:t>the action. This relation only appears in the collapsed dependencies, where it can </a:t>
            </a:r>
            <a:r>
              <a:rPr lang="en-US" altLang="zh-CN" dirty="0" smtClean="0"/>
              <a:t>replace prep </a:t>
            </a:r>
            <a:r>
              <a:rPr lang="en-US" altLang="zh-CN" dirty="0"/>
              <a:t>by, where appropriate. It does not appear in basic dependencies output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example</a:t>
            </a:r>
          </a:p>
          <a:p>
            <a:pPr lvl="2"/>
            <a:r>
              <a:rPr lang="en-US" altLang="zh-CN" dirty="0"/>
              <a:t>\The man has been killed by the police" agent(killed, police)</a:t>
            </a:r>
          </a:p>
          <a:p>
            <a:pPr lvl="2"/>
            <a:r>
              <a:rPr lang="en-US" altLang="zh-CN" dirty="0"/>
              <a:t>\Eects caused by the protein are important" agent(caused, protein)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amod</a:t>
            </a:r>
            <a:r>
              <a:rPr lang="en-US" altLang="zh-CN" dirty="0" smtClean="0"/>
              <a:t>: adjectival </a:t>
            </a:r>
            <a:r>
              <a:rPr lang="en-US" altLang="zh-CN" dirty="0" err="1" smtClean="0"/>
              <a:t>modier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adjectival modier</a:t>
            </a:r>
            <a:r>
              <a:rPr lang="en-US" altLang="zh-CN" dirty="0"/>
              <a:t> of an NP is any adjectival phrase that serves to modify </a:t>
            </a:r>
            <a:r>
              <a:rPr lang="en-US" altLang="zh-CN" dirty="0" smtClean="0"/>
              <a:t>the </a:t>
            </a:r>
            <a:r>
              <a:rPr lang="en-US" altLang="zh-CN" dirty="0"/>
              <a:t>meaning </a:t>
            </a:r>
            <a:r>
              <a:rPr lang="en-US" altLang="zh-CN" dirty="0" smtClean="0"/>
              <a:t>of the </a:t>
            </a:r>
            <a:r>
              <a:rPr lang="en-US" altLang="zh-CN" dirty="0"/>
              <a:t>NP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example</a:t>
            </a:r>
          </a:p>
          <a:p>
            <a:pPr lvl="2"/>
            <a:r>
              <a:rPr lang="en-US" altLang="zh-CN" dirty="0"/>
              <a:t>\Sam eats red meat" amod(meat, red)</a:t>
            </a:r>
          </a:p>
          <a:p>
            <a:pPr lvl="2"/>
            <a:r>
              <a:rPr lang="en-US" altLang="zh-CN" dirty="0"/>
              <a:t>\Sam took out a 3 million dollar loaamno"d(loan, dollar)</a:t>
            </a:r>
          </a:p>
          <a:p>
            <a:pPr lvl="2"/>
            <a:r>
              <a:rPr lang="en-US" altLang="zh-CN" dirty="0"/>
              <a:t>\Sam took out a $ 3 million loan"amod(loan, $)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77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549E39"/>
      </a:accent1>
      <a:accent2>
        <a:srgbClr val="8AB833"/>
      </a:accent2>
      <a:accent3>
        <a:srgbClr val="4AB5C4"/>
      </a:accent3>
      <a:accent4>
        <a:srgbClr val="029676"/>
      </a:accent4>
      <a:accent5>
        <a:srgbClr val="FFC000"/>
      </a:accent5>
      <a:accent6>
        <a:srgbClr val="BA6906"/>
      </a:accent6>
      <a:hlink>
        <a:srgbClr val="0989B1"/>
      </a:hlink>
      <a:folHlink>
        <a:srgbClr val="BA6906"/>
      </a:folHlink>
    </a:clrScheme>
    <a:fontScheme name="自定义 6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A000520141118A13PPBG</Template>
  <TotalTime>226</TotalTime>
  <Words>247</Words>
  <Application>Microsoft Office PowerPoint</Application>
  <PresentationFormat>On-screen Show (4:3)</PresentationFormat>
  <Paragraphs>26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A000120140530A99PPBG</vt:lpstr>
      <vt:lpstr>PARSE</vt:lpstr>
      <vt:lpstr>acomp: adjectival complement(形容词补语)</vt:lpstr>
      <vt:lpstr>advcl: adverbial clause modier</vt:lpstr>
      <vt:lpstr>advmod: adverb modifier （副词修饰语）</vt:lpstr>
      <vt:lpstr>agent: agent</vt:lpstr>
      <vt:lpstr>amod: adjectival modier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</dc:title>
  <dc:creator>Haitao</dc:creator>
  <cp:lastModifiedBy>Haitao</cp:lastModifiedBy>
  <cp:revision>20</cp:revision>
  <dcterms:created xsi:type="dcterms:W3CDTF">2014-12-31T05:29:06Z</dcterms:created>
  <dcterms:modified xsi:type="dcterms:W3CDTF">2014-12-31T09:15:27Z</dcterms:modified>
</cp:coreProperties>
</file>