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Execution Flow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266429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Tokenize(</a:t>
            </a:r>
            <a:r>
              <a:rPr lang="zh-CN" altLang="en-US" dirty="0" smtClean="0"/>
              <a:t>分词器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Tokenizes the text into a sequence of tokens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ssplit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Splits a sequence of tokens into sentences.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Labels tokens with their part-of-speech (POS)</a:t>
            </a:r>
          </a:p>
          <a:p>
            <a:pPr>
              <a:buNone/>
            </a:pPr>
            <a:r>
              <a:rPr lang="en-US" altLang="zh-CN" dirty="0" smtClean="0"/>
              <a:t>tag, using a maximum entropy POS tagger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Lemmatization</a:t>
            </a:r>
            <a:r>
              <a:rPr lang="zh-CN" altLang="en-US" dirty="0" smtClean="0"/>
              <a:t>（词形还原）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Generates the lemmas (base forms) for all</a:t>
            </a:r>
          </a:p>
          <a:p>
            <a:pPr>
              <a:buNone/>
            </a:pPr>
            <a:r>
              <a:rPr lang="en-US" altLang="zh-CN" dirty="0" smtClean="0"/>
              <a:t>tokens in the annotation.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60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</vt:lpstr>
      <vt:lpstr>Execution Flow</vt:lpstr>
      <vt:lpstr>Tokenize(分词器)</vt:lpstr>
      <vt:lpstr>ssplit</vt:lpstr>
      <vt:lpstr>pos</vt:lpstr>
      <vt:lpstr>Lemmatization（词形还原）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Haitao Cui</dc:creator>
  <cp:lastModifiedBy>Haitao</cp:lastModifiedBy>
  <cp:revision>43</cp:revision>
  <dcterms:created xsi:type="dcterms:W3CDTF">2014-12-31T01:24:10Z</dcterms:created>
  <dcterms:modified xsi:type="dcterms:W3CDTF">2014-12-31T09:16:28Z</dcterms:modified>
</cp:coreProperties>
</file>