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9246-CC2D-4464-889B-EDC8AF22A0E1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F161-8546-4C59-815F-04E43058BB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480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8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54"/>
            <a:ext cx="9144000" cy="6856046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081614" y="2648703"/>
            <a:ext cx="7056686" cy="467211"/>
          </a:xfrm>
          <a:noFill/>
        </p:spPr>
        <p:txBody>
          <a:bodyPr rIns="180000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85580" y="813977"/>
            <a:ext cx="7152720" cy="1720077"/>
          </a:xfrm>
        </p:spPr>
        <p:txBody>
          <a:bodyPr rIns="180000">
            <a:noAutofit/>
          </a:bodyPr>
          <a:lstStyle>
            <a:lvl1pPr algn="r">
              <a:defRPr sz="42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76973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13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35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08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68175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66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593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4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349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607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319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-19050"/>
            <a:ext cx="9144000" cy="68961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F60C-9233-4693-AA94-D26A01425FC9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90BD-A25B-4314-9812-36362EC68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xmlns="" val="16312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 2" panose="05020102010507070707" pitchFamily="18" charset="2"/>
        <a:buChar char="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404664"/>
            <a:ext cx="76683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WEEKLY REPORT</a:t>
            </a:r>
            <a:endParaRPr lang="en-US" altLang="zh-CN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4437112"/>
            <a:ext cx="2728632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Reporter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:         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崔海涛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5085184"/>
            <a:ext cx="37373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Time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            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2014-11-21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9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NLTK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Stanford modules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76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NLTK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3240360" cy="9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000" b="1" dirty="0" smtClean="0"/>
              <a:t>主要熟悉了</a:t>
            </a:r>
            <a:r>
              <a:rPr lang="en-US" altLang="zh-CN" sz="2000" b="1" dirty="0" err="1" smtClean="0"/>
              <a:t>NLTk</a:t>
            </a:r>
            <a:r>
              <a:rPr lang="zh-CN" altLang="en-US" sz="2000" b="1" dirty="0" smtClean="0"/>
              <a:t>工具；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、了解下的</a:t>
            </a:r>
            <a:r>
              <a:rPr lang="en-US" altLang="zh-CN" sz="2000" b="1" dirty="0" smtClean="0"/>
              <a:t>NER</a:t>
            </a:r>
            <a:r>
              <a:rPr lang="zh-CN" altLang="en-US" sz="2000" b="1" dirty="0" smtClean="0"/>
              <a:t>提取模块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Stanford modules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7127272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Standford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_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NER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的模块在计算机上能运行；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、可以实现简单的批处理，但是时间消耗比较慢；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、在写一个模块，合并文本的通用模块，思路已经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有了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5E8CB6"/>
      </a:accent1>
      <a:accent2>
        <a:srgbClr val="706D95"/>
      </a:accent2>
      <a:accent3>
        <a:srgbClr val="3D92DF"/>
      </a:accent3>
      <a:accent4>
        <a:srgbClr val="967926"/>
      </a:accent4>
      <a:accent5>
        <a:srgbClr val="50407C"/>
      </a:accent5>
      <a:accent6>
        <a:srgbClr val="9E6C50"/>
      </a:accent6>
      <a:hlink>
        <a:srgbClr val="D5B737"/>
      </a:hlink>
      <a:folHlink>
        <a:srgbClr val="C74227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5440d17f4d4fb</Template>
  <TotalTime>18</TotalTime>
  <Words>87</Words>
  <Application>Microsoft Office PowerPoint</Application>
  <PresentationFormat>On-screen Show (4:3)</PresentationFormat>
  <Paragraphs>16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A000120140530A99PPBG</vt:lpstr>
      <vt:lpstr>Slide 1</vt:lpstr>
      <vt:lpstr>目录</vt:lpstr>
      <vt:lpstr>一、NLTK工具</vt:lpstr>
      <vt:lpstr>二、Stanford modules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Haitao</dc:creator>
  <cp:lastModifiedBy>Haitao</cp:lastModifiedBy>
  <cp:revision>5</cp:revision>
  <dcterms:created xsi:type="dcterms:W3CDTF">2014-11-21T06:06:00Z</dcterms:created>
  <dcterms:modified xsi:type="dcterms:W3CDTF">2014-11-21T06:24:05Z</dcterms:modified>
</cp:coreProperties>
</file>