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FDE5-2FA2-4103-A4DB-5D277FDC6FC3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DA3A-6BD1-4669-8C7F-7D67B8002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0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FDE5-2FA2-4103-A4DB-5D277FDC6FC3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DA3A-6BD1-4669-8C7F-7D67B8002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78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FDE5-2FA2-4103-A4DB-5D277FDC6FC3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DA3A-6BD1-4669-8C7F-7D67B8002C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9485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FDE5-2FA2-4103-A4DB-5D277FDC6FC3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DA3A-6BD1-4669-8C7F-7D67B8002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505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FDE5-2FA2-4103-A4DB-5D277FDC6FC3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DA3A-6BD1-4669-8C7F-7D67B8002C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9829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FDE5-2FA2-4103-A4DB-5D277FDC6FC3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DA3A-6BD1-4669-8C7F-7D67B8002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282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FDE5-2FA2-4103-A4DB-5D277FDC6FC3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DA3A-6BD1-4669-8C7F-7D67B8002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730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FDE5-2FA2-4103-A4DB-5D277FDC6FC3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DA3A-6BD1-4669-8C7F-7D67B8002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23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FDE5-2FA2-4103-A4DB-5D277FDC6FC3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DA3A-6BD1-4669-8C7F-7D67B8002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49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FDE5-2FA2-4103-A4DB-5D277FDC6FC3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DA3A-6BD1-4669-8C7F-7D67B8002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46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FDE5-2FA2-4103-A4DB-5D277FDC6FC3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DA3A-6BD1-4669-8C7F-7D67B8002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80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FDE5-2FA2-4103-A4DB-5D277FDC6FC3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DA3A-6BD1-4669-8C7F-7D67B8002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87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FDE5-2FA2-4103-A4DB-5D277FDC6FC3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DA3A-6BD1-4669-8C7F-7D67B8002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97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FDE5-2FA2-4103-A4DB-5D277FDC6FC3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DA3A-6BD1-4669-8C7F-7D67B8002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03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FDE5-2FA2-4103-A4DB-5D277FDC6FC3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DA3A-6BD1-4669-8C7F-7D67B8002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33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FDE5-2FA2-4103-A4DB-5D277FDC6FC3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DA3A-6BD1-4669-8C7F-7D67B8002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02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AFDE5-2FA2-4103-A4DB-5D277FDC6FC3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4FDA3A-6BD1-4669-8C7F-7D67B8002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78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44853" y="513104"/>
            <a:ext cx="7766936" cy="1646302"/>
          </a:xfrm>
        </p:spPr>
        <p:txBody>
          <a:bodyPr/>
          <a:lstStyle/>
          <a:p>
            <a:pPr algn="l"/>
            <a:r>
              <a:rPr lang="en-US" altLang="zh-CN" sz="7200" dirty="0" smtClean="0"/>
              <a:t>Weekly Reporter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59462" y="5579008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zh-CN" dirty="0" smtClean="0"/>
              <a:t>								Researcher: </a:t>
            </a:r>
            <a:r>
              <a:rPr lang="en-US" altLang="zh-CN" dirty="0" err="1" smtClean="0"/>
              <a:t>HuangChao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						    </a:t>
            </a:r>
            <a:r>
              <a:rPr lang="en-US" altLang="zh-CN" dirty="0" err="1" smtClean="0"/>
              <a:t>Report:CuiHaitao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						     Time:2014-04-17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6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Task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sz="3000" dirty="0" smtClean="0"/>
              <a:t>Simple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sz="3000" dirty="0" smtClean="0"/>
              <a:t>Compound</a:t>
            </a:r>
          </a:p>
          <a:p>
            <a:pPr marL="0" lvl="1" indent="0">
              <a:buNone/>
            </a:pPr>
            <a:r>
              <a:rPr lang="en-US" altLang="zh-CN" sz="3200" dirty="0" smtClean="0"/>
              <a:t>2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Result</a:t>
            </a:r>
          </a:p>
          <a:p>
            <a:pPr marL="914400" lvl="2" indent="-514350">
              <a:buFont typeface="+mj-lt"/>
              <a:buAutoNum type="arabicPeriod"/>
            </a:pPr>
            <a:r>
              <a:rPr lang="en-US" altLang="zh-CN" sz="3000" dirty="0" smtClean="0"/>
              <a:t>Except Reason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272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Simple Sentence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Compound </a:t>
            </a:r>
          </a:p>
          <a:p>
            <a:pPr marL="400050" lvl="1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、并列句表并列的准确率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ACR = 9/8;</a:t>
            </a:r>
          </a:p>
          <a:p>
            <a:pPr marL="400050" lvl="1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并列句</a:t>
            </a:r>
            <a:r>
              <a:rPr lang="zh-CN" altLang="en-US" dirty="0" smtClean="0"/>
              <a:t>表</a:t>
            </a:r>
            <a:r>
              <a:rPr lang="zh-CN" altLang="en-US" dirty="0"/>
              <a:t>转折</a:t>
            </a:r>
            <a:r>
              <a:rPr lang="zh-CN" altLang="en-US" dirty="0" smtClean="0"/>
              <a:t>的准确率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ACR = 7/8;</a:t>
            </a:r>
          </a:p>
          <a:p>
            <a:pPr marL="400050" lvl="1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并列句</a:t>
            </a:r>
            <a:r>
              <a:rPr lang="zh-CN" altLang="en-US" dirty="0" smtClean="0"/>
              <a:t>表选择的准确率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ACR = 4/6;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smtClean="0"/>
              <a:t>Result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028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10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57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方正姚体</vt:lpstr>
      <vt:lpstr>华文新魏</vt:lpstr>
      <vt:lpstr>Arial</vt:lpstr>
      <vt:lpstr>Trebuchet MS</vt:lpstr>
      <vt:lpstr>Wingdings 3</vt:lpstr>
      <vt:lpstr>平面</vt:lpstr>
      <vt:lpstr>Weekly Reporter</vt:lpstr>
      <vt:lpstr>CONTENTS</vt:lpstr>
      <vt:lpstr>Task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Reporter</dc:title>
  <dc:creator>HaiTao Cui</dc:creator>
  <cp:lastModifiedBy>HaiTao Cui</cp:lastModifiedBy>
  <cp:revision>25</cp:revision>
  <dcterms:created xsi:type="dcterms:W3CDTF">2015-04-17T06:06:21Z</dcterms:created>
  <dcterms:modified xsi:type="dcterms:W3CDTF">2015-04-17T06:55:38Z</dcterms:modified>
</cp:coreProperties>
</file>