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0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45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0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77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5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1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9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4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5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2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1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BC43-A49D-4DE5-9FD2-7613ABCF543E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59009C-D394-4B47-982F-673F7E8D7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4749" y="425885"/>
            <a:ext cx="7766936" cy="1821203"/>
          </a:xfrm>
        </p:spPr>
        <p:txBody>
          <a:bodyPr/>
          <a:lstStyle/>
          <a:p>
            <a:pPr algn="ctr"/>
            <a:r>
              <a:rPr lang="en-US" altLang="zh-CN" dirty="0" smtClean="0"/>
              <a:t>Weekly   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zh-CN" dirty="0" smtClean="0"/>
              <a:t>                                                                    Report</a:t>
            </a:r>
            <a:r>
              <a:rPr lang="zh-CN" altLang="en-US" dirty="0" smtClean="0"/>
              <a:t>：崔海涛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                                                                       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2014-04-27</a:t>
            </a:r>
          </a:p>
          <a:p>
            <a:pPr algn="ctr"/>
            <a:r>
              <a:rPr lang="en-US" altLang="zh-CN" dirty="0" smtClean="0"/>
              <a:t>                                                                               Professor:</a:t>
            </a:r>
            <a:r>
              <a:rPr lang="zh-CN" altLang="en-US" dirty="0" smtClean="0"/>
              <a:t>黄超</a:t>
            </a:r>
            <a:r>
              <a:rPr lang="en-US" altLang="zh-CN" dirty="0" smtClean="0"/>
              <a:t>(</a:t>
            </a:r>
            <a:r>
              <a:rPr lang="zh-CN" altLang="en-US" dirty="0" smtClean="0"/>
              <a:t>研究员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一、</a:t>
            </a:r>
            <a:r>
              <a:rPr lang="en-US" altLang="zh-CN" sz="2400" dirty="0" smtClean="0"/>
              <a:t>Working Last Week </a:t>
            </a:r>
          </a:p>
          <a:p>
            <a:pPr marL="0" indent="0">
              <a:buNone/>
            </a:pPr>
            <a:r>
              <a:rPr lang="zh-CN" altLang="en-US" sz="2400" dirty="0" smtClean="0"/>
              <a:t>二、</a:t>
            </a:r>
            <a:r>
              <a:rPr lang="en-US" altLang="zh-CN" sz="2400" dirty="0" smtClean="0"/>
              <a:t>Working Next Step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0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Working Last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 smtClean="0"/>
              <a:t>subject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predicative </a:t>
            </a:r>
            <a:r>
              <a:rPr lang="en-US" altLang="zh-CN" sz="3200" dirty="0" smtClean="0"/>
              <a:t>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object </a:t>
            </a:r>
            <a:r>
              <a:rPr lang="en-US" altLang="zh-CN" sz="3200" dirty="0" smtClean="0"/>
              <a:t>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appositive </a:t>
            </a:r>
            <a:r>
              <a:rPr lang="en-US" altLang="zh-CN" sz="3200" dirty="0" smtClean="0"/>
              <a:t>clause</a:t>
            </a:r>
          </a:p>
          <a:p>
            <a:pPr marL="0" indent="0">
              <a:buNone/>
            </a:pPr>
            <a:endParaRPr lang="en-US" altLang="zh-CN" sz="3200" dirty="0"/>
          </a:p>
          <a:p>
            <a:pPr>
              <a:buFont typeface="+mj-lt"/>
              <a:buAutoNum type="arabicPeriod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8157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Working Next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2800" dirty="0"/>
              <a:t>attributive </a:t>
            </a:r>
            <a:r>
              <a:rPr lang="en-US" altLang="zh-CN" sz="2800" dirty="0" smtClean="0"/>
              <a:t>clause</a:t>
            </a:r>
          </a:p>
          <a:p>
            <a:pPr>
              <a:buFont typeface="+mj-lt"/>
              <a:buAutoNum type="arabicPeriod"/>
            </a:pPr>
            <a:r>
              <a:rPr lang="en-US" altLang="zh-CN" sz="2800" dirty="0"/>
              <a:t>adverbial clause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Some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35745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Result Exhibit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2619374"/>
            <a:ext cx="8726488" cy="1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caused the accident remains unknown 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60" y="2517732"/>
            <a:ext cx="6256490" cy="42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上面的问题需要特殊考虑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52941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67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Weekly    Report</vt:lpstr>
      <vt:lpstr>Content</vt:lpstr>
      <vt:lpstr>Working Last Week</vt:lpstr>
      <vt:lpstr>Working Next Step</vt:lpstr>
      <vt:lpstr>Some Question</vt:lpstr>
      <vt:lpstr>Question</vt:lpstr>
      <vt:lpstr>Solve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   Report</dc:title>
  <dc:creator>HaiTao Cui</dc:creator>
  <cp:lastModifiedBy>HaiTao Cui</cp:lastModifiedBy>
  <cp:revision>34</cp:revision>
  <dcterms:created xsi:type="dcterms:W3CDTF">2015-04-27T05:25:38Z</dcterms:created>
  <dcterms:modified xsi:type="dcterms:W3CDTF">2015-04-27T06:25:10Z</dcterms:modified>
</cp:coreProperties>
</file>