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C258E-86E1-48FE-BC5E-24259CF073C0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9E9F-4F9C-49B8-AF21-9C5F89A51A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8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8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813611" y="2153403"/>
            <a:ext cx="677500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67511" y="1066800"/>
            <a:ext cx="6867203" cy="1048154"/>
          </a:xfrm>
        </p:spPr>
        <p:txBody>
          <a:bodyPr>
            <a:noAutofit/>
          </a:bodyPr>
          <a:lstStyle>
            <a:lvl1pPr algn="ctr">
              <a:defRPr sz="4200">
                <a:ln w="6350">
                  <a:solidFill>
                    <a:schemeClr val="bg1"/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09763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0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70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24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ln w="6350">
                  <a:solidFill>
                    <a:schemeClr val="bg1"/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82587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04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95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509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98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16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28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94A3-BD9E-40AF-8DE7-B6BC2CDBFF38}" type="datetimeFigureOut">
              <a:rPr lang="zh-CN" altLang="en-US" smtClean="0"/>
              <a:t>2014/11/14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369F-ECC6-42CA-A2A7-3A5A526396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7986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ln w="6350">
            <a:solidFill>
              <a:schemeClr val="bg1"/>
            </a:solidFill>
          </a:ln>
          <a:solidFill>
            <a:schemeClr val="accent2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l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7407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15616" y="1268760"/>
            <a:ext cx="6867203" cy="104815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600" dirty="0" smtClean="0"/>
              <a:t>WEEKLY RERORT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797152"/>
            <a:ext cx="151836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Reporter: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崔海涛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5373216"/>
            <a:ext cx="64447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Tutor: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5373216"/>
            <a:ext cx="54373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黄超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5949280"/>
            <a:ext cx="7425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Date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5949280"/>
            <a:ext cx="1065805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2014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/11/14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9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 smtClean="0"/>
              <a:t> </a:t>
            </a:r>
            <a:r>
              <a:rPr lang="en-US" altLang="zh-CN" sz="4000" dirty="0" smtClean="0"/>
              <a:t>contents</a:t>
            </a:r>
            <a:endParaRPr lang="zh-CN" altLang="en-US" sz="3600" dirty="0"/>
          </a:p>
        </p:txBody>
      </p:sp>
      <p:pic>
        <p:nvPicPr>
          <p:cNvPr id="4" name="Group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124744"/>
            <a:ext cx="531018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owchart: Decision 7"/>
          <p:cNvSpPr/>
          <p:nvPr/>
        </p:nvSpPr>
        <p:spPr>
          <a:xfrm>
            <a:off x="1979712" y="1124744"/>
            <a:ext cx="914400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275856" y="1124744"/>
            <a:ext cx="324036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任务回顾</a:t>
            </a:r>
            <a:endParaRPr lang="zh-CN" altLang="en-US" dirty="0"/>
          </a:p>
        </p:txBody>
      </p:sp>
      <p:pic>
        <p:nvPicPr>
          <p:cNvPr id="10" name="Group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379985"/>
            <a:ext cx="531018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owchart: Decision 10"/>
          <p:cNvSpPr/>
          <p:nvPr/>
        </p:nvSpPr>
        <p:spPr>
          <a:xfrm>
            <a:off x="1979712" y="2420888"/>
            <a:ext cx="914400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18680" y="2420888"/>
            <a:ext cx="324036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整理思路及使用</a:t>
            </a:r>
            <a:endParaRPr lang="zh-CN" altLang="en-US" dirty="0"/>
          </a:p>
        </p:txBody>
      </p:sp>
      <p:pic>
        <p:nvPicPr>
          <p:cNvPr id="13" name="Group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100" y="3717032"/>
            <a:ext cx="531018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owchart: Decision 14"/>
          <p:cNvSpPr/>
          <p:nvPr/>
        </p:nvSpPr>
        <p:spPr>
          <a:xfrm>
            <a:off x="1979712" y="3717032"/>
            <a:ext cx="914400" cy="612648"/>
          </a:xfrm>
          <a:prstGeom prst="flowChartDecisi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05040" y="3717032"/>
            <a:ext cx="324036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7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4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87824" y="0"/>
            <a:ext cx="3528392" cy="90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任务回顾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268760"/>
            <a:ext cx="2880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NE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NER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及其简介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844824"/>
            <a:ext cx="673582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NE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5216" y="1863778"/>
            <a:ext cx="676875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命名实体</a:t>
            </a:r>
            <a:r>
              <a:rPr lang="en-US" altLang="zh-CN" sz="1400" dirty="0"/>
              <a:t>(named entity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，所谓</a:t>
            </a:r>
            <a:r>
              <a:rPr lang="zh-CN" altLang="en-US" sz="1400" dirty="0"/>
              <a:t>的</a:t>
            </a:r>
            <a:r>
              <a:rPr lang="zh-CN" altLang="en-US" sz="1400" b="1" dirty="0"/>
              <a:t>命名实体</a:t>
            </a:r>
            <a:r>
              <a:rPr lang="zh-CN" altLang="en-US" sz="1400" dirty="0"/>
              <a:t>就是人名、机构名、地名以及其他所有以名称为标识的</a:t>
            </a:r>
            <a:r>
              <a:rPr lang="zh-CN" altLang="en-US" sz="1400" b="1" dirty="0" smtClean="0"/>
              <a:t>实体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更广泛的</a:t>
            </a:r>
            <a:r>
              <a:rPr lang="zh-CN" altLang="en-US" sz="1400" b="1" dirty="0"/>
              <a:t>实体</a:t>
            </a:r>
            <a:r>
              <a:rPr lang="zh-CN" altLang="en-US" sz="1400" dirty="0"/>
              <a:t>还包括</a:t>
            </a:r>
            <a:r>
              <a:rPr lang="zh-CN" altLang="en-US" sz="1400" dirty="0">
                <a:hlinkClick r:id="rId3"/>
              </a:rPr>
              <a:t>数</a:t>
            </a:r>
            <a:r>
              <a:rPr lang="zh-CN" altLang="en-US" sz="1400" dirty="0">
                <a:hlinkClick r:id="rId3"/>
              </a:rPr>
              <a:t>字</a:t>
            </a:r>
            <a:r>
              <a:rPr lang="zh-CN" altLang="en-US" sz="1400" dirty="0"/>
              <a:t>、日期、货币、地址等等。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1808" y="2699437"/>
            <a:ext cx="731290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/>
              <a:t>NER :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3960" y="2735603"/>
            <a:ext cx="6673622" cy="621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命名实体识别（</a:t>
            </a:r>
            <a:r>
              <a:rPr lang="en-US" altLang="zh-CN" sz="1400" dirty="0"/>
              <a:t>Named Entity </a:t>
            </a:r>
            <a:r>
              <a:rPr lang="en-US" altLang="zh-CN" sz="1400" dirty="0" smtClean="0"/>
              <a:t>Recognition),</a:t>
            </a:r>
            <a:r>
              <a:rPr lang="zh-CN" altLang="en-US" sz="1400" dirty="0"/>
              <a:t>是指识别文本中具有特定意义的实体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主要</a:t>
            </a:r>
            <a:r>
              <a:rPr lang="zh-CN" altLang="en-US" sz="1400" dirty="0"/>
              <a:t>包括人名、地名、机构名、专有名词等。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8168" y="3612032"/>
            <a:ext cx="727147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作用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：对</a:t>
            </a:r>
            <a:r>
              <a:rPr lang="zh-CN" altLang="en-US" sz="1400" dirty="0" smtClean="0"/>
              <a:t>信息提取</a:t>
            </a:r>
            <a:r>
              <a:rPr lang="zh-CN" altLang="en-US" sz="1400" dirty="0"/>
              <a:t>、问答系统、句法分析、机器翻译、面向</a:t>
            </a:r>
            <a:r>
              <a:rPr lang="en-US" altLang="zh-CN" sz="1400" dirty="0"/>
              <a:t>Semantic Web</a:t>
            </a:r>
            <a:r>
              <a:rPr lang="zh-CN" altLang="en-US" sz="1400" dirty="0"/>
              <a:t>的元数据标注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应用</a:t>
            </a:r>
            <a:r>
              <a:rPr lang="zh-CN" altLang="en-US" sz="1400" dirty="0"/>
              <a:t>领域的重要基础工具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0992" y="4437112"/>
            <a:ext cx="4463081" cy="621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/>
              <a:t>过程</a:t>
            </a:r>
            <a:r>
              <a:rPr lang="zh-CN" altLang="en-US" sz="1400" b="1" dirty="0" smtClean="0"/>
              <a:t>组成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通常包括两部分：（</a:t>
            </a:r>
            <a:r>
              <a:rPr lang="en-US" altLang="zh-CN" sz="1400" dirty="0"/>
              <a:t>1</a:t>
            </a:r>
            <a:r>
              <a:rPr lang="zh-CN" altLang="en-US" sz="1400" dirty="0"/>
              <a:t>）实体边界识别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 确定实体类别（人名、地名、机构名或其他）。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4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87824" y="0"/>
            <a:ext cx="3528392" cy="90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任务回顾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12776"/>
            <a:ext cx="1152128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结果对比：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7587" y="1772816"/>
          <a:ext cx="8136897" cy="4680522"/>
        </p:xfrm>
        <a:graphic>
          <a:graphicData uri="http://schemas.openxmlformats.org/drawingml/2006/table">
            <a:tbl>
              <a:tblPr/>
              <a:tblGrid>
                <a:gridCol w="674950"/>
                <a:gridCol w="674950"/>
                <a:gridCol w="674950"/>
                <a:gridCol w="674950"/>
                <a:gridCol w="674950"/>
                <a:gridCol w="674950"/>
                <a:gridCol w="674950"/>
                <a:gridCol w="712447"/>
                <a:gridCol w="674950"/>
                <a:gridCol w="674950"/>
                <a:gridCol w="674950"/>
                <a:gridCol w="674950"/>
              </a:tblGrid>
              <a:tr h="5200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ref#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correct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sub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del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correct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sub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del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Ins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Error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809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921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77.7%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19.3%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3.0%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160.8%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183.1%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813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865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89.7%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8.0%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2.4%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161.6%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172.0%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79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607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708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79.9%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15.7%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4.4%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120.7%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140.8%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446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598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108%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100%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464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464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98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503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466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102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93%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7023" marR="7023" marT="70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86239" y="157535"/>
            <a:ext cx="5579812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整理思路及使用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6826997" cy="77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参数：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$usage =   Ext_NE.pl  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testing_file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pos_score.lst   commom_non_entity.lst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Threshold_value.number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-detail/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Nenear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不需要考虑大小写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1952" y="3212976"/>
            <a:ext cx="6981398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Ext_NE.pl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perl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脚本；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testing_file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待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测文章；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pos_score.lst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代表针对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命名实体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-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人名所设置的词性和分值列表；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commom_non_entity.lst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是一些非人名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实体如月份时间，部分城市国家名；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value.number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一般尽量使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0.x9(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因为标量是浮点型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),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oup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86239" y="157535"/>
            <a:ext cx="5579812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整理思路及使用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340768"/>
            <a:ext cx="954107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思路：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1844824"/>
            <a:ext cx="658866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、以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POS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为基准，给予每个单词三个属性，（单词本身、词性、给予的数值）；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、模块一，给出一些特殊的单词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Title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），这类单词旁边的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NNP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分值较高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、模块二，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nnp+vb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d|z|n|md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并且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NNp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前不能有冠词和介词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、模块三，个别介词如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in|on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附近的单词减分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、模块四，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Title of 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nnp,nnp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减分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还有一些小的细节；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ysClr val="windowText" lastClr="000000"/>
      </a:dk1>
      <a:lt1>
        <a:sysClr val="window" lastClr="FFFFFF"/>
      </a:lt1>
      <a:dk2>
        <a:srgbClr val="292929"/>
      </a:dk2>
      <a:lt2>
        <a:srgbClr val="E5DEDB"/>
      </a:lt2>
      <a:accent1>
        <a:srgbClr val="FFC000"/>
      </a:accent1>
      <a:accent2>
        <a:srgbClr val="F2800E"/>
      </a:accent2>
      <a:accent3>
        <a:srgbClr val="B06058"/>
      </a:accent3>
      <a:accent4>
        <a:srgbClr val="C27EAA"/>
      </a:accent4>
      <a:accent5>
        <a:srgbClr val="D850BE"/>
      </a:accent5>
      <a:accent6>
        <a:srgbClr val="879169"/>
      </a:accent6>
      <a:hlink>
        <a:srgbClr val="00B0F0"/>
      </a:hlink>
      <a:folHlink>
        <a:srgbClr val="3F6AC1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5440d1abb9d39</Template>
  <TotalTime>191</TotalTime>
  <Words>467</Words>
  <Application>Microsoft Office PowerPoint</Application>
  <PresentationFormat>On-screen Show (4:3)</PresentationFormat>
  <Paragraphs>129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A000120140530A99PPBG</vt:lpstr>
      <vt:lpstr>WEEKLY RERORT</vt:lpstr>
      <vt:lpstr>    contents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RERORT</dc:title>
  <dc:creator>Haitao</dc:creator>
  <cp:lastModifiedBy>Haitao</cp:lastModifiedBy>
  <cp:revision>69</cp:revision>
  <dcterms:created xsi:type="dcterms:W3CDTF">2014-11-14T03:27:00Z</dcterms:created>
  <dcterms:modified xsi:type="dcterms:W3CDTF">2014-11-14T06:39:00Z</dcterms:modified>
</cp:coreProperties>
</file>