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EE8F9-3888-473A-83C6-C626F1A1D158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E151-4886-4C23-9E9D-1673DAEB85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480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48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819150"/>
            <a:ext cx="9144000" cy="60388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3875" y="2389497"/>
            <a:ext cx="5686425" cy="1368767"/>
          </a:xfr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800" b="1" i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875" y="3989127"/>
            <a:ext cx="5686425" cy="55904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300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172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61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71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20" y="1461405"/>
            <a:ext cx="6791735" cy="1710962"/>
          </a:xfrm>
        </p:spPr>
        <p:txBody>
          <a:bodyPr anchor="b"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0920" y="3199356"/>
            <a:ext cx="6791735" cy="77501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42376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992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814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23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墨山水"/>
          <p:cNvPicPr>
            <a:picLocks noChangeAspect="1" noChangeArrowheads="1"/>
          </p:cNvPicPr>
          <p:nvPr/>
        </p:nvPicPr>
        <p:blipFill rotWithShape="1">
          <a:blip r:embed="rId2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43913" b="45136"/>
          <a:stretch/>
        </p:blipFill>
        <p:spPr bwMode="auto">
          <a:xfrm>
            <a:off x="0" y="3040987"/>
            <a:ext cx="3633422" cy="236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2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7077295" y="3706440"/>
            <a:ext cx="2066705" cy="89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809749"/>
            <a:ext cx="9144000" cy="438204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0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527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724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213360"/>
            <a:ext cx="9144000" cy="6644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6" y="1384664"/>
            <a:ext cx="8410574" cy="499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7714579-CA64-470E-9251-0F22D6D0A0AC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197D9B1-2901-4633-82DF-1828ABE1F2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9491" y="297939"/>
            <a:ext cx="7837714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2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7891" indent="-267891" algn="l" defTabSz="685800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75000"/>
          </a:schemeClr>
        </a:buClr>
        <a:buSzPct val="100000"/>
        <a:buFontTx/>
        <a:buBlip>
          <a:blip r:embed="rId14"/>
        </a:buBlip>
        <a:defRPr sz="2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267891" indent="-267891" algn="l" defTabSz="6858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6966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WEEKLY REPORT</a:t>
            </a:r>
            <a:endParaRPr lang="en-US" altLang="zh-CN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1176" y="4365104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Name</a:t>
            </a:r>
            <a:r>
              <a:rPr lang="zh-CN" altLang="en-US" sz="2000" b="1" dirty="0" smtClean="0"/>
              <a:t>：崔海涛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941168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Time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2014-12-12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2919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1556792"/>
            <a:ext cx="8410574" cy="49927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sz="3200" b="1" dirty="0" smtClean="0"/>
              <a:t>speech </a:t>
            </a:r>
            <a:r>
              <a:rPr lang="en-US" altLang="zh-CN" sz="3200" b="1" dirty="0" err="1" smtClean="0"/>
              <a:t>recongnizition</a:t>
            </a:r>
            <a:endParaRPr lang="en-US" altLang="zh-CN" sz="3200" b="1" dirty="0" smtClean="0"/>
          </a:p>
          <a:p>
            <a:pPr>
              <a:buNone/>
            </a:pPr>
            <a:r>
              <a:rPr lang="en-US" altLang="zh-CN" sz="3200" b="1" dirty="0" smtClean="0"/>
              <a:t> </a:t>
            </a:r>
            <a:r>
              <a:rPr lang="en-US" altLang="zh-CN" sz="3200" b="1" dirty="0" smtClean="0"/>
              <a:t>     1</a:t>
            </a:r>
            <a:r>
              <a:rPr lang="zh-CN" altLang="en-US" sz="3200" b="1" dirty="0" smtClean="0"/>
              <a:t>、</a:t>
            </a:r>
            <a:r>
              <a:rPr lang="en-US" altLang="zh-CN" sz="3200" b="1" dirty="0" err="1" smtClean="0"/>
              <a:t>cmu</a:t>
            </a:r>
            <a:r>
              <a:rPr lang="en-US" altLang="zh-CN" sz="3200" b="1" dirty="0" smtClean="0"/>
              <a:t> speech toolkit</a:t>
            </a:r>
          </a:p>
          <a:p>
            <a:pPr>
              <a:buNone/>
            </a:pPr>
            <a:r>
              <a:rPr lang="en-US" altLang="zh-CN" sz="3200" b="1" dirty="0" smtClean="0"/>
              <a:t>	 </a:t>
            </a:r>
            <a:r>
              <a:rPr lang="en-US" altLang="zh-CN" sz="3200" b="1" dirty="0" smtClean="0"/>
              <a:t>  2</a:t>
            </a:r>
            <a:r>
              <a:rPr lang="zh-CN" altLang="en-US" sz="3200" b="1" dirty="0" smtClean="0"/>
              <a:t>、</a:t>
            </a:r>
            <a:r>
              <a:rPr lang="en-US" altLang="zh-CN" sz="3200" b="1" dirty="0" err="1" smtClean="0"/>
              <a:t>cmu</a:t>
            </a:r>
            <a:r>
              <a:rPr lang="en-US" altLang="zh-CN" sz="3200" b="1" dirty="0" smtClean="0"/>
              <a:t> language model toolkit</a:t>
            </a:r>
          </a:p>
          <a:p>
            <a:pPr>
              <a:buNone/>
            </a:pPr>
            <a:r>
              <a:rPr lang="en-US" altLang="zh-CN" sz="3200" b="1" dirty="0" smtClean="0"/>
              <a:t>	</a:t>
            </a:r>
            <a:r>
              <a:rPr lang="en-US" altLang="zh-CN" sz="3200" b="1" dirty="0" smtClean="0"/>
              <a:t>	</a:t>
            </a:r>
            <a:endParaRPr lang="zh-CN" alt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6966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CONTENT</a:t>
            </a:r>
            <a:endParaRPr lang="en-US" altLang="zh-CN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6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realease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cmu</a:t>
            </a:r>
            <a:r>
              <a:rPr lang="en-US" altLang="zh-CN" dirty="0" smtClean="0"/>
              <a:t>  sphinx 3 </a:t>
            </a:r>
            <a:r>
              <a:rPr lang="zh-CN" altLang="en-US" dirty="0" smtClean="0"/>
              <a:t>的时间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realease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java </a:t>
            </a:r>
            <a:r>
              <a:rPr lang="en-US" altLang="zh-CN" dirty="0" err="1" smtClean="0"/>
              <a:t>cmu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的时间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en-US" altLang="zh-CN" dirty="0" smtClean="0"/>
              <a:t>Performance </a:t>
            </a:r>
            <a:r>
              <a:rPr lang="en-US" altLang="zh-CN" dirty="0" smtClean="0"/>
              <a:t>comparison  between C and Java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endParaRPr lang="zh-CN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err="1" smtClean="0"/>
              <a:t>cmu</a:t>
            </a:r>
            <a:r>
              <a:rPr lang="en-US" altLang="zh-CN" sz="7200" b="1" dirty="0" smtClean="0"/>
              <a:t> speech introduce</a:t>
            </a:r>
            <a:endParaRPr lang="en-US" altLang="zh-CN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933056"/>
            <a:ext cx="658824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01928"/>
            <a:ext cx="8410574" cy="4992783"/>
          </a:xfrm>
        </p:spPr>
        <p:txBody>
          <a:bodyPr/>
          <a:lstStyle/>
          <a:p>
            <a:r>
              <a:rPr lang="en-US" altLang="zh-CN" dirty="0" smtClean="0"/>
              <a:t>C code toolkit usage</a:t>
            </a:r>
          </a:p>
          <a:p>
            <a:pPr lvl="2">
              <a:buNone/>
            </a:pPr>
            <a:r>
              <a:rPr lang="en-US" altLang="zh-CN" sz="3200" dirty="0" smtClean="0"/>
              <a:t> </a:t>
            </a:r>
            <a:endParaRPr lang="en-US" altLang="zh-CN" sz="3200" dirty="0" smtClean="0"/>
          </a:p>
          <a:p>
            <a:pPr lvl="2">
              <a:buNone/>
            </a:pPr>
            <a:r>
              <a:rPr lang="en-US" altLang="zh-CN" sz="3200" dirty="0" smtClean="0"/>
              <a:t>    Online now processing</a:t>
            </a:r>
            <a:endParaRPr lang="en-US" altLang="zh-CN" sz="2650" dirty="0" smtClean="0"/>
          </a:p>
          <a:p>
            <a:pPr lvl="2">
              <a:buNone/>
            </a:pPr>
            <a:r>
              <a:rPr lang="en-US" altLang="zh-CN" sz="2650" dirty="0" smtClean="0"/>
              <a:t>See svn://192.168.1.10/USER/CHT/ppt/CMU_HTK/</a:t>
            </a:r>
            <a:r>
              <a:rPr lang="zh-CN" altLang="en-US" sz="2650" dirty="0" smtClean="0"/>
              <a:t>语音识别总结</a:t>
            </a:r>
            <a:r>
              <a:rPr lang="en-US" altLang="zh-CN" sz="2650" dirty="0" smtClean="0"/>
              <a:t>.</a:t>
            </a:r>
            <a:r>
              <a:rPr lang="en-US" altLang="zh-CN" sz="2650" dirty="0" err="1" smtClean="0"/>
              <a:t>pptx</a:t>
            </a:r>
            <a:endParaRPr lang="en-US" altLang="zh-CN" sz="2650" dirty="0" smtClean="0"/>
          </a:p>
          <a:p>
            <a:pPr lvl="2">
              <a:buNone/>
            </a:pPr>
            <a:endParaRPr lang="en-US" altLang="zh-CN" sz="2650" dirty="0" smtClean="0"/>
          </a:p>
          <a:p>
            <a:pPr lvl="2">
              <a:buNone/>
            </a:pPr>
            <a:r>
              <a:rPr lang="en-US" altLang="zh-CN" sz="2650" dirty="0" smtClean="0"/>
              <a:t>	 </a:t>
            </a:r>
            <a:r>
              <a:rPr lang="en-US" altLang="zh-CN" sz="2650" dirty="0" smtClean="0"/>
              <a:t>   </a:t>
            </a:r>
            <a:r>
              <a:rPr lang="en-US" altLang="zh-CN" sz="3200" dirty="0" smtClean="0"/>
              <a:t>off-line </a:t>
            </a:r>
            <a:r>
              <a:rPr lang="en-US" altLang="zh-CN" sz="3200" dirty="0" smtClean="0"/>
              <a:t>voice </a:t>
            </a:r>
            <a:r>
              <a:rPr lang="en-US" altLang="zh-CN" sz="3200" dirty="0" smtClean="0"/>
              <a:t>processing</a:t>
            </a:r>
          </a:p>
          <a:p>
            <a:pPr lvl="2">
              <a:buNone/>
            </a:pPr>
            <a:r>
              <a:rPr lang="en-US" altLang="zh-CN" sz="2800" dirty="0" smtClean="0"/>
              <a:t>svn://192.168.1.10/USER/CHT/ppt/CMU_HTK/</a:t>
            </a:r>
            <a:r>
              <a:rPr lang="zh-CN" altLang="en-US" sz="2800" dirty="0" smtClean="0"/>
              <a:t>语音识别总结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pptx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4465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dirty="0" err="1" smtClean="0"/>
              <a:t>cmu</a:t>
            </a:r>
            <a:r>
              <a:rPr lang="en-US" altLang="zh-CN" sz="8800" b="1" dirty="0" smtClean="0"/>
              <a:t> speech toolkit</a:t>
            </a:r>
            <a:endParaRPr lang="en-US" altLang="zh-CN" sz="8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149904" y="2566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1187624" y="42359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10574" cy="4992783"/>
          </a:xfrm>
        </p:spPr>
        <p:txBody>
          <a:bodyPr/>
          <a:lstStyle/>
          <a:p>
            <a:r>
              <a:rPr lang="en-US" altLang="zh-CN" dirty="0" smtClean="0"/>
              <a:t>java </a:t>
            </a:r>
            <a:r>
              <a:rPr lang="en-US" altLang="zh-CN" dirty="0" smtClean="0"/>
              <a:t>code toolkit </a:t>
            </a:r>
            <a:r>
              <a:rPr lang="en-US" altLang="zh-CN" dirty="0" smtClean="0"/>
              <a:t>usage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       </a:t>
            </a:r>
            <a:r>
              <a:rPr lang="zh-CN" altLang="en-US" dirty="0" smtClean="0"/>
              <a:t>暂时处理中，主要是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4655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dirty="0" err="1" smtClean="0"/>
              <a:t>cmu</a:t>
            </a:r>
            <a:r>
              <a:rPr lang="en-US" altLang="zh-CN" sz="8800" b="1" dirty="0" smtClean="0"/>
              <a:t> speech toolkit</a:t>
            </a:r>
            <a:endParaRPr lang="en-US" altLang="zh-CN" sz="8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149904" y="26940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tx1"/>
                </a:solidFill>
              </a:rPr>
              <a:t>Usage</a:t>
            </a:r>
          </a:p>
          <a:p>
            <a:pPr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 svn://192.168.1.10/USER/CHT/ppt/CMU_HTK/</a:t>
            </a:r>
            <a:r>
              <a:rPr lang="zh-CN" altLang="en-US" sz="4400" dirty="0" smtClean="0">
                <a:solidFill>
                  <a:schemeClr val="tx1"/>
                </a:solidFill>
              </a:rPr>
              <a:t>语音识别总结</a:t>
            </a:r>
            <a:r>
              <a:rPr lang="en-US" altLang="zh-CN" sz="4400" dirty="0" smtClean="0">
                <a:solidFill>
                  <a:schemeClr val="tx1"/>
                </a:solidFill>
              </a:rPr>
              <a:t>.</a:t>
            </a:r>
            <a:r>
              <a:rPr lang="en-US" altLang="zh-CN" sz="4400" dirty="0" err="1" smtClean="0">
                <a:solidFill>
                  <a:schemeClr val="tx1"/>
                </a:solidFill>
              </a:rPr>
              <a:t>pptx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079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/>
              <a:t>language model toolkit</a:t>
            </a:r>
            <a:endParaRPr lang="en-US" altLang="zh-CN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7424" y="1772816"/>
            <a:ext cx="7469161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THANKS</a:t>
            </a:r>
            <a:endParaRPr lang="en-US" altLang="zh-CN" sz="16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1119A01PPBG">
  <a:themeElements>
    <a:clrScheme name="自定义 184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F08BA3"/>
      </a:accent4>
      <a:accent5>
        <a:srgbClr val="9AC8DC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文字4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A000120141204A04PPBG</Template>
  <TotalTime>39</TotalTime>
  <Words>91</Words>
  <Application>Microsoft Office PowerPoint</Application>
  <PresentationFormat>On-screen Show (4:3)</PresentationFormat>
  <Paragraphs>36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A000120141119A01PPBG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Haitao</dc:creator>
  <cp:lastModifiedBy>Haitao</cp:lastModifiedBy>
  <cp:revision>22</cp:revision>
  <dcterms:created xsi:type="dcterms:W3CDTF">2014-12-12T06:38:24Z</dcterms:created>
  <dcterms:modified xsi:type="dcterms:W3CDTF">2014-12-12T07:17:30Z</dcterms:modified>
</cp:coreProperties>
</file>