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91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6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42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4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1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9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2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8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CF38-5813-4234-ADF9-CE10C3A835A3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398F72-A02B-4F7D-95D1-95B0728B8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Time:2015.01.30</a:t>
            </a:r>
          </a:p>
          <a:p>
            <a:r>
              <a:rPr lang="en-US" altLang="zh-CN" dirty="0" smtClean="0"/>
              <a:t>Name:</a:t>
            </a:r>
            <a:r>
              <a:rPr lang="zh-CN" altLang="en-US" dirty="0" smtClean="0"/>
              <a:t>崔海涛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6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Sentence structure kinds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3" y="1341120"/>
            <a:ext cx="8320631" cy="524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6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Sentence kinds classifier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1" y="1"/>
            <a:ext cx="6618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Compound and </a:t>
            </a:r>
            <a:r>
              <a:rPr lang="en-US" altLang="zh-CN" sz="2800" dirty="0"/>
              <a:t>complex reprocessing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46" y="653143"/>
            <a:ext cx="4338802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questions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470478"/>
            <a:ext cx="4319451" cy="48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 structure solution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0" y="1270000"/>
            <a:ext cx="3442386" cy="51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810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22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WEEKLY REPORT</vt:lpstr>
      <vt:lpstr>Sentence structure kinds</vt:lpstr>
      <vt:lpstr>Sentence kinds classifier</vt:lpstr>
      <vt:lpstr>Compound and complex reprocessing</vt:lpstr>
      <vt:lpstr>Some questions</vt:lpstr>
      <vt:lpstr>Parse structure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HaiTao Cui</dc:creator>
  <cp:lastModifiedBy>HaiTao Cui</cp:lastModifiedBy>
  <cp:revision>13</cp:revision>
  <dcterms:created xsi:type="dcterms:W3CDTF">2015-01-30T04:25:35Z</dcterms:created>
  <dcterms:modified xsi:type="dcterms:W3CDTF">2015-01-30T08:12:57Z</dcterms:modified>
</cp:coreProperties>
</file>