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3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7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2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5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0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0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1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77FF-6687-4FB4-BE71-59C080D38AAA}" type="datetimeFigureOut">
              <a:rPr lang="zh-CN" altLang="en-US" smtClean="0"/>
              <a:t>2015/5/22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E25124-053B-45CD-8BC1-916FEF06F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legeboar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PC008-ECLOUD\shared\cht\PDFTools" TargetMode="External"/><Relationship Id="rId2" Type="http://schemas.openxmlformats.org/officeDocument/2006/relationships/hyperlink" Target="http://blog.sina.com.cn/s/blog_5f2bdc0e0101iy4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6650" y="0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Reporter:</a:t>
            </a:r>
            <a:r>
              <a:rPr lang="zh-CN" altLang="en-US" dirty="0" smtClean="0"/>
              <a:t>崔海涛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33034"/>
              </p:ext>
            </p:extLst>
          </p:nvPr>
        </p:nvGraphicFramePr>
        <p:xfrm>
          <a:off x="3" y="0"/>
          <a:ext cx="12191996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321"/>
                <a:gridCol w="1234990"/>
                <a:gridCol w="370184"/>
                <a:gridCol w="606515"/>
                <a:gridCol w="601286"/>
                <a:gridCol w="600241"/>
                <a:gridCol w="599195"/>
                <a:gridCol w="381685"/>
                <a:gridCol w="414104"/>
                <a:gridCol w="391099"/>
                <a:gridCol w="399463"/>
                <a:gridCol w="542726"/>
                <a:gridCol w="644161"/>
                <a:gridCol w="647297"/>
                <a:gridCol w="715270"/>
                <a:gridCol w="668212"/>
                <a:gridCol w="667166"/>
                <a:gridCol w="627429"/>
                <a:gridCol w="762326"/>
                <a:gridCol w="762326"/>
              </a:tblGrid>
              <a:tr h="477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TlCnt_Ref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Sentence_Kinds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SS 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CMAS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CMBS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CMCS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CMRS 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SC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OC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AC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XATC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NXATC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TADVC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WADVC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RADVC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CADVC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PADVC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CCSADCV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SS </a:t>
                      </a:r>
                      <a:r>
                        <a:rPr lang="zh-CN" sz="700" kern="100">
                          <a:effectLst/>
                        </a:rPr>
                        <a:t>简单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CMAS </a:t>
                      </a:r>
                      <a:r>
                        <a:rPr lang="zh-CN" sz="700" kern="100">
                          <a:effectLst/>
                        </a:rPr>
                        <a:t>并列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CMBS </a:t>
                      </a:r>
                      <a:r>
                        <a:rPr lang="zh-CN" sz="700" kern="100">
                          <a:effectLst/>
                        </a:rPr>
                        <a:t>转折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CMCS </a:t>
                      </a:r>
                      <a:r>
                        <a:rPr lang="zh-CN" sz="700" kern="100">
                          <a:effectLst/>
                        </a:rPr>
                        <a:t>选择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CMRS </a:t>
                      </a:r>
                      <a:r>
                        <a:rPr lang="zh-CN" sz="700" kern="100">
                          <a:effectLst/>
                        </a:rPr>
                        <a:t>因果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SC </a:t>
                      </a:r>
                      <a:r>
                        <a:rPr lang="zh-CN" sz="700" kern="100">
                          <a:effectLst/>
                        </a:rPr>
                        <a:t>主语从句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OC </a:t>
                      </a:r>
                      <a:r>
                        <a:rPr lang="zh-CN" sz="700" kern="100">
                          <a:effectLst/>
                        </a:rPr>
                        <a:t>宾语从句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PC </a:t>
                      </a:r>
                      <a:r>
                        <a:rPr lang="zh-CN" sz="700" kern="100">
                          <a:effectLst/>
                        </a:rPr>
                        <a:t>表语从句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AC </a:t>
                      </a:r>
                      <a:r>
                        <a:rPr lang="zh-CN" sz="700" kern="100">
                          <a:effectLst/>
                        </a:rPr>
                        <a:t>同位语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XATC </a:t>
                      </a:r>
                      <a:r>
                        <a:rPr lang="zh-CN" sz="700" kern="100">
                          <a:effectLst/>
                        </a:rPr>
                        <a:t>限</a:t>
                      </a:r>
                      <a:r>
                        <a:rPr lang="en-US" sz="700" kern="100">
                          <a:effectLst/>
                        </a:rPr>
                        <a:t>_</a:t>
                      </a:r>
                      <a:r>
                        <a:rPr lang="zh-CN" sz="700" kern="100">
                          <a:effectLst/>
                        </a:rPr>
                        <a:t>定语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NXATC</a:t>
                      </a:r>
                      <a:r>
                        <a:rPr lang="zh-CN" sz="700" kern="100">
                          <a:effectLst/>
                        </a:rPr>
                        <a:t>非限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TADVC</a:t>
                      </a:r>
                      <a:r>
                        <a:rPr lang="zh-CN" sz="700" kern="100">
                          <a:effectLst/>
                        </a:rPr>
                        <a:t>时间状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WADVC</a:t>
                      </a:r>
                      <a:r>
                        <a:rPr lang="zh-CN" sz="700" kern="100">
                          <a:effectLst/>
                        </a:rPr>
                        <a:t>地点状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RADVC</a:t>
                      </a:r>
                      <a:r>
                        <a:rPr lang="zh-CN" sz="700" kern="100">
                          <a:effectLst/>
                        </a:rPr>
                        <a:t>原因状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CADVC </a:t>
                      </a:r>
                      <a:r>
                        <a:rPr lang="zh-CN" sz="700" kern="100">
                          <a:effectLst/>
                        </a:rPr>
                        <a:t>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PADVC</a:t>
                      </a:r>
                      <a:r>
                        <a:rPr lang="zh-CN" sz="700" kern="100">
                          <a:effectLst/>
                        </a:rPr>
                        <a:t>目的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CCSADVC</a:t>
                      </a:r>
                      <a:r>
                        <a:rPr lang="zh-CN" sz="700" kern="100">
                          <a:effectLst/>
                        </a:rPr>
                        <a:t>让步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NON </a:t>
                      </a:r>
                      <a:r>
                        <a:rPr lang="zh-CN" sz="700" kern="100">
                          <a:effectLst/>
                        </a:rPr>
                        <a:t>没识别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  <a:tr h="335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360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333" marR="643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36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3781" y="2967335"/>
            <a:ext cx="2624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2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SAT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What SAT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What SAT Examine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SAT_DATA</a:t>
            </a:r>
            <a:r>
              <a:rPr lang="zh-CN" altLang="en-US" dirty="0" smtClean="0"/>
              <a:t>整理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entence——Match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67834" y="673895"/>
            <a:ext cx="4960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目录</a:t>
            </a:r>
            <a:endParaRPr lang="zh-CN" altLang="en-US" sz="5400" dirty="0"/>
          </a:p>
        </p:txBody>
      </p:sp>
      <p:sp>
        <p:nvSpPr>
          <p:cNvPr id="8" name="椭圆 7"/>
          <p:cNvSpPr/>
          <p:nvPr/>
        </p:nvSpPr>
        <p:spPr>
          <a:xfrm>
            <a:off x="1453017" y="2713228"/>
            <a:ext cx="112735" cy="9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53018" y="3093200"/>
            <a:ext cx="112735" cy="9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5989" y="325677"/>
            <a:ext cx="103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SAT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56679" y="1440493"/>
            <a:ext cx="8151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是英文</a:t>
            </a:r>
            <a:r>
              <a:rPr lang="en-US" altLang="zh-CN" dirty="0" smtClean="0"/>
              <a:t>Scholastic</a:t>
            </a:r>
            <a:r>
              <a:rPr lang="en-US" altLang="zh-CN" dirty="0"/>
              <a:t> Assessment 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的缩写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</a:t>
            </a:r>
            <a:r>
              <a:rPr lang="zh-CN" altLang="en-US" dirty="0"/>
              <a:t>文名称为学术能力</a:t>
            </a:r>
            <a:r>
              <a:rPr lang="zh-CN" altLang="en-US" dirty="0" smtClean="0"/>
              <a:t>评估考试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SAT</a:t>
            </a:r>
            <a:r>
              <a:rPr lang="zh-CN" altLang="en-US" dirty="0" smtClean="0"/>
              <a:t>成绩是世界各国高中生申请美国名校学习及奖学金的重要参考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即和所谓</a:t>
            </a:r>
            <a:endParaRPr lang="en-US" altLang="zh-CN" dirty="0" smtClean="0"/>
          </a:p>
          <a:p>
            <a:r>
              <a:rPr lang="zh-CN" altLang="en-US" dirty="0" smtClean="0"/>
              <a:t>的中国高考类似。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0176" y="137786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的简要介绍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8791" y="2755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报名方式：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91961" y="2744255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第一、邮寄报名。向</a:t>
            </a:r>
            <a:r>
              <a:rPr lang="en-US" altLang="zh-CN" dirty="0" smtClean="0"/>
              <a:t>College Board</a:t>
            </a:r>
            <a:r>
              <a:rPr lang="zh-CN" altLang="en-US" dirty="0" smtClean="0"/>
              <a:t>美国大学委员会写信申请报名表格；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19101" y="3209805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第一、网上报名。登陆</a:t>
            </a:r>
            <a:r>
              <a:rPr lang="en-US" altLang="zh-CN" dirty="0" smtClean="0"/>
              <a:t>College Board</a:t>
            </a:r>
            <a:r>
              <a:rPr lang="zh-CN" altLang="en-US" dirty="0" smtClean="0"/>
              <a:t>美国大学委员会的主页注册报名；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56679" y="3760949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第三，电话报名</a:t>
            </a:r>
            <a:r>
              <a:rPr lang="zh-CN" altLang="en-US" dirty="0" smtClean="0"/>
              <a:t>。，</a:t>
            </a:r>
            <a:r>
              <a:rPr lang="zh-CN" altLang="en-US" dirty="0"/>
              <a:t>在</a:t>
            </a:r>
            <a:r>
              <a:rPr lang="en-US" altLang="zh-CN" dirty="0"/>
              <a:t>College Board</a:t>
            </a:r>
            <a:r>
              <a:rPr lang="zh-CN" altLang="en-US" dirty="0"/>
              <a:t>美国大学委员会有考生详细注册信息。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1191" y="427345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考试时间：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6726" y="4327079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每年的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月。其中每年的三月份仅在美国举行。</a:t>
            </a:r>
            <a:endParaRPr lang="en-US" altLang="zh-CN" dirty="0" smtClean="0"/>
          </a:p>
          <a:p>
            <a:r>
              <a:rPr lang="zh-CN" altLang="en-US" dirty="0" smtClean="0"/>
              <a:t>考试测试时间：</a:t>
            </a:r>
            <a:r>
              <a:rPr lang="en-US" altLang="zh-CN" dirty="0" smtClean="0"/>
              <a:t>8:00----13</a:t>
            </a:r>
            <a:r>
              <a:rPr lang="en-US" altLang="zh-CN" dirty="0"/>
              <a:t>: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2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5989" y="325677"/>
            <a:ext cx="103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SAT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75989" y="927019"/>
            <a:ext cx="231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What SAT Examine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991002" y="1528361"/>
            <a:ext cx="112735" cy="9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6015" y="1528361"/>
            <a:ext cx="620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Mathematical</a:t>
            </a:r>
            <a:r>
              <a:rPr lang="zh-CN" altLang="en-US" dirty="0" smtClean="0"/>
              <a:t>共三部分，详情请看官网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www.collegeboard.com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573" y="288192"/>
            <a:ext cx="216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SAT_DATA</a:t>
            </a:r>
            <a:r>
              <a:rPr lang="zh-CN" altLang="en-US" b="1" dirty="0" smtClean="0"/>
              <a:t>整理过程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4286" y="1421553"/>
            <a:ext cx="9719269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下载，链接</a:t>
            </a:r>
            <a:r>
              <a:rPr lang="en-US" altLang="zh-CN" dirty="0" smtClean="0">
                <a:sym typeface="Wingdings" panose="05000000000000000000" pitchFamily="2" charset="2"/>
              </a:rPr>
              <a:t>--&gt; </a:t>
            </a:r>
            <a:r>
              <a:rPr lang="en-US" altLang="zh-CN" dirty="0" smtClean="0">
                <a:sym typeface="Wingdings" panose="05000000000000000000" pitchFamily="2" charset="2"/>
                <a:hlinkClick r:id="rId2"/>
              </a:rPr>
              <a:t>http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altLang="zh-CN" dirty="0" smtClean="0">
                <a:sym typeface="Wingdings" panose="05000000000000000000" pitchFamily="2" charset="2"/>
                <a:hlinkClick r:id="rId2"/>
              </a:rPr>
              <a:t>blog.sina.com.cn/s/blog_5f2bdc0e0101iy4i.html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Step2:</a:t>
            </a:r>
            <a:r>
              <a:rPr lang="zh-CN" altLang="en-US" dirty="0" smtClean="0">
                <a:sym typeface="Wingdings" panose="05000000000000000000" pitchFamily="2" charset="2"/>
              </a:rPr>
              <a:t>对</a:t>
            </a:r>
            <a:r>
              <a:rPr lang="en-US" altLang="zh-CN" dirty="0" smtClean="0">
                <a:sym typeface="Wingdings" panose="05000000000000000000" pitchFamily="2" charset="2"/>
              </a:rPr>
              <a:t>PDF</a:t>
            </a:r>
            <a:r>
              <a:rPr lang="zh-CN" altLang="en-US" dirty="0" smtClean="0">
                <a:sym typeface="Wingdings" panose="05000000000000000000" pitchFamily="2" charset="2"/>
              </a:rPr>
              <a:t>进行图像处理，需要</a:t>
            </a:r>
            <a:r>
              <a:rPr lang="en-US" altLang="zh-CN" dirty="0" smtClean="0">
                <a:sym typeface="Wingdings" panose="05000000000000000000" pitchFamily="2" charset="2"/>
              </a:rPr>
              <a:t>pdf</a:t>
            </a:r>
            <a:r>
              <a:rPr lang="zh-CN" altLang="en-US" dirty="0" smtClean="0">
                <a:sym typeface="Wingdings" panose="05000000000000000000" pitchFamily="2" charset="2"/>
              </a:rPr>
              <a:t>解密、</a:t>
            </a:r>
            <a:r>
              <a:rPr lang="en-US" altLang="zh-CN" dirty="0" smtClean="0">
                <a:sym typeface="Wingdings" panose="05000000000000000000" pitchFamily="2" charset="2"/>
              </a:rPr>
              <a:t>Acrobat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ABBYY</a:t>
            </a:r>
            <a:r>
              <a:rPr lang="zh-CN" altLang="en-US" dirty="0" smtClean="0">
                <a:sym typeface="Wingdings" panose="05000000000000000000" pitchFamily="2" charset="2"/>
              </a:rPr>
              <a:t>这</a:t>
            </a:r>
            <a:r>
              <a:rPr lang="zh-CN" altLang="en-US" dirty="0">
                <a:sym typeface="Wingdings" panose="05000000000000000000" pitchFamily="2" charset="2"/>
              </a:rPr>
              <a:t>三</a:t>
            </a:r>
            <a:r>
              <a:rPr lang="zh-CN" altLang="en-US" dirty="0" smtClean="0">
                <a:sym typeface="Wingdings" panose="05000000000000000000" pitchFamily="2" charset="2"/>
              </a:rPr>
              <a:t>个软件；其中其中他们已经放在</a:t>
            </a:r>
            <a:r>
              <a:rPr lang="en-US" altLang="zh-CN" dirty="0">
                <a:sym typeface="Wingdings" panose="05000000000000000000" pitchFamily="2" charset="2"/>
                <a:hlinkClick r:id="rId3" action="ppaction://hlinkfile"/>
              </a:rPr>
              <a:t>\\</a:t>
            </a:r>
            <a:r>
              <a:rPr lang="en-US" altLang="zh-CN" dirty="0" smtClean="0">
                <a:sym typeface="Wingdings" panose="05000000000000000000" pitchFamily="2" charset="2"/>
                <a:hlinkClick r:id="rId3" action="ppaction://hlinkfile"/>
              </a:rPr>
              <a:t>PC008-ECLOUD\shared\cht\PDFTools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Step3</a:t>
            </a:r>
            <a:r>
              <a:rPr lang="zh-CN" altLang="en-US" dirty="0" smtClean="0">
                <a:sym typeface="Wingdings" panose="05000000000000000000" pitchFamily="2" charset="2"/>
              </a:rPr>
              <a:t>：对图像处理百度用</a:t>
            </a:r>
            <a:r>
              <a:rPr lang="en-US" altLang="zh-CN" dirty="0" smtClean="0">
                <a:sym typeface="Wingdings" panose="05000000000000000000" pitchFamily="2" charset="2"/>
              </a:rPr>
              <a:t>Acrobat</a:t>
            </a:r>
            <a:r>
              <a:rPr lang="zh-CN" altLang="en-US" dirty="0" smtClean="0">
                <a:sym typeface="Wingdings" panose="05000000000000000000" pitchFamily="2" charset="2"/>
              </a:rPr>
              <a:t>如何对</a:t>
            </a:r>
            <a:r>
              <a:rPr lang="en-US" altLang="zh-CN" dirty="0" smtClean="0">
                <a:sym typeface="Wingdings" panose="05000000000000000000" pitchFamily="2" charset="2"/>
              </a:rPr>
              <a:t>pdf</a:t>
            </a:r>
            <a:r>
              <a:rPr lang="zh-CN" altLang="en-US" dirty="0" smtClean="0">
                <a:sym typeface="Wingdings" panose="05000000000000000000" pitchFamily="2" charset="2"/>
              </a:rPr>
              <a:t>图像进行抠图和文字覆盖或者使用画笔功能；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Step4</a:t>
            </a:r>
            <a:r>
              <a:rPr lang="zh-CN" altLang="en-US" dirty="0" smtClean="0">
                <a:sym typeface="Wingdings" panose="05000000000000000000" pitchFamily="2" charset="2"/>
              </a:rPr>
              <a:t>：用</a:t>
            </a:r>
            <a:r>
              <a:rPr lang="en-US" altLang="zh-CN" dirty="0" smtClean="0">
                <a:sym typeface="Wingdings" panose="05000000000000000000" pitchFamily="2" charset="2"/>
              </a:rPr>
              <a:t>ABBYY</a:t>
            </a:r>
            <a:r>
              <a:rPr lang="zh-CN" altLang="en-US" dirty="0" smtClean="0">
                <a:sym typeface="Wingdings" panose="05000000000000000000" pitchFamily="2" charset="2"/>
              </a:rPr>
              <a:t>对</a:t>
            </a:r>
            <a:r>
              <a:rPr lang="en-US" altLang="zh-CN" dirty="0" smtClean="0">
                <a:sym typeface="Wingdings" panose="05000000000000000000" pitchFamily="2" charset="2"/>
              </a:rPr>
              <a:t>PDF</a:t>
            </a:r>
            <a:r>
              <a:rPr lang="zh-CN" altLang="en-US" dirty="0" smtClean="0">
                <a:sym typeface="Wingdings" panose="05000000000000000000" pitchFamily="2" charset="2"/>
              </a:rPr>
              <a:t>进行预处理并转化为</a:t>
            </a:r>
            <a:r>
              <a:rPr lang="en-US" altLang="zh-CN" dirty="0" smtClean="0">
                <a:sym typeface="Wingdings" panose="05000000000000000000" pitchFamily="2" charset="2"/>
              </a:rPr>
              <a:t>word</a:t>
            </a:r>
            <a:r>
              <a:rPr lang="zh-CN" altLang="en-US" dirty="0" smtClean="0">
                <a:sym typeface="Wingdings" panose="05000000000000000000" pitchFamily="2" charset="2"/>
              </a:rPr>
              <a:t>，在菜单栏语言设置成英语，输出格式是带格式的纯文本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Step5:</a:t>
            </a:r>
            <a:r>
              <a:rPr lang="zh-CN" altLang="en-US" dirty="0" smtClean="0">
                <a:sym typeface="Wingdings" panose="05000000000000000000" pitchFamily="2" charset="2"/>
              </a:rPr>
              <a:t>后期就是对文本进行处理啦，谢谢。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2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573" y="288192"/>
            <a:ext cx="321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SAT_DATA</a:t>
            </a:r>
            <a:r>
              <a:rPr lang="zh-CN" altLang="en-US" b="1" dirty="0" smtClean="0"/>
              <a:t>整理过程</a:t>
            </a:r>
            <a:r>
              <a:rPr lang="en-US" altLang="zh-CN" b="1" dirty="0" smtClean="0"/>
              <a:t>—PDF</a:t>
            </a:r>
            <a:r>
              <a:rPr lang="zh-CN" altLang="en-US" b="1" dirty="0" smtClean="0"/>
              <a:t>解密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3359" y="106471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解密图示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解压：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9" y="1690920"/>
            <a:ext cx="1609725" cy="1781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20439" y="109185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解密图示</a:t>
            </a:r>
            <a:r>
              <a:rPr lang="en-US" altLang="zh-CN" dirty="0" smtClean="0"/>
              <a:t>2</a:t>
            </a:r>
            <a:r>
              <a:rPr lang="zh-CN" altLang="en-US" dirty="0"/>
              <a:t>使用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39" y="1461184"/>
            <a:ext cx="2009775" cy="3457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27519" y="1064712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</a:t>
            </a:r>
            <a:r>
              <a:rPr lang="zh-CN" altLang="en-US" dirty="0"/>
              <a:t>说明</a:t>
            </a:r>
            <a:r>
              <a:rPr lang="zh-CN" altLang="en-US" dirty="0" smtClean="0"/>
              <a:t>使用：打开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直接</a:t>
            </a:r>
            <a:r>
              <a:rPr lang="zh-CN" altLang="en-US" dirty="0" smtClean="0"/>
              <a:t>选择该文件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34" y="1681825"/>
            <a:ext cx="1905000" cy="3219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82113" y="112411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解密图示</a:t>
            </a:r>
            <a:r>
              <a:rPr lang="en-US" altLang="zh-CN" dirty="0" smtClean="0"/>
              <a:t>3</a:t>
            </a:r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573" y="288192"/>
            <a:ext cx="360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SAT_DATA</a:t>
            </a:r>
            <a:r>
              <a:rPr lang="zh-CN" altLang="en-US" b="1" dirty="0" smtClean="0"/>
              <a:t>整理过程</a:t>
            </a:r>
            <a:r>
              <a:rPr lang="en-US" altLang="zh-CN" b="1" dirty="0" smtClean="0"/>
              <a:t>—</a:t>
            </a:r>
            <a:r>
              <a:rPr lang="en-US" altLang="zh-CN" dirty="0" smtClean="0">
                <a:sym typeface="Wingdings" panose="05000000000000000000" pitchFamily="2" charset="2"/>
              </a:rPr>
              <a:t>Acrobat</a:t>
            </a:r>
            <a:r>
              <a:rPr lang="zh-CN" altLang="en-US" b="1" dirty="0" smtClean="0"/>
              <a:t>修图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6" y="1815036"/>
            <a:ext cx="3204771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0" y="1910222"/>
            <a:ext cx="4895850" cy="3038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7655" y="11273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8923" y="11273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72389" y="11273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68177" y="20166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需要装个图像编辑软件，</a:t>
            </a:r>
            <a:endParaRPr lang="en-US" altLang="zh-CN" dirty="0" smtClean="0"/>
          </a:p>
          <a:p>
            <a:r>
              <a:rPr lang="zh-CN" altLang="en-US" dirty="0" smtClean="0"/>
              <a:t>公司电脑没有，一般使用</a:t>
            </a:r>
            <a:endParaRPr lang="en-US" altLang="zh-CN" dirty="0" smtClean="0"/>
          </a:p>
          <a:p>
            <a:r>
              <a:rPr lang="en-US" altLang="zh-CN" dirty="0" err="1" smtClean="0"/>
              <a:t>PhotoShop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315200" y="2738015"/>
            <a:ext cx="150312" cy="2304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573" y="288192"/>
            <a:ext cx="406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SAT_DATA</a:t>
            </a:r>
            <a:r>
              <a:rPr lang="zh-CN" altLang="en-US" b="1" dirty="0" smtClean="0"/>
              <a:t>整理过程</a:t>
            </a:r>
            <a:r>
              <a:rPr lang="en-US" altLang="zh-CN" b="1" dirty="0" smtClean="0"/>
              <a:t>—</a:t>
            </a:r>
            <a:r>
              <a:rPr lang="en-US" altLang="zh-CN" dirty="0" smtClean="0">
                <a:sym typeface="Wingdings" panose="05000000000000000000" pitchFamily="2" charset="2"/>
              </a:rPr>
              <a:t>Acrobat</a:t>
            </a:r>
            <a:r>
              <a:rPr lang="zh-CN" altLang="en-US" b="1" dirty="0" smtClean="0">
                <a:sym typeface="Wingdings" panose="05000000000000000000" pitchFamily="2" charset="2"/>
              </a:rPr>
              <a:t>画笔功能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2" y="1274913"/>
            <a:ext cx="7886700" cy="157162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10203" y="1954254"/>
            <a:ext cx="175364" cy="21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093" y="781552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zh-CN" altLang="en-US" dirty="0"/>
              <a:t>选中</a:t>
            </a:r>
            <a:r>
              <a:rPr lang="zh-CN" altLang="en-US" dirty="0" smtClean="0"/>
              <a:t>画笔，红点上面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927" y="302579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zh-CN" altLang="en-US" dirty="0"/>
              <a:t>选中</a:t>
            </a:r>
            <a:r>
              <a:rPr lang="zh-CN" altLang="en-US" dirty="0" smtClean="0"/>
              <a:t>画笔，画一个长条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44" y="3395126"/>
            <a:ext cx="1076669" cy="29907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50916" y="3067970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：长条可以任意移动，复制粘贴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9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Sentence——Match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句子分类：句子分类共</a:t>
            </a:r>
            <a:r>
              <a:rPr lang="zh-CN" altLang="en-US" dirty="0"/>
              <a:t>三大</a:t>
            </a:r>
            <a:r>
              <a:rPr lang="zh-CN" altLang="en-US" dirty="0" smtClean="0"/>
              <a:t>类</a:t>
            </a:r>
            <a:r>
              <a:rPr lang="zh-CN" altLang="en-US" dirty="0"/>
              <a:t>，</a:t>
            </a:r>
            <a:r>
              <a:rPr lang="zh-CN" altLang="en-US" dirty="0" smtClean="0"/>
              <a:t>其中小类共</a:t>
            </a:r>
            <a:r>
              <a:rPr lang="en-US" altLang="zh-CN" dirty="0" smtClean="0"/>
              <a:t>18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混淆</a:t>
            </a:r>
            <a:r>
              <a:rPr lang="zh-CN" altLang="en-US" dirty="0" smtClean="0"/>
              <a:t>矩阵：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4776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418</Words>
  <Application>Microsoft Office PowerPoint</Application>
  <PresentationFormat>宽屏</PresentationFormat>
  <Paragraphs>454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Sentence——Match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Project</dc:title>
  <dc:creator>HaiTao Cui</dc:creator>
  <cp:lastModifiedBy>HaiTao Cui</cp:lastModifiedBy>
  <cp:revision>39</cp:revision>
  <dcterms:created xsi:type="dcterms:W3CDTF">2015-05-21T01:39:25Z</dcterms:created>
  <dcterms:modified xsi:type="dcterms:W3CDTF">2015-05-22T08:16:38Z</dcterms:modified>
</cp:coreProperties>
</file>