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310" r:id="rId4"/>
    <p:sldId id="315" r:id="rId5"/>
    <p:sldId id="316" r:id="rId6"/>
    <p:sldId id="320" r:id="rId7"/>
    <p:sldId id="319" r:id="rId8"/>
    <p:sldId id="323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480" y="12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88EAF-6ECA-4616-85EF-35AA19C641F3}" type="datetimeFigureOut">
              <a:rPr lang="en-US" altLang="zh-CN"/>
              <a:t>6/5/2015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9F912AB-2776-42F2-A957-313FC7EFEDB9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ABD2D7A-D230-4F91-BD59-0A39C2703BA8}" type="datetimeFigureOut">
              <a:t>2015/6/5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93199CD-3E1B-4AE6-990F-76F925F5EA9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6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zh-CN" sz="36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2015/6/5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zh-CN" sz="36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2015/6/5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F41C87-7AD9-4845-A077-840E4A0F3F06}" type="datetimeFigureOut">
              <a:rPr lang="en-US" altLang="zh-CN" smtClean="0"/>
              <a:pPr/>
              <a:t>6/5/2015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句子</a:t>
            </a:r>
            <a:r>
              <a:rPr lang="zh-CN" altLang="en-US" dirty="0" smtClean="0"/>
              <a:t>的分类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句子分类的介绍</a:t>
            </a:r>
            <a:endParaRPr lang="en-US" altLang="zh-CN" dirty="0" smtClean="0"/>
          </a:p>
          <a:p>
            <a:r>
              <a:rPr lang="zh-CN" altLang="en-US" dirty="0" smtClean="0"/>
              <a:t>句子的分类流程</a:t>
            </a:r>
            <a:endParaRPr lang="en-US" altLang="zh-CN" dirty="0" smtClean="0"/>
          </a:p>
          <a:p>
            <a:r>
              <a:rPr lang="zh-CN" altLang="en-US" dirty="0" smtClean="0"/>
              <a:t>句子分类的结果</a:t>
            </a:r>
            <a:endParaRPr lang="en-US" altLang="zh-CN" dirty="0" smtClean="0"/>
          </a:p>
          <a:p>
            <a:r>
              <a:rPr lang="zh-CN" altLang="en-US" dirty="0"/>
              <a:t>句子</a:t>
            </a:r>
            <a:r>
              <a:rPr lang="zh-CN" altLang="en-US" dirty="0" smtClean="0"/>
              <a:t>分类的分析</a:t>
            </a:r>
            <a:endParaRPr lang="en-US" altLang="zh-CN" dirty="0" smtClean="0"/>
          </a:p>
          <a:p>
            <a:r>
              <a:rPr lang="zh-CN" altLang="en-US" dirty="0" smtClean="0"/>
              <a:t>句子分类的问题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2" cy="1371600"/>
          </a:xfrm>
        </p:spPr>
        <p:txBody>
          <a:bodyPr/>
          <a:lstStyle/>
          <a:p>
            <a:r>
              <a:rPr lang="zh-CN" altLang="en-US" dirty="0" smtClean="0"/>
              <a:t>句子分类的介绍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、句子的分类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按句子的结构分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句子分为简单句、并列句、复合句</a:t>
            </a:r>
            <a:endParaRPr lang="en-US" altLang="zh-CN" dirty="0" smtClean="0"/>
          </a:p>
          <a:p>
            <a:r>
              <a:rPr lang="zh-CN" altLang="en-US" dirty="0" smtClean="0"/>
              <a:t>按句子的种类分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句子分为陈述句、疑问句、感叹句、祈使句</a:t>
            </a:r>
            <a:endParaRPr 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、句子分类对应表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59268737"/>
              </p:ext>
            </p:extLst>
          </p:nvPr>
        </p:nvGraphicFramePr>
        <p:xfrm>
          <a:off x="6526460" y="2564904"/>
          <a:ext cx="3275782" cy="329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48"/>
                <a:gridCol w="2071234"/>
              </a:tblGrid>
              <a:tr h="197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简单句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CMAS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并列句表递进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CMBS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并列句表转折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CMCS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并列句表选择</a:t>
                      </a:r>
                      <a:endParaRPr lang="zh-CN" altLang="en-US" sz="1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CMRS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并列句表因果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主语从句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宾语从句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PC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表语从句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同位语从句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XATC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定语从句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NXATC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非限定定语从句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TADVC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时间状语从句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WADVC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地点状语从句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RADVC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原因状语从句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CADVC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条件状语从句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PADVC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目的状语从句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CCSADVC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让步状语从句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ITIS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 IS</a:t>
                      </a:r>
                      <a:r>
                        <a:rPr lang="zh-CN" altLang="en-US" sz="1000" u="none" strike="noStrike">
                          <a:effectLst/>
                        </a:rPr>
                        <a:t>句型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未识别出的句子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62877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0" y="16009"/>
            <a:ext cx="9144001" cy="1371600"/>
          </a:xfrm>
        </p:spPr>
        <p:txBody>
          <a:bodyPr/>
          <a:lstStyle/>
          <a:p>
            <a:r>
              <a:rPr lang="zh-CN" altLang="en-US" dirty="0"/>
              <a:t>句子的分类流程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0"/>
            <a:ext cx="820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43" y="0"/>
            <a:ext cx="9144001" cy="1371600"/>
          </a:xfrm>
        </p:spPr>
        <p:txBody>
          <a:bodyPr/>
          <a:lstStyle/>
          <a:p>
            <a:r>
              <a:rPr lang="zh-CN" altLang="en-US" dirty="0"/>
              <a:t>句子分类的结果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03857"/>
              </p:ext>
            </p:extLst>
          </p:nvPr>
        </p:nvGraphicFramePr>
        <p:xfrm>
          <a:off x="117749" y="836718"/>
          <a:ext cx="11953326" cy="5832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548"/>
                <a:gridCol w="1424698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  <a:gridCol w="485004"/>
              </a:tblGrid>
              <a:tr h="379642"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CMAS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CMBS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CMCS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CMRS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XATC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NXATC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WADVC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CCSADVC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ITIS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6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CMAS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CMBS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CMCS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CMRS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47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39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46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XATC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43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NXATC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39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WADVC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18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6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CCSADVC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ITIS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Total_Sentence</a:t>
                      </a:r>
                      <a:endParaRPr 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468</a:t>
                      </a:r>
                      <a:endParaRPr lang="en-US" altLang="zh-CN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37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Precition_Rate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CMBS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CMCS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XATC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NXATC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WADVC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CCSADVC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91%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77%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96%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79%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88%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97%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89%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82%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94%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37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Recall_Rate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CMBS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CMCS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XATC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NXATC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WADVC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CCSADVC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  <a:tr h="195571"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67%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91%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84%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96%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88%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64%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55%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89%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791" marR="5791" marT="57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98276" y="-1755576"/>
            <a:ext cx="5112568" cy="2667000"/>
          </a:xfrm>
        </p:spPr>
        <p:txBody>
          <a:bodyPr/>
          <a:lstStyle/>
          <a:p>
            <a:r>
              <a:rPr lang="zh-CN" altLang="en-US" dirty="0" smtClean="0"/>
              <a:t>句子分类数据分析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1268760"/>
            <a:ext cx="9205663" cy="475104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、并列句的句子相对较少；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、并列句中表选择的句子召回率较小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、目的状语从句、地点状语从句的召回率较小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17" y="-1333500"/>
            <a:ext cx="3596607" cy="2667000"/>
          </a:xfrm>
        </p:spPr>
        <p:txBody>
          <a:bodyPr/>
          <a:lstStyle/>
          <a:p>
            <a:r>
              <a:rPr lang="zh-CN" altLang="en-US" dirty="0" smtClean="0"/>
              <a:t>句子分类的问题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7748" y="1556792"/>
            <a:ext cx="9205663" cy="475104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、部分</a:t>
            </a:r>
            <a:r>
              <a:rPr lang="en-US" altLang="zh-CN" dirty="0" smtClean="0"/>
              <a:t>wherever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whenever</a:t>
            </a:r>
            <a:r>
              <a:rPr lang="zh-CN" altLang="en-US" dirty="0" smtClean="0"/>
              <a:t>引导从句的混淆度比较大，现在再考虑用时态来解决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的用法比较特殊，暂时还没思路（只是实现它的一部分比较明显的特征）；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58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数字蓝色隧道演示文稿（宽屏）</Template>
  <TotalTime>0</TotalTime>
  <Words>784</Words>
  <Application>Microsoft Office PowerPoint</Application>
  <PresentationFormat>自定义</PresentationFormat>
  <Paragraphs>578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华文楷体</vt:lpstr>
      <vt:lpstr>宋体</vt:lpstr>
      <vt:lpstr>微软雅黑</vt:lpstr>
      <vt:lpstr>Arial</vt:lpstr>
      <vt:lpstr>Corbel</vt:lpstr>
      <vt:lpstr>Digital Blue Tunnel 16x9</vt:lpstr>
      <vt:lpstr>Weekly Report</vt:lpstr>
      <vt:lpstr>句子的分类</vt:lpstr>
      <vt:lpstr>句子分类的介绍</vt:lpstr>
      <vt:lpstr>句子的分类流程 </vt:lpstr>
      <vt:lpstr>句子分类的结果 </vt:lpstr>
      <vt:lpstr>句子分类数据分析</vt:lpstr>
      <vt:lpstr>句子分类的问题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2015-06-05T06:07:21Z</dcterms:created>
  <dcterms:modified xsi:type="dcterms:W3CDTF">2015-06-05T08:11:36Z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