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1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10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09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83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85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4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1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2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3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FEDE5-AFCC-4B66-8946-312154087D9E}" type="datetimeFigureOut">
              <a:rPr lang="zh-CN" altLang="en-US" smtClean="0"/>
              <a:t>2015/2/6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223EA8-4840-404C-AED3-D82BF819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6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6611" y="653007"/>
            <a:ext cx="7766936" cy="1646302"/>
          </a:xfrm>
        </p:spPr>
        <p:txBody>
          <a:bodyPr/>
          <a:lstStyle/>
          <a:p>
            <a:r>
              <a:rPr lang="en-US" altLang="zh-CN" dirty="0" smtClean="0"/>
              <a:t>       WEEKLY_REPORT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Time:2015-02-06</a:t>
            </a:r>
          </a:p>
          <a:p>
            <a:r>
              <a:rPr lang="en-US" altLang="zh-CN" dirty="0" err="1" smtClean="0"/>
              <a:t>Reporter:HaitaoCui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4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Tense </a:t>
            </a:r>
            <a:r>
              <a:rPr lang="en-US" altLang="zh-CN" dirty="0"/>
              <a:t>B</a:t>
            </a:r>
            <a:r>
              <a:rPr lang="en-US" altLang="zh-CN" dirty="0" smtClean="0"/>
              <a:t>ased 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Simple_Aux</a:t>
            </a:r>
            <a:r>
              <a:rPr lang="en-US" altLang="zh-CN" dirty="0"/>
              <a:t> and Compound  Tense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8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Simple_Aux</a:t>
            </a:r>
            <a:r>
              <a:rPr lang="en-US" altLang="zh-CN" dirty="0" smtClean="0"/>
              <a:t> and Compound  Tense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present continuous </a:t>
            </a:r>
            <a:r>
              <a:rPr lang="en-US" altLang="zh-CN" dirty="0" smtClean="0"/>
              <a:t>tense</a:t>
            </a:r>
          </a:p>
          <a:p>
            <a:pPr lvl="1"/>
            <a:r>
              <a:rPr lang="en-US" altLang="zh-CN" dirty="0" smtClean="0"/>
              <a:t>Feature:</a:t>
            </a:r>
          </a:p>
          <a:p>
            <a:pPr lvl="2"/>
            <a:r>
              <a:rPr lang="en-US" altLang="zh-CN" dirty="0" err="1" smtClean="0"/>
              <a:t>VP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Be</a:t>
            </a:r>
            <a:r>
              <a:rPr lang="en-US" altLang="zh-CN" dirty="0" smtClean="0"/>
              <a:t>(am/is/are)+VBG</a:t>
            </a:r>
          </a:p>
          <a:p>
            <a:r>
              <a:rPr lang="en-US" altLang="zh-CN" dirty="0"/>
              <a:t>present </a:t>
            </a:r>
            <a:r>
              <a:rPr lang="en-US" altLang="zh-CN" dirty="0" smtClean="0"/>
              <a:t>tense</a:t>
            </a:r>
          </a:p>
          <a:p>
            <a:pPr lvl="1"/>
            <a:r>
              <a:rPr lang="en-US" altLang="zh-CN" dirty="0" smtClean="0"/>
              <a:t>Feature:</a:t>
            </a:r>
          </a:p>
          <a:p>
            <a:pPr lvl="2"/>
            <a:r>
              <a:rPr lang="en-US" altLang="zh-CN" dirty="0" smtClean="0"/>
              <a:t>VP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VBP</a:t>
            </a:r>
          </a:p>
          <a:p>
            <a:r>
              <a:rPr lang="en-US" altLang="zh-CN" dirty="0"/>
              <a:t>Simple Future Tense</a:t>
            </a:r>
          </a:p>
          <a:p>
            <a:pPr lvl="1"/>
            <a:r>
              <a:rPr lang="en-US" altLang="zh-CN" dirty="0"/>
              <a:t>Feature:</a:t>
            </a:r>
          </a:p>
          <a:p>
            <a:pPr lvl="3"/>
            <a:r>
              <a:rPr lang="en-US" altLang="zh-CN" dirty="0"/>
              <a:t>VP</a:t>
            </a:r>
            <a:r>
              <a:rPr lang="en-US" altLang="zh-CN" dirty="0">
                <a:sym typeface="Wingdings" panose="05000000000000000000" pitchFamily="2" charset="2"/>
              </a:rPr>
              <a:t> Will/shall </a:t>
            </a:r>
            <a:r>
              <a:rPr lang="en-US" altLang="zh-CN" dirty="0"/>
              <a:t>+ VB Or be(am/is/are)+going</a:t>
            </a:r>
          </a:p>
          <a:p>
            <a:r>
              <a:rPr lang="en-US" altLang="zh-CN" dirty="0"/>
              <a:t>past future tense</a:t>
            </a:r>
          </a:p>
          <a:p>
            <a:pPr lvl="1"/>
            <a:r>
              <a:rPr lang="en-US" altLang="zh-CN" dirty="0"/>
              <a:t>Feature:</a:t>
            </a:r>
          </a:p>
          <a:p>
            <a:pPr lvl="3"/>
            <a:r>
              <a:rPr lang="en-US" altLang="zh-CN" dirty="0"/>
              <a:t>VP</a:t>
            </a:r>
            <a:r>
              <a:rPr lang="en-US" altLang="zh-CN" dirty="0">
                <a:sym typeface="Wingdings" panose="05000000000000000000" pitchFamily="2" charset="2"/>
              </a:rPr>
              <a:t> Would</a:t>
            </a:r>
            <a:r>
              <a:rPr lang="en-US" altLang="zh-CN" dirty="0"/>
              <a:t>+ VB Or be(was/were)+going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24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Simple_Aux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Compound </a:t>
            </a:r>
            <a:r>
              <a:rPr lang="en-US" altLang="zh-CN" dirty="0"/>
              <a:t>Tense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794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Simple Future Tense</a:t>
            </a:r>
          </a:p>
          <a:p>
            <a:pPr lvl="1"/>
            <a:r>
              <a:rPr lang="en-US" altLang="zh-CN" dirty="0" smtClean="0"/>
              <a:t>Feature:</a:t>
            </a:r>
          </a:p>
          <a:p>
            <a:pPr lvl="3"/>
            <a:r>
              <a:rPr lang="en-US" altLang="zh-CN" dirty="0" smtClean="0"/>
              <a:t>VP</a:t>
            </a:r>
            <a:r>
              <a:rPr lang="en-US" altLang="zh-CN" dirty="0" smtClean="0">
                <a:sym typeface="Wingdings" panose="05000000000000000000" pitchFamily="2" charset="2"/>
              </a:rPr>
              <a:t> Will/shall </a:t>
            </a:r>
            <a:r>
              <a:rPr lang="en-US" altLang="zh-CN" dirty="0" smtClean="0"/>
              <a:t>+ VB Or be(am/is/are)+</a:t>
            </a:r>
            <a:r>
              <a:rPr lang="en-US" altLang="zh-CN" dirty="0" smtClean="0"/>
              <a:t>going</a:t>
            </a:r>
          </a:p>
          <a:p>
            <a:pPr lvl="3"/>
            <a:r>
              <a:rPr lang="en-US" altLang="zh-CN" dirty="0" err="1" smtClean="0"/>
              <a:t>VP</a:t>
            </a:r>
            <a:r>
              <a:rPr lang="en-US" altLang="zh-CN" dirty="0" err="1" smtClean="0">
                <a:sym typeface="Wingdings" panose="05000000000000000000" pitchFamily="2" charset="2"/>
              </a:rPr>
              <a:t>be+about</a:t>
            </a:r>
            <a:r>
              <a:rPr lang="en-US" altLang="zh-CN" dirty="0" smtClean="0">
                <a:sym typeface="Wingdings" panose="05000000000000000000" pitchFamily="2" charset="2"/>
              </a:rPr>
              <a:t>  Or Be to + </a:t>
            </a:r>
            <a:r>
              <a:rPr lang="en-US" altLang="zh-CN" dirty="0" smtClean="0">
                <a:sym typeface="Wingdings" panose="05000000000000000000" pitchFamily="2" charset="2"/>
              </a:rPr>
              <a:t>V</a:t>
            </a:r>
            <a:r>
              <a:rPr lang="en-US" altLang="zh-CN" dirty="0" smtClean="0">
                <a:sym typeface="Wingdings" panose="05000000000000000000" pitchFamily="2" charset="2"/>
              </a:rPr>
              <a:t>B </a:t>
            </a:r>
            <a:r>
              <a:rPr lang="en-US" altLang="zh-CN" dirty="0">
                <a:sym typeface="Wingdings" panose="05000000000000000000" pitchFamily="2" charset="2"/>
              </a:rPr>
              <a:t>Or </a:t>
            </a:r>
            <a:r>
              <a:rPr lang="en-US" altLang="zh-CN" dirty="0"/>
              <a:t>be due to+</a:t>
            </a:r>
            <a:r>
              <a:rPr lang="zh-CN" altLang="en-US" dirty="0"/>
              <a:t>动词原形</a:t>
            </a:r>
            <a:endParaRPr lang="en-US" altLang="zh-CN" dirty="0"/>
          </a:p>
          <a:p>
            <a:r>
              <a:rPr lang="en-US" altLang="zh-CN" dirty="0"/>
              <a:t>past future </a:t>
            </a:r>
            <a:r>
              <a:rPr lang="en-US" altLang="zh-CN" dirty="0" smtClean="0"/>
              <a:t>tense</a:t>
            </a:r>
          </a:p>
          <a:p>
            <a:pPr lvl="1"/>
            <a:r>
              <a:rPr lang="en-US" altLang="zh-CN" dirty="0" smtClean="0"/>
              <a:t>Feature:</a:t>
            </a:r>
          </a:p>
          <a:p>
            <a:pPr lvl="3"/>
            <a:r>
              <a:rPr lang="en-US" altLang="zh-CN" dirty="0"/>
              <a:t>VP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Would</a:t>
            </a:r>
            <a:r>
              <a:rPr lang="en-US" altLang="zh-CN" dirty="0" smtClean="0"/>
              <a:t>+ </a:t>
            </a:r>
            <a:r>
              <a:rPr lang="en-US" altLang="zh-CN" dirty="0"/>
              <a:t>VB Or </a:t>
            </a:r>
            <a:r>
              <a:rPr lang="en-US" altLang="zh-CN" dirty="0" smtClean="0"/>
              <a:t>be(was/were</a:t>
            </a:r>
            <a:r>
              <a:rPr lang="en-US" altLang="zh-CN" dirty="0"/>
              <a:t>)+</a:t>
            </a:r>
            <a:r>
              <a:rPr lang="en-US" altLang="zh-CN" dirty="0" smtClean="0"/>
              <a:t>going</a:t>
            </a:r>
          </a:p>
          <a:p>
            <a:r>
              <a:rPr lang="en-US" altLang="zh-CN" dirty="0"/>
              <a:t>simple past tense</a:t>
            </a:r>
          </a:p>
          <a:p>
            <a:pPr lvl="1"/>
            <a:r>
              <a:rPr lang="en-US" altLang="zh-CN" dirty="0"/>
              <a:t>Feature:</a:t>
            </a:r>
          </a:p>
          <a:p>
            <a:pPr lvl="3"/>
            <a:r>
              <a:rPr lang="en-US" altLang="zh-CN" dirty="0"/>
              <a:t>VP</a:t>
            </a:r>
            <a:r>
              <a:rPr lang="en-US" altLang="zh-CN" dirty="0">
                <a:sym typeface="Wingdings" panose="05000000000000000000" pitchFamily="2" charset="2"/>
              </a:rPr>
              <a:t>VBD</a:t>
            </a:r>
            <a:endParaRPr lang="en-US" altLang="zh-CN" dirty="0"/>
          </a:p>
          <a:p>
            <a:r>
              <a:rPr lang="en-US" altLang="zh-CN" dirty="0"/>
              <a:t>past continuous tense</a:t>
            </a:r>
          </a:p>
          <a:p>
            <a:pPr lvl="1"/>
            <a:r>
              <a:rPr lang="en-US" altLang="zh-CN" dirty="0"/>
              <a:t>Feature:</a:t>
            </a:r>
          </a:p>
          <a:p>
            <a:pPr lvl="3"/>
            <a:r>
              <a:rPr lang="en-US" altLang="zh-CN" dirty="0"/>
              <a:t>VP</a:t>
            </a:r>
            <a:r>
              <a:rPr lang="en-US" altLang="zh-CN" dirty="0">
                <a:sym typeface="Wingdings" panose="05000000000000000000" pitchFamily="2" charset="2"/>
              </a:rPr>
              <a:t> be(was/were) + VBG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81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Simple_Aux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Compound </a:t>
            </a:r>
            <a:r>
              <a:rPr lang="en-US" altLang="zh-CN" dirty="0"/>
              <a:t>Tense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endParaRPr lang="en-US" altLang="zh-CN" dirty="0"/>
          </a:p>
          <a:p>
            <a:r>
              <a:rPr lang="en-US" altLang="zh-CN" dirty="0"/>
              <a:t>present perfect tense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Feature:</a:t>
            </a:r>
          </a:p>
          <a:p>
            <a:pPr lvl="3"/>
            <a:r>
              <a:rPr lang="en-US" altLang="zh-CN" dirty="0" smtClean="0"/>
              <a:t>VP</a:t>
            </a:r>
            <a:r>
              <a:rPr lang="en-US" altLang="zh-CN" dirty="0" smtClean="0">
                <a:sym typeface="Wingdings" panose="05000000000000000000" pitchFamily="2" charset="2"/>
              </a:rPr>
              <a:t> Have/Has + VBD</a:t>
            </a:r>
            <a:endParaRPr lang="en-US" altLang="zh-CN" dirty="0"/>
          </a:p>
          <a:p>
            <a:r>
              <a:rPr lang="en-US" altLang="zh-CN" dirty="0"/>
              <a:t>past perfect tense</a:t>
            </a:r>
          </a:p>
          <a:p>
            <a:pPr lvl="1"/>
            <a:r>
              <a:rPr lang="en-US" altLang="zh-CN" dirty="0" smtClean="0"/>
              <a:t>Feature:</a:t>
            </a:r>
          </a:p>
          <a:p>
            <a:pPr lvl="3"/>
            <a:r>
              <a:rPr lang="en-US" altLang="zh-CN" dirty="0"/>
              <a:t>VP</a:t>
            </a:r>
            <a:r>
              <a:rPr lang="en-US" altLang="zh-CN" dirty="0" smtClean="0">
                <a:sym typeface="Wingdings" panose="05000000000000000000" pitchFamily="2" charset="2"/>
              </a:rPr>
              <a:t> Had + VBD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3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37" y="94445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Solve Tense Processing and Thought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02" y="618186"/>
            <a:ext cx="4328456" cy="62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Tense Some Aspects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question</a:t>
            </a:r>
          </a:p>
          <a:p>
            <a:pPr lvl="1"/>
            <a:r>
              <a:rPr lang="en-US" altLang="zh-CN" dirty="0" smtClean="0"/>
              <a:t>fixed structure ; for example : be due to + </a:t>
            </a:r>
            <a:r>
              <a:rPr lang="en-US" altLang="zh-CN" dirty="0" err="1" smtClean="0"/>
              <a:t>vb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 Aspects ; for example : tomorrow</a:t>
            </a:r>
          </a:p>
          <a:p>
            <a:pPr lvl="1"/>
            <a:r>
              <a:rPr lang="en-US" altLang="zh-CN" dirty="0" smtClean="0"/>
              <a:t>Task other situations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11" y="3353262"/>
            <a:ext cx="2224088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Now Tense 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37893"/>
            <a:ext cx="8054541" cy="38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5355" y="1782479"/>
            <a:ext cx="8458797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Thanks For </a:t>
            </a:r>
            <a:r>
              <a:rPr lang="en-US" altLang="zh-CN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listening</a:t>
            </a:r>
          </a:p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1053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188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       WEEKLY_REPORT  </vt:lpstr>
      <vt:lpstr>Tense Based Feature</vt:lpstr>
      <vt:lpstr>Simple_Aux and Compound  Tense</vt:lpstr>
      <vt:lpstr>Simple_Aux and Compound Tense</vt:lpstr>
      <vt:lpstr>Simple_Aux and Compound Tense</vt:lpstr>
      <vt:lpstr>Solve Tense Processing and Thought</vt:lpstr>
      <vt:lpstr>Tense Some Aspects</vt:lpstr>
      <vt:lpstr>Now Tense Result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WEEKLY_REPORT  </dc:title>
  <dc:creator>HaiTao Cui</dc:creator>
  <cp:lastModifiedBy>HaiTao Cui</cp:lastModifiedBy>
  <cp:revision>23</cp:revision>
  <dcterms:created xsi:type="dcterms:W3CDTF">2015-02-06T04:49:41Z</dcterms:created>
  <dcterms:modified xsi:type="dcterms:W3CDTF">2015-02-06T05:56:13Z</dcterms:modified>
</cp:coreProperties>
</file>