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71" r:id="rId14"/>
    <p:sldId id="266" r:id="rId15"/>
    <p:sldId id="272" r:id="rId16"/>
    <p:sldId id="267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2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4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71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9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35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8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37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7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5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6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6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5BEB-5A12-4F37-B0E4-D646C45D55B5}" type="datetimeFigureOut">
              <a:rPr lang="zh-CN" altLang="en-US" smtClean="0"/>
              <a:t>2015/2/15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7EEC6E-4061-476D-89A7-C74B9389A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Time:2015-02-13</a:t>
            </a:r>
          </a:p>
          <a:p>
            <a:r>
              <a:rPr lang="en-US" altLang="zh-CN" dirty="0" smtClean="0"/>
              <a:t>Report:</a:t>
            </a:r>
            <a:r>
              <a:rPr lang="zh-CN" altLang="en-US" dirty="0" smtClean="0"/>
              <a:t>崔海涛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3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复合句的分类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名词</a:t>
            </a:r>
            <a:r>
              <a:rPr lang="zh-CN" altLang="en-US" dirty="0" smtClean="0"/>
              <a:t>从句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同位语从句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表语从句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宾语从句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主语从句</a:t>
            </a:r>
            <a:endParaRPr lang="en-US" altLang="zh-CN" dirty="0" smtClean="0"/>
          </a:p>
          <a:p>
            <a:r>
              <a:rPr lang="zh-CN" altLang="en-US" dirty="0" smtClean="0"/>
              <a:t>状语从句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从句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限定性从句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限定从句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63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如果从句起副词的作用，修饰句子中的另一动词，这种分句称为</a:t>
            </a:r>
            <a:r>
              <a:rPr lang="zh-CN" altLang="en-US" sz="3200" dirty="0" smtClean="0"/>
              <a:t>副词</a:t>
            </a:r>
            <a:r>
              <a:rPr lang="zh-CN" altLang="en-US" sz="3200" dirty="0"/>
              <a:t>从句（或状语从句），句子的另一部分称为主句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929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状语从句的特征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从句位于句首或句中用逗号和主句隔开</a:t>
            </a:r>
            <a:endParaRPr lang="en-US" altLang="zh-CN" dirty="0" smtClean="0"/>
          </a:p>
          <a:p>
            <a:r>
              <a:rPr lang="en-US" altLang="zh-CN" dirty="0" smtClean="0"/>
              <a:t>Feature</a:t>
            </a:r>
            <a:r>
              <a:rPr lang="en-US" altLang="zh-CN" dirty="0" smtClean="0">
                <a:sym typeface="Wingdings" panose="05000000000000000000" pitchFamily="2" charset="2"/>
              </a:rPr>
              <a:t>2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句</a:t>
            </a:r>
            <a:r>
              <a:rPr lang="zh-CN" altLang="en-US" dirty="0" smtClean="0">
                <a:sym typeface="Wingdings" panose="05000000000000000000" pitchFamily="2" charset="2"/>
              </a:rPr>
              <a:t>尾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</a:t>
            </a:r>
            <a:r>
              <a:rPr lang="zh-CN" altLang="en-US" dirty="0" smtClean="0">
                <a:sym typeface="Wingdings" panose="05000000000000000000" pitchFamily="2" charset="2"/>
              </a:rPr>
              <a:t>不用逗号分开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Feature3</a:t>
            </a:r>
          </a:p>
          <a:p>
            <a:pPr lvl="1"/>
            <a:r>
              <a:rPr lang="zh-CN" altLang="en-US" dirty="0" smtClean="0"/>
              <a:t>引导词</a:t>
            </a:r>
            <a:r>
              <a:rPr lang="en-US" altLang="zh-CN" dirty="0" smtClean="0"/>
              <a:t>(as soon as/until/since/after/</a:t>
            </a:r>
            <a:r>
              <a:rPr lang="en-US" altLang="zh-CN" dirty="0"/>
              <a:t> </a:t>
            </a:r>
            <a:r>
              <a:rPr lang="en-US" altLang="zh-CN" dirty="0" smtClean="0"/>
              <a:t>though/although/if/as if)</a:t>
            </a:r>
          </a:p>
          <a:p>
            <a:pPr lvl="1"/>
            <a:r>
              <a:rPr lang="zh-CN" altLang="en-US" dirty="0"/>
              <a:t>特殊引导词</a:t>
            </a:r>
            <a:r>
              <a:rPr lang="en-US" altLang="zh-CN" dirty="0"/>
              <a:t>(</a:t>
            </a:r>
            <a:r>
              <a:rPr lang="en-US" altLang="zh-CN" dirty="0"/>
              <a:t>the </a:t>
            </a:r>
            <a:r>
              <a:rPr lang="en-US" altLang="zh-CN" dirty="0"/>
              <a:t>minute/the moment/the second/every time/the day</a:t>
            </a:r>
            <a:r>
              <a:rPr lang="en-US" altLang="zh-CN" dirty="0"/>
              <a:t>/</a:t>
            </a:r>
            <a:r>
              <a:rPr lang="en-US" altLang="zh-CN" dirty="0"/>
              <a:t>the instant)</a:t>
            </a:r>
          </a:p>
          <a:p>
            <a:r>
              <a:rPr lang="en-US" altLang="zh-CN" dirty="0" smtClean="0"/>
              <a:t>Feature</a:t>
            </a:r>
            <a:r>
              <a:rPr lang="en-US" altLang="zh-CN" dirty="0" smtClean="0">
                <a:sym typeface="Wingdings" panose="05000000000000000000" pitchFamily="2" charset="2"/>
              </a:rPr>
              <a:t>4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Tense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36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名词从句的定义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如果整个分句起名词的作用（用作主语、宾语、表语或同位语</a:t>
            </a:r>
            <a:r>
              <a:rPr lang="zh-CN" altLang="en-US" sz="4000" dirty="0" smtClean="0"/>
              <a:t>），这种</a:t>
            </a:r>
            <a:r>
              <a:rPr lang="zh-CN" altLang="en-US" sz="4000" dirty="0"/>
              <a:t>从句称名词从句。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394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名词从句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</a:t>
            </a:r>
            <a:r>
              <a:rPr lang="en-US" altLang="zh-CN" dirty="0" smtClean="0">
                <a:sym typeface="Wingdings" panose="05000000000000000000" pitchFamily="2" charset="2"/>
              </a:rPr>
              <a:t>1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介词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连接词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Feature2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看连接</a:t>
            </a:r>
            <a:r>
              <a:rPr lang="zh-CN" altLang="en-US" dirty="0" smtClean="0">
                <a:sym typeface="Wingdings" panose="05000000000000000000" pitchFamily="2" charset="2"/>
              </a:rPr>
              <a:t>词的词性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一些特殊句式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如</a:t>
            </a:r>
            <a:r>
              <a:rPr lang="en-US" altLang="zh-CN" sz="1400" dirty="0">
                <a:sym typeface="Wingdings" panose="05000000000000000000" pitchFamily="2" charset="2"/>
              </a:rPr>
              <a:t>Whether he can come to the party on time depends on the traffic</a:t>
            </a:r>
            <a:r>
              <a:rPr lang="en-US" altLang="zh-CN" sz="1400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829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关系从句的定义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如果分句起形容词的作用，修饰一名词或代词，这种分句就称为</a:t>
            </a:r>
            <a:r>
              <a:rPr lang="zh-CN" altLang="en-US" sz="4000" dirty="0" smtClean="0"/>
              <a:t>形容词</a:t>
            </a:r>
            <a:r>
              <a:rPr lang="zh-CN" altLang="en-US" sz="4000" dirty="0"/>
              <a:t>从句（或定语从句），句子的其他部分称为主句（</a:t>
            </a:r>
            <a:r>
              <a:rPr lang="en-US" altLang="zh-CN" sz="4000" dirty="0" err="1"/>
              <a:t>MainClause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或</a:t>
            </a:r>
            <a:r>
              <a:rPr lang="en-US" altLang="zh-CN" sz="4000" dirty="0" smtClean="0"/>
              <a:t>Principal </a:t>
            </a:r>
            <a:r>
              <a:rPr lang="en-US" altLang="zh-CN" sz="4000" dirty="0"/>
              <a:t>Clause</a:t>
            </a:r>
            <a:r>
              <a:rPr lang="zh-CN" altLang="en-US" sz="4000" dirty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565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关系从句（</a:t>
            </a:r>
            <a:r>
              <a:rPr lang="zh-CN" altLang="en-US" dirty="0"/>
              <a:t>定语从句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en-US" altLang="zh-CN" dirty="0" smtClean="0">
                <a:sym typeface="Wingdings" panose="05000000000000000000" pitchFamily="2" charset="2"/>
              </a:rPr>
              <a:t>1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先行</a:t>
            </a:r>
            <a:r>
              <a:rPr lang="zh-CN" altLang="en-US" dirty="0" smtClean="0">
                <a:sym typeface="Wingdings" panose="05000000000000000000" pitchFamily="2" charset="2"/>
              </a:rPr>
              <a:t>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Feature</a:t>
            </a:r>
            <a:r>
              <a:rPr lang="en-US" altLang="zh-CN" dirty="0" smtClean="0">
                <a:sym typeface="Wingdings" panose="05000000000000000000" pitchFamily="2" charset="2"/>
              </a:rPr>
              <a:t>2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句式结构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和先行词</a:t>
            </a:r>
            <a:endParaRPr lang="en-US" altLang="zh-CN" dirty="0" smtClean="0"/>
          </a:p>
          <a:p>
            <a:r>
              <a:rPr lang="en-US" altLang="zh-CN" dirty="0" smtClean="0"/>
              <a:t>Feature</a:t>
            </a:r>
            <a:r>
              <a:rPr lang="en-US" altLang="zh-CN" dirty="0" smtClean="0">
                <a:sym typeface="Wingdings" panose="05000000000000000000" pitchFamily="2" charset="2"/>
              </a:rPr>
              <a:t>3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对一些专有名词会用到专有名词</a:t>
            </a:r>
            <a:r>
              <a:rPr lang="en-US" altLang="zh-CN" dirty="0" smtClean="0"/>
              <a:t>NER</a:t>
            </a:r>
            <a:r>
              <a:rPr lang="zh-CN" altLang="en-US" dirty="0" smtClean="0"/>
              <a:t>会用到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3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376152" y="1210615"/>
            <a:ext cx="4694349" cy="4031086"/>
            <a:chOff x="2376152" y="1210615"/>
            <a:chExt cx="4694349" cy="4031086"/>
          </a:xfrm>
        </p:grpSpPr>
        <p:sp>
          <p:nvSpPr>
            <p:cNvPr id="11" name="椭圆 10"/>
            <p:cNvSpPr/>
            <p:nvPr/>
          </p:nvSpPr>
          <p:spPr>
            <a:xfrm>
              <a:off x="3232597" y="121061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 smtClean="0">
                  <a:solidFill>
                    <a:srgbClr val="FF0000"/>
                  </a:solidFill>
                </a:rPr>
                <a:t>大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41701" y="121061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dirty="0" smtClean="0">
                  <a:solidFill>
                    <a:srgbClr val="FF0000"/>
                  </a:solidFill>
                </a:rPr>
                <a:t>家</a:t>
              </a:r>
              <a:endParaRPr lang="zh-CN" altLang="en-US" sz="7200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56101" y="26176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dirty="0" smtClean="0">
                  <a:solidFill>
                    <a:srgbClr val="FF0000"/>
                  </a:solidFill>
                </a:rPr>
                <a:t>新</a:t>
              </a:r>
              <a:endParaRPr lang="zh-CN" altLang="en-US" sz="6600" dirty="0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61397" y="43273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dirty="0" smtClean="0">
                  <a:solidFill>
                    <a:srgbClr val="FF0000"/>
                  </a:solidFill>
                </a:rPr>
                <a:t>年</a:t>
              </a:r>
              <a:endParaRPr lang="zh-CN" altLang="en-US" sz="6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376152" y="2768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dirty="0" smtClean="0">
                  <a:solidFill>
                    <a:srgbClr val="FF0000"/>
                  </a:solidFill>
                </a:rPr>
                <a:t>乐</a:t>
              </a:r>
              <a:endParaRPr lang="zh-CN" altLang="en-US" sz="4800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52292" y="43273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 smtClean="0">
                  <a:solidFill>
                    <a:srgbClr val="FF0000"/>
                  </a:solidFill>
                </a:rPr>
                <a:t>快</a:t>
              </a:r>
              <a:endParaRPr lang="zh-CN" altLang="en-US" sz="5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66692" y="2572555"/>
            <a:ext cx="1275009" cy="1307205"/>
            <a:chOff x="3451537" y="2401909"/>
            <a:chExt cx="1275009" cy="1307205"/>
          </a:xfrm>
        </p:grpSpPr>
        <p:sp>
          <p:nvSpPr>
            <p:cNvPr id="19" name="椭圆 18"/>
            <p:cNvSpPr/>
            <p:nvPr/>
          </p:nvSpPr>
          <p:spPr>
            <a:xfrm>
              <a:off x="3451537" y="2401909"/>
              <a:ext cx="1275009" cy="130720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631842" y="259831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dirty="0" smtClean="0">
                  <a:solidFill>
                    <a:srgbClr val="FF0000"/>
                  </a:solidFill>
                </a:rPr>
                <a:t>祝</a:t>
              </a:r>
              <a:endParaRPr lang="zh-CN" altLang="en-US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214064" y="5501529"/>
            <a:ext cx="3238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Thanks!!!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06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2014 </a:t>
            </a:r>
            <a:r>
              <a:rPr lang="zh-CN" altLang="en-US" dirty="0" smtClean="0"/>
              <a:t>简要总结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</a:p>
          <a:p>
            <a:pPr lvl="1"/>
            <a:r>
              <a:rPr lang="en-US" altLang="zh-CN" dirty="0" smtClean="0"/>
              <a:t>NER</a:t>
            </a:r>
          </a:p>
          <a:p>
            <a:pPr lvl="1"/>
            <a:r>
              <a:rPr lang="en-US" altLang="zh-CN" dirty="0" smtClean="0"/>
              <a:t>HTK</a:t>
            </a:r>
          </a:p>
          <a:p>
            <a:pPr lvl="1"/>
            <a:r>
              <a:rPr lang="en-US" altLang="zh-CN" dirty="0" smtClean="0"/>
              <a:t>CMU</a:t>
            </a:r>
          </a:p>
          <a:p>
            <a:pPr lvl="1"/>
            <a:r>
              <a:rPr lang="en-US" altLang="zh-CN" dirty="0" smtClean="0"/>
              <a:t>Sentence Classifier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15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NER--</a:t>
            </a:r>
            <a:r>
              <a:rPr lang="en-US" altLang="zh-CN" dirty="0">
                <a:latin typeface="Helvetica" panose="020B0604020202020204" pitchFamily="34" charset="0"/>
                <a:ea typeface="宋体" panose="02010600030101010101" pitchFamily="2" charset="-122"/>
              </a:rPr>
              <a:t>Named Entity Recognition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7"/>
          </a:xfrm>
        </p:spPr>
        <p:txBody>
          <a:bodyPr/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Germany</a:t>
            </a:r>
            <a:r>
              <a:rPr lang="en-US" altLang="zh-CN" dirty="0">
                <a:ea typeface="宋体" panose="02010600030101010101" pitchFamily="2" charset="-122"/>
              </a:rPr>
              <a:t>’s representative to the </a:t>
            </a:r>
            <a:r>
              <a:rPr lang="en-US" altLang="zh-CN" dirty="0">
                <a:solidFill>
                  <a:schemeClr val="accent3"/>
                </a:solidFill>
                <a:ea typeface="宋体" panose="02010600030101010101" pitchFamily="2" charset="-122"/>
              </a:rPr>
              <a:t>European Union</a:t>
            </a:r>
            <a:r>
              <a:rPr lang="en-US" altLang="zh-CN" dirty="0">
                <a:ea typeface="宋体" panose="02010600030101010101" pitchFamily="2" charset="-122"/>
              </a:rPr>
              <a:t>’s veterinary committee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Werner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Zwingman</a:t>
            </a:r>
            <a:r>
              <a:rPr lang="en-US" altLang="zh-CN" dirty="0">
                <a:ea typeface="宋体" panose="02010600030101010101" pitchFamily="2" charset="-122"/>
              </a:rPr>
              <a:t> said on Wednesday consumers should </a:t>
            </a:r>
            <a:r>
              <a:rPr lang="en-US" altLang="zh-CN" dirty="0" smtClean="0">
                <a:ea typeface="宋体" panose="02010600030101010101" pitchFamily="2" charset="-122"/>
              </a:rPr>
              <a:t>…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HMMs--</a:t>
            </a:r>
            <a:r>
              <a:rPr lang="en-US" altLang="zh-CN" dirty="0">
                <a:ea typeface="宋体" panose="02010600030101010101" pitchFamily="2" charset="-122"/>
              </a:rPr>
              <a:t>Hidden Markov Models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MEMMs--</a:t>
            </a:r>
            <a:r>
              <a:rPr lang="en-US" altLang="zh-CN" dirty="0" err="1">
                <a:ea typeface="宋体" panose="02010600030101010101" pitchFamily="2" charset="-122"/>
              </a:rPr>
              <a:t>MaxEnt</a:t>
            </a:r>
            <a:r>
              <a:rPr lang="en-US" altLang="zh-CN" dirty="0">
                <a:ea typeface="宋体" panose="02010600030101010101" pitchFamily="2" charset="-122"/>
              </a:rPr>
              <a:t> Markov Models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CRFs--</a:t>
            </a:r>
            <a:r>
              <a:rPr lang="en-US" altLang="zh-CN" dirty="0">
                <a:ea typeface="宋体" panose="02010600030101010101" pitchFamily="2" charset="-122"/>
              </a:rPr>
              <a:t>Conditional Random Fields </a:t>
            </a:r>
            <a:endParaRPr lang="en-US" altLang="zh-CN" dirty="0" smtClean="0"/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Question Answering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Textual </a:t>
            </a:r>
            <a:r>
              <a:rPr lang="en-US" altLang="zh-CN" dirty="0" smtClean="0">
                <a:ea typeface="宋体" panose="02010600030101010101" pitchFamily="2" charset="-122"/>
              </a:rPr>
              <a:t>Entailment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Coreference</a:t>
            </a:r>
            <a:r>
              <a:rPr lang="en-US" altLang="zh-CN" dirty="0">
                <a:ea typeface="宋体" panose="02010600030101010101" pitchFamily="2" charset="-122"/>
              </a:rPr>
              <a:t> Resolution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Computational </a:t>
            </a:r>
            <a:r>
              <a:rPr lang="en-US" altLang="zh-CN" dirty="0" smtClean="0">
                <a:ea typeface="宋体" panose="02010600030101010101" pitchFamily="2" charset="-122"/>
              </a:rPr>
              <a:t>Semantics……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6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CMU--Sphinx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svn://192.168.1.10/USER/CHT/</a:t>
            </a:r>
            <a:r>
              <a:rPr lang="zh-CN" altLang="en-US" dirty="0"/>
              <a:t>语音</a:t>
            </a:r>
            <a:r>
              <a:rPr lang="en-US" altLang="zh-CN" dirty="0"/>
              <a:t>/CMU/</a:t>
            </a:r>
            <a:r>
              <a:rPr lang="en-US" altLang="zh-CN" dirty="0" err="1"/>
              <a:t>CMU_Docs</a:t>
            </a:r>
            <a:r>
              <a:rPr lang="en-US" altLang="zh-CN" dirty="0"/>
              <a:t>/</a:t>
            </a:r>
            <a:r>
              <a:rPr lang="zh-CN" altLang="en-US" dirty="0"/>
              <a:t>语音识别总结</a:t>
            </a:r>
            <a:r>
              <a:rPr lang="en-US" altLang="zh-CN" dirty="0"/>
              <a:t>.</a:t>
            </a:r>
            <a:r>
              <a:rPr lang="en-US" altLang="zh-CN" dirty="0" err="1"/>
              <a:t>pptx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01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svn://192.168.1.10/USER/CHT/</a:t>
            </a:r>
            <a:r>
              <a:rPr lang="zh-CN" altLang="en-US" dirty="0"/>
              <a:t>语音</a:t>
            </a:r>
            <a:r>
              <a:rPr lang="en-US" altLang="zh-CN" dirty="0"/>
              <a:t>/</a:t>
            </a:r>
            <a:r>
              <a:rPr lang="en-US" altLang="zh-CN" dirty="0" smtClean="0"/>
              <a:t>HTK/doc/HTK.ppt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091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3200" dirty="0"/>
              <a:t>Sentence Classifier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Structure classifier</a:t>
            </a:r>
          </a:p>
          <a:p>
            <a:r>
              <a:rPr lang="en-US" altLang="zh-CN" sz="2800" dirty="0" smtClean="0"/>
              <a:t>Kinds classifier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979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 </a:t>
            </a:r>
            <a:r>
              <a:rPr lang="en-US" altLang="zh-CN" dirty="0" smtClean="0"/>
              <a:t>Classifier– Structure kinds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</a:t>
            </a:r>
          </a:p>
          <a:p>
            <a:r>
              <a:rPr lang="en-US" altLang="zh-CN" dirty="0" smtClean="0"/>
              <a:t>Compound</a:t>
            </a:r>
          </a:p>
          <a:p>
            <a:pPr lvl="1"/>
            <a:r>
              <a:rPr lang="zh-CN" altLang="en-US" sz="1400" dirty="0" smtClean="0"/>
              <a:t>并列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转折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因果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选择</a:t>
            </a:r>
            <a:endParaRPr lang="en-US" altLang="zh-CN" sz="1400" dirty="0" smtClean="0"/>
          </a:p>
          <a:p>
            <a:r>
              <a:rPr lang="en-US" altLang="zh-CN" dirty="0" smtClean="0"/>
              <a:t>Complex</a:t>
            </a:r>
          </a:p>
          <a:p>
            <a:pPr lvl="1"/>
            <a:r>
              <a:rPr lang="zh-CN" altLang="en-US" dirty="0" smtClean="0"/>
              <a:t>状语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宾语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73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06608"/>
            <a:ext cx="8596668" cy="1320800"/>
          </a:xfrm>
        </p:spPr>
        <p:txBody>
          <a:bodyPr/>
          <a:lstStyle/>
          <a:p>
            <a:r>
              <a:rPr lang="en-US" altLang="zh-CN" dirty="0"/>
              <a:t>Sentence </a:t>
            </a:r>
            <a:r>
              <a:rPr lang="en-US" altLang="zh-CN" dirty="0" smtClean="0"/>
              <a:t>Classifier--</a:t>
            </a:r>
            <a:r>
              <a:rPr lang="en-US" altLang="zh-CN" dirty="0"/>
              <a:t> </a:t>
            </a:r>
            <a:r>
              <a:rPr lang="en-US" altLang="zh-CN" dirty="0" smtClean="0"/>
              <a:t>processing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8" y="492833"/>
            <a:ext cx="11951562" cy="636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949352" y="648866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“/”</a:t>
            </a:r>
            <a:r>
              <a:rPr lang="zh-CN" altLang="en-US" dirty="0" smtClean="0"/>
              <a:t>表示或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0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复合句的定义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形容词从句、副词从句、名词从句， 统称为从属</a:t>
            </a:r>
            <a:r>
              <a:rPr lang="zh-CN" altLang="en-US" sz="3200" dirty="0" smtClean="0"/>
              <a:t>句（</a:t>
            </a:r>
            <a:r>
              <a:rPr lang="en-US" altLang="zh-CN" sz="3200" dirty="0" err="1"/>
              <a:t>SubordinateClauses</a:t>
            </a:r>
            <a:r>
              <a:rPr lang="zh-CN" altLang="en-US" sz="3200" dirty="0"/>
              <a:t>），简称从句。通常它都由从属连词（</a:t>
            </a:r>
            <a:r>
              <a:rPr lang="en-US" altLang="zh-CN" sz="3200" dirty="0" smtClean="0"/>
              <a:t>Subordinate Con </a:t>
            </a:r>
            <a:r>
              <a:rPr lang="zh-CN" altLang="en-US" sz="3200" dirty="0"/>
              <a:t>－ </a:t>
            </a:r>
            <a:r>
              <a:rPr lang="en-US" altLang="zh-CN" sz="3200" dirty="0"/>
              <a:t>junctions </a:t>
            </a:r>
            <a:r>
              <a:rPr lang="zh-CN" altLang="en-US" sz="3200" dirty="0"/>
              <a:t>） 引带。凡包含从句的句子都称为复合句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261636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424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Helvetica</vt:lpstr>
      <vt:lpstr>Trebuchet MS</vt:lpstr>
      <vt:lpstr>Wingdings</vt:lpstr>
      <vt:lpstr>Wingdings 3</vt:lpstr>
      <vt:lpstr>平面</vt:lpstr>
      <vt:lpstr>Weekly Report</vt:lpstr>
      <vt:lpstr>2014 简要总结</vt:lpstr>
      <vt:lpstr>NER--Named Entity Recognition </vt:lpstr>
      <vt:lpstr>CMU--Sphinx</vt:lpstr>
      <vt:lpstr>HTK</vt:lpstr>
      <vt:lpstr>Sentence Classifier </vt:lpstr>
      <vt:lpstr>Sentence Classifier– Structure kinds</vt:lpstr>
      <vt:lpstr>Sentence Classifier-- processing</vt:lpstr>
      <vt:lpstr>复合句的定义</vt:lpstr>
      <vt:lpstr>复合句的分类</vt:lpstr>
      <vt:lpstr>状语从句的定义</vt:lpstr>
      <vt:lpstr>状语从句的特征</vt:lpstr>
      <vt:lpstr>名词从句的定义</vt:lpstr>
      <vt:lpstr>名词从句</vt:lpstr>
      <vt:lpstr>关系从句的定义</vt:lpstr>
      <vt:lpstr>关系从句（定语从句）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HaiTao Cui</dc:creator>
  <cp:lastModifiedBy>HaiTao Cui</cp:lastModifiedBy>
  <cp:revision>102</cp:revision>
  <dcterms:created xsi:type="dcterms:W3CDTF">2015-02-13T02:28:39Z</dcterms:created>
  <dcterms:modified xsi:type="dcterms:W3CDTF">2015-02-15T05:26:30Z</dcterms:modified>
</cp:coreProperties>
</file>