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B5CD-FF8D-436F-BABA-4B98EC823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7C1D0-BCE3-4D2F-8EA4-969C74945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82E80-FFB2-471B-9A93-5449CC0E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E7E1-74E7-4FE8-89CE-C68BBF1D5C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E4658-50C4-4DC0-BA06-2DF4C82F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3D73A-9189-4272-8022-C5F854F2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D9D7-AE9C-48B1-89B2-73BD5225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0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0975-0DA0-46FB-85F8-5387C486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42476-F128-40E5-BA66-0B0526CBC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242AB-AD9F-4A34-A34D-BEA976B9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E7E1-74E7-4FE8-89CE-C68BBF1D5C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15D4D-FA9E-4440-BD08-99DB8D24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A1464-8609-45D0-9883-FA945282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D9D7-AE9C-48B1-89B2-73BD5225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2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525C5-B5C2-4818-8881-8D4A05604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C567F-CD71-4CDB-BAA6-3120527AE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F404-9432-4F19-866D-C9453665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E7E1-74E7-4FE8-89CE-C68BBF1D5C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899CF-47D9-43A6-BA68-19ED7955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A04A9-7BE4-4178-AD97-0CD045CF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D9D7-AE9C-48B1-89B2-73BD5225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2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E11F-8814-439C-838C-C1AD8782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12628-8579-46BB-8014-8015EA74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EDA28-C389-4702-81DC-1D105A19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E7E1-74E7-4FE8-89CE-C68BBF1D5C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34BE3-9252-4CD5-A11D-E9E5A3B3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7781-DB78-49B6-AF15-113E8EBB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D9D7-AE9C-48B1-89B2-73BD5225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727C-42BF-483F-80F1-1CB28C07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95291-6103-4668-ADB9-EFD4F20F9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47FE0-D96C-4B43-A10E-54917AD0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E7E1-74E7-4FE8-89CE-C68BBF1D5C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5176-5C4D-42A4-AD0E-C49DFA94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25993-2816-4270-934C-2CBF4111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D9D7-AE9C-48B1-89B2-73BD5225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6B4E-A613-4471-8147-E79B7A83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7CD2-9086-44AC-8EA3-DE6E7A306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3B737-7C8A-4F8A-8102-678698454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4EEF7-99F0-47EA-B668-9FD9CDDA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E7E1-74E7-4FE8-89CE-C68BBF1D5C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7FE2E-68D5-4E85-A05E-822C2B05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01B37-D90C-44BD-BBAE-89AC9624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D9D7-AE9C-48B1-89B2-73BD5225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1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9EE8-BEFE-4E63-8B09-A46841A9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63049-6B8E-47CD-80D2-666151FC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49470-956C-433A-ABD7-032E850C6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3A032-EFFD-4940-BBB0-E080E4CA8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E9E48-4411-4B15-97AD-AE48C41CD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935D9-847E-458E-B537-4B722D87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E7E1-74E7-4FE8-89CE-C68BBF1D5C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65357-FB8F-4CEF-B73A-BD4C72D7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A8E26-99C1-493E-9DAD-7F44C95C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D9D7-AE9C-48B1-89B2-73BD5225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9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2B5F-9474-45A7-B579-CB10AF6B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A0C7D-3129-44E0-AA3E-FE8ABE82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E7E1-74E7-4FE8-89CE-C68BBF1D5C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F4F9E-5EBB-408B-BCFC-A7015623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799C8-6A97-43E3-8E80-C9D8600F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D9D7-AE9C-48B1-89B2-73BD5225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91207-2FEB-45E2-8F10-4B7A8CFC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E7E1-74E7-4FE8-89CE-C68BBF1D5C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92C27-13F5-447F-A969-6E314000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D14E1-DCAF-44FE-BF04-C5C7E597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D9D7-AE9C-48B1-89B2-73BD5225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4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8232-B8A0-434F-8A18-ADEBE31B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0DBA-6DC2-4FFE-BC39-71EBB8019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A42F1-1245-4414-93D6-92560E41F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B07F3-25BC-4589-BD91-0A6650B6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E7E1-74E7-4FE8-89CE-C68BBF1D5C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E0E90-0AEF-4F51-955F-21583563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1EEB1-06DD-4FF4-BA99-D026AF27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D9D7-AE9C-48B1-89B2-73BD5225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4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ADEA-61F4-419C-B95F-40BA5972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1A6EF-5A75-4952-A2A9-0E55A0790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1987F-8261-4157-8BBB-995A25868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89FA9-F3F7-4F81-B813-946ED2B5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E7E1-74E7-4FE8-89CE-C68BBF1D5C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41967-96FE-4862-85D2-EB0418C9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7B6F2-AFF0-4075-8337-B917EFB8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D9D7-AE9C-48B1-89B2-73BD5225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F6DE9-7405-4530-BA79-AA27AFE4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5180D-0C63-4F8C-AB3D-0845FC3E8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DF2FD-C661-4962-9EB0-5ACED544C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DE7E1-74E7-4FE8-89CE-C68BBF1D5C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4CA44-EF64-4A29-9A09-196FEEE3C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38634-6BA2-49DD-9F5C-1274D867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D9D7-AE9C-48B1-89B2-73BD5225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2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62AF53-C786-46F0-8D99-FB2C48C2ECFA}"/>
              </a:ext>
            </a:extLst>
          </p:cNvPr>
          <p:cNvGrpSpPr/>
          <p:nvPr/>
        </p:nvGrpSpPr>
        <p:grpSpPr>
          <a:xfrm>
            <a:off x="643467" y="1632857"/>
            <a:ext cx="11771261" cy="3700361"/>
            <a:chOff x="643467" y="1632857"/>
            <a:chExt cx="11771261" cy="3700361"/>
          </a:xfrm>
        </p:grpSpPr>
        <p:pic>
          <p:nvPicPr>
            <p:cNvPr id="11" name="Picture 10" descr="A screenshot of a social media post&#10;&#10;Description generated with very high confidence">
              <a:extLst>
                <a:ext uri="{FF2B5EF4-FFF2-40B4-BE49-F238E27FC236}">
                  <a16:creationId xmlns:a16="http://schemas.microsoft.com/office/drawing/2014/main" id="{B262A605-2426-4390-BBB8-A801208A2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3817" y="1632858"/>
              <a:ext cx="6160911" cy="30417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FDAF68-3DD2-4110-A4B5-C63EB5A65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67" y="1632857"/>
              <a:ext cx="6160912" cy="304178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9E0FA0-E3BD-4715-9ABD-AB79490C143C}"/>
                </a:ext>
              </a:extLst>
            </p:cNvPr>
            <p:cNvSpPr txBox="1"/>
            <p:nvPr/>
          </p:nvSpPr>
          <p:spPr>
            <a:xfrm>
              <a:off x="2258008" y="4963886"/>
              <a:ext cx="1912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Mapping Gestures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63187A-765D-4C23-A5F9-49DBD85452CD}"/>
                </a:ext>
              </a:extLst>
            </p:cNvPr>
            <p:cNvSpPr txBox="1"/>
            <p:nvPr/>
          </p:nvSpPr>
          <p:spPr>
            <a:xfrm>
              <a:off x="7989133" y="4963886"/>
              <a:ext cx="1912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Gaming Gestures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591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33DF28-A11E-4551-B3FE-4D27A029AC7C}"/>
              </a:ext>
            </a:extLst>
          </p:cNvPr>
          <p:cNvGrpSpPr/>
          <p:nvPr/>
        </p:nvGrpSpPr>
        <p:grpSpPr>
          <a:xfrm>
            <a:off x="643466" y="1511558"/>
            <a:ext cx="11712947" cy="3821660"/>
            <a:chOff x="643466" y="1511558"/>
            <a:chExt cx="11712947" cy="3821660"/>
          </a:xfrm>
        </p:grpSpPr>
        <p:pic>
          <p:nvPicPr>
            <p:cNvPr id="7" name="Picture 6" descr="A picture containing screenshot&#10;&#10;Description generated with high confidence">
              <a:extLst>
                <a:ext uri="{FF2B5EF4-FFF2-40B4-BE49-F238E27FC236}">
                  <a16:creationId xmlns:a16="http://schemas.microsoft.com/office/drawing/2014/main" id="{AD7C4B03-4AFE-4C52-86A8-5261FC031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3817" y="1511559"/>
              <a:ext cx="6102596" cy="3200400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C938A801-7227-4B54-A8B8-2F6E57FCB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66" y="1511558"/>
              <a:ext cx="6102597" cy="3200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623119-1143-4F94-86B4-D0D0A827477A}"/>
                </a:ext>
              </a:extLst>
            </p:cNvPr>
            <p:cNvSpPr txBox="1"/>
            <p:nvPr/>
          </p:nvSpPr>
          <p:spPr>
            <a:xfrm>
              <a:off x="2258008" y="4963886"/>
              <a:ext cx="1912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Simple Gestures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F6F379-F492-4429-9B90-264BA4FC31D0}"/>
                </a:ext>
              </a:extLst>
            </p:cNvPr>
            <p:cNvSpPr txBox="1"/>
            <p:nvPr/>
          </p:nvSpPr>
          <p:spPr>
            <a:xfrm>
              <a:off x="8348727" y="4963886"/>
              <a:ext cx="1912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Generic Gestures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440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Raunak Mundada</dc:creator>
  <cp:lastModifiedBy>Raunak Mundada</cp:lastModifiedBy>
  <cp:revision>4</cp:revision>
  <dcterms:created xsi:type="dcterms:W3CDTF">2017-08-15T21:52:01Z</dcterms:created>
  <dcterms:modified xsi:type="dcterms:W3CDTF">2017-08-16T01:32:51Z</dcterms:modified>
</cp:coreProperties>
</file>