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88B1-4DE4-4992-B3F8-7E7CE573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0CAF-DAA1-49E0-A256-3F311C42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36D6-0395-4DF7-97F4-BE137472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2BEE-8890-413C-833D-A514357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717E-9F2E-418A-AC4A-372C130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6049-E928-4F63-82CD-A23955C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F8625-81C9-418D-AE3B-40680605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95AA-FBDE-43B7-8CF3-077DF8D6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3B01-64A5-4F2D-9899-4CBB4379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56FA-35AC-46D8-87BD-EB422AC5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C457F-7A7B-4ED0-84BB-2057C8CC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2EBA-0662-42F2-9BFA-EC3B5798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ED85-1707-4B02-A818-05733A65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7930-5501-411D-93F0-5610843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22F2-92B9-4CD1-9DCA-B8908C82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749-3683-4140-AF18-D3BF9DC3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AA66-AD97-4690-935F-DEB9EA8D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19E7-A333-41C0-B6B9-D7939EC1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5E60-33E7-430B-9A77-B81E0CDC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27F3-57A8-44B5-9F25-7729B902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17A1-0F38-434A-8ABE-063FF490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8BE81-55D2-40E6-B60E-E2893454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EC7B-24A8-4B20-B4D9-CABAC10F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0035-930E-44FD-9840-D406118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EF3E-F1CC-41B4-B737-62CED0D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6091-BA46-41B4-9DD9-382B2F09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9A28-1B62-4495-B6C1-21680CE1B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99FD-4CAB-4C0E-818B-F25ED5C0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C6B8-C1CB-4740-B736-E4EF7B66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1764-258C-4F82-9422-EE821FF3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388E9-17C2-49F8-A84B-AD0A12B2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4642-402A-4B48-B5BA-636DCF9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7F7A8-CB5B-4174-86CE-6DFB671C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58A2-AB69-4DCA-882E-19CA62823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DFD24-BC30-48A1-832E-388236678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83A7-06ED-4D93-887B-612F7D79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4B96C-D339-4E8C-8E27-9B3E7FEC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CE8FB-A9CC-460D-ADC3-A763BA1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B3758-F9EE-4D79-B8BC-A1DACE5E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9704-4EC2-458D-BC7D-AFE13E85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8D410-E943-4E8F-A712-6D5A9BC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F8C30-8D17-4496-8A88-739C276D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A22B-3CEF-4DA8-89D0-F09C24A0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D314C-D697-4B9A-97D9-13A2629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584D-BF2C-48C4-9C4E-F86F2C1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46DD-20A8-43A5-8F3C-44C68617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6759-8300-4B94-8960-A07A5727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6930-5FB1-4486-847A-6F017C31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EFBF-9E1D-463D-BA7F-7094FF4F4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35309-8125-46D2-B496-E9ED3F3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59B8D-ED33-4BD0-BD13-E03ACFBA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3DE87-D541-4F0F-B30B-25B7224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3568-A4D1-4107-A27C-34BF8CD6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0C06E-135E-4DDA-99F5-97D1DCB4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577CB-7334-44C0-AC0C-22EA463A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663BE-B27D-4F64-B5A9-C72792E3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8BE8-03E6-4E17-B00A-1D774187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4BB58-FD89-40C7-B879-27E07538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E825C-95DD-47F3-8C89-225859A0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9AF6-468C-47EB-A41C-B0317996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A4E3-860C-4208-BECA-47CDBD6D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CA2D-040A-483C-AD1C-080CD9A91D3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8417-2D27-49A7-9227-78C1ED8D5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7644-8976-4BEA-9FF4-B02F7E7B6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9125-F301-4E37-92A6-02D0F279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2BA98562-E581-4B53-BA25-23A70C8D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939"/>
            <a:ext cx="12192000" cy="3666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70C838-ED70-462B-B394-41F7AD358649}"/>
              </a:ext>
            </a:extLst>
          </p:cNvPr>
          <p:cNvSpPr/>
          <p:nvPr/>
        </p:nvSpPr>
        <p:spPr>
          <a:xfrm>
            <a:off x="1593908" y="4592935"/>
            <a:ext cx="9387281" cy="608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84B6C-C70B-49BA-9AEE-C05754A2C671}"/>
              </a:ext>
            </a:extLst>
          </p:cNvPr>
          <p:cNvSpPr txBox="1"/>
          <p:nvPr/>
        </p:nvSpPr>
        <p:spPr>
          <a:xfrm>
            <a:off x="1812722" y="4592934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97B58-4DD5-45C7-B14F-07E11DEA40C3}"/>
              </a:ext>
            </a:extLst>
          </p:cNvPr>
          <p:cNvSpPr txBox="1"/>
          <p:nvPr/>
        </p:nvSpPr>
        <p:spPr>
          <a:xfrm>
            <a:off x="2299283" y="4592934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DA85F-44D5-4EE8-BAE9-DF0F2C0DC0E8}"/>
              </a:ext>
            </a:extLst>
          </p:cNvPr>
          <p:cNvSpPr txBox="1"/>
          <p:nvPr/>
        </p:nvSpPr>
        <p:spPr>
          <a:xfrm>
            <a:off x="9793449" y="4587031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1024</a:t>
            </a:r>
          </a:p>
          <a:p>
            <a:r>
              <a:rPr lang="en-US" sz="800" dirty="0"/>
              <a:t>0.75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19153-35C7-4D83-82D9-2FA044AFC4B6}"/>
              </a:ext>
            </a:extLst>
          </p:cNvPr>
          <p:cNvSpPr txBox="1"/>
          <p:nvPr/>
        </p:nvSpPr>
        <p:spPr>
          <a:xfrm>
            <a:off x="8804248" y="458058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1024</a:t>
            </a:r>
          </a:p>
          <a:p>
            <a:r>
              <a:rPr lang="en-US" sz="800" dirty="0"/>
              <a:t>0.5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287C9-ED87-43C3-BA77-7651601C082A}"/>
              </a:ext>
            </a:extLst>
          </p:cNvPr>
          <p:cNvSpPr txBox="1"/>
          <p:nvPr/>
        </p:nvSpPr>
        <p:spPr>
          <a:xfrm>
            <a:off x="9299897" y="458058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1024</a:t>
            </a:r>
          </a:p>
          <a:p>
            <a:r>
              <a:rPr lang="en-US" sz="800" dirty="0"/>
              <a:t>0.5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C6D15-7542-4F27-8E16-8791EBDA142F}"/>
              </a:ext>
            </a:extLst>
          </p:cNvPr>
          <p:cNvSpPr txBox="1"/>
          <p:nvPr/>
        </p:nvSpPr>
        <p:spPr>
          <a:xfrm>
            <a:off x="7810504" y="458058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1024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E31AD-AFE9-46C8-B507-0231A8B51EF1}"/>
              </a:ext>
            </a:extLst>
          </p:cNvPr>
          <p:cNvSpPr txBox="1"/>
          <p:nvPr/>
        </p:nvSpPr>
        <p:spPr>
          <a:xfrm>
            <a:off x="8305104" y="4587031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1024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A38F1-9FBC-4CBD-BBF6-B5D270ACAAD6}"/>
              </a:ext>
            </a:extLst>
          </p:cNvPr>
          <p:cNvSpPr txBox="1"/>
          <p:nvPr/>
        </p:nvSpPr>
        <p:spPr>
          <a:xfrm>
            <a:off x="7316952" y="4587031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</a:t>
            </a:r>
          </a:p>
          <a:p>
            <a:r>
              <a:rPr lang="en-US" sz="800" dirty="0"/>
              <a:t>0.75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DDA7D-E717-41CE-AB70-AF76C6EBE9A8}"/>
              </a:ext>
            </a:extLst>
          </p:cNvPr>
          <p:cNvSpPr txBox="1"/>
          <p:nvPr/>
        </p:nvSpPr>
        <p:spPr>
          <a:xfrm>
            <a:off x="6823400" y="458058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</a:t>
            </a:r>
          </a:p>
          <a:p>
            <a:r>
              <a:rPr lang="en-US" sz="800" dirty="0"/>
              <a:t>0.75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701DA-10B0-406F-A6B0-542395A61AA7}"/>
              </a:ext>
            </a:extLst>
          </p:cNvPr>
          <p:cNvSpPr txBox="1"/>
          <p:nvPr/>
        </p:nvSpPr>
        <p:spPr>
          <a:xfrm>
            <a:off x="4339029" y="4598837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0.75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D6D43-C0CE-46D3-97AF-603113A47639}"/>
              </a:ext>
            </a:extLst>
          </p:cNvPr>
          <p:cNvSpPr txBox="1"/>
          <p:nvPr/>
        </p:nvSpPr>
        <p:spPr>
          <a:xfrm>
            <a:off x="4835380" y="4580584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54E79-7E3A-4F93-8B11-C3B29DC0E0B1}"/>
              </a:ext>
            </a:extLst>
          </p:cNvPr>
          <p:cNvSpPr txBox="1"/>
          <p:nvPr/>
        </p:nvSpPr>
        <p:spPr>
          <a:xfrm>
            <a:off x="5332252" y="4580584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</a:t>
            </a:r>
          </a:p>
          <a:p>
            <a:r>
              <a:rPr lang="en-US" sz="800" dirty="0"/>
              <a:t>0.9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4CA49-63D9-447C-8E5A-2A80133C511C}"/>
              </a:ext>
            </a:extLst>
          </p:cNvPr>
          <p:cNvSpPr txBox="1"/>
          <p:nvPr/>
        </p:nvSpPr>
        <p:spPr>
          <a:xfrm>
            <a:off x="5827553" y="4587031"/>
            <a:ext cx="4012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20480.5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6FB2F-A074-4603-849A-8C69FDA5A3D2}"/>
              </a:ext>
            </a:extLst>
          </p:cNvPr>
          <p:cNvSpPr txBox="1"/>
          <p:nvPr/>
        </p:nvSpPr>
        <p:spPr>
          <a:xfrm>
            <a:off x="6324954" y="458058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2048</a:t>
            </a:r>
          </a:p>
          <a:p>
            <a:r>
              <a:rPr lang="en-US" sz="800" dirty="0"/>
              <a:t>0.5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011B8-26A7-48E1-ADF2-69B14E993AEE}"/>
              </a:ext>
            </a:extLst>
          </p:cNvPr>
          <p:cNvSpPr txBox="1"/>
          <p:nvPr/>
        </p:nvSpPr>
        <p:spPr>
          <a:xfrm>
            <a:off x="2848581" y="460722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0.5</a:t>
            </a:r>
          </a:p>
          <a:p>
            <a:r>
              <a:rPr lang="en-US" sz="8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1E2AB1-8C1B-4FE0-A9A9-CBE70E923888}"/>
              </a:ext>
            </a:extLst>
          </p:cNvPr>
          <p:cNvSpPr txBox="1"/>
          <p:nvPr/>
        </p:nvSpPr>
        <p:spPr>
          <a:xfrm>
            <a:off x="3341439" y="4607225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0.5</a:t>
            </a:r>
          </a:p>
          <a:p>
            <a:r>
              <a:rPr lang="en-US" sz="800" dirty="0"/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37639-9BD5-4357-9913-70839F7669BB}"/>
              </a:ext>
            </a:extLst>
          </p:cNvPr>
          <p:cNvSpPr txBox="1"/>
          <p:nvPr/>
        </p:nvSpPr>
        <p:spPr>
          <a:xfrm>
            <a:off x="3839888" y="4580584"/>
            <a:ext cx="4012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4096</a:t>
            </a:r>
          </a:p>
          <a:p>
            <a:r>
              <a:rPr lang="en-US" sz="800" dirty="0"/>
              <a:t>0.75</a:t>
            </a:r>
          </a:p>
          <a:p>
            <a:r>
              <a:rPr lang="en-US" sz="800" dirty="0"/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0C64C5-DA8F-4C1F-B988-0B8F36016994}"/>
              </a:ext>
            </a:extLst>
          </p:cNvPr>
          <p:cNvGrpSpPr/>
          <p:nvPr/>
        </p:nvGrpSpPr>
        <p:grpSpPr>
          <a:xfrm>
            <a:off x="745984" y="4580584"/>
            <a:ext cx="10036666" cy="535249"/>
            <a:chOff x="745984" y="4580584"/>
            <a:chExt cx="10036666" cy="5403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ACCBB9-720C-492D-8BA7-A47D48227DB2}"/>
                </a:ext>
              </a:extLst>
            </p:cNvPr>
            <p:cNvSpPr txBox="1"/>
            <p:nvPr/>
          </p:nvSpPr>
          <p:spPr>
            <a:xfrm>
              <a:off x="10287001" y="4592934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AD9E73-3AA5-4E35-B0A1-9FA67AEA1719}"/>
                </a:ext>
              </a:extLst>
            </p:cNvPr>
            <p:cNvSpPr txBox="1"/>
            <p:nvPr/>
          </p:nvSpPr>
          <p:spPr>
            <a:xfrm>
              <a:off x="745984" y="4580584"/>
              <a:ext cx="11190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Window Size:</a:t>
              </a:r>
            </a:p>
            <a:p>
              <a:r>
                <a:rPr lang="en-US" sz="900" dirty="0"/>
                <a:t>Overlap:</a:t>
              </a:r>
            </a:p>
            <a:p>
              <a:r>
                <a:rPr lang="en-US" sz="900" dirty="0"/>
                <a:t>Frequency Bins: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B8104A-8E52-4E4C-BFB8-BDA1FF93D645}"/>
                </a:ext>
              </a:extLst>
            </p:cNvPr>
            <p:cNvSpPr txBox="1"/>
            <p:nvPr/>
          </p:nvSpPr>
          <p:spPr>
            <a:xfrm>
              <a:off x="1812722" y="4598837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B0104-C433-4C9C-ADFD-4CD10303F115}"/>
                </a:ext>
              </a:extLst>
            </p:cNvPr>
            <p:cNvSpPr txBox="1"/>
            <p:nvPr/>
          </p:nvSpPr>
          <p:spPr>
            <a:xfrm>
              <a:off x="2299283" y="4598837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35428-338E-4242-9431-D4D2EE3321A3}"/>
                </a:ext>
              </a:extLst>
            </p:cNvPr>
            <p:cNvSpPr txBox="1"/>
            <p:nvPr/>
          </p:nvSpPr>
          <p:spPr>
            <a:xfrm>
              <a:off x="9793449" y="4592934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15F36C-334F-42D1-ACF4-2CB7DD4328EC}"/>
                </a:ext>
              </a:extLst>
            </p:cNvPr>
            <p:cNvSpPr txBox="1"/>
            <p:nvPr/>
          </p:nvSpPr>
          <p:spPr>
            <a:xfrm>
              <a:off x="8804248" y="458648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0.5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CEAE7A-FF1D-4626-9757-54EDDD54B407}"/>
                </a:ext>
              </a:extLst>
            </p:cNvPr>
            <p:cNvSpPr txBox="1"/>
            <p:nvPr/>
          </p:nvSpPr>
          <p:spPr>
            <a:xfrm>
              <a:off x="9299897" y="458648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CF26DF-B533-45CC-AA5D-1D23EB020703}"/>
                </a:ext>
              </a:extLst>
            </p:cNvPr>
            <p:cNvSpPr txBox="1"/>
            <p:nvPr/>
          </p:nvSpPr>
          <p:spPr>
            <a:xfrm>
              <a:off x="7810504" y="458648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3D6B7C-695E-4D2B-B90B-7972C8F21DDC}"/>
                </a:ext>
              </a:extLst>
            </p:cNvPr>
            <p:cNvSpPr txBox="1"/>
            <p:nvPr/>
          </p:nvSpPr>
          <p:spPr>
            <a:xfrm>
              <a:off x="8305104" y="4592934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1024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331F92-1B13-41F0-BD6B-0EF1B8F0A5FE}"/>
                </a:ext>
              </a:extLst>
            </p:cNvPr>
            <p:cNvSpPr txBox="1"/>
            <p:nvPr/>
          </p:nvSpPr>
          <p:spPr>
            <a:xfrm>
              <a:off x="7316952" y="4592934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D9147E-BD24-4D9A-A00F-F6E679C131F0}"/>
                </a:ext>
              </a:extLst>
            </p:cNvPr>
            <p:cNvSpPr txBox="1"/>
            <p:nvPr/>
          </p:nvSpPr>
          <p:spPr>
            <a:xfrm>
              <a:off x="6823400" y="458648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4D386C-7A97-430B-9A7C-1C40C3331E49}"/>
                </a:ext>
              </a:extLst>
            </p:cNvPr>
            <p:cNvSpPr txBox="1"/>
            <p:nvPr/>
          </p:nvSpPr>
          <p:spPr>
            <a:xfrm>
              <a:off x="4339029" y="4604740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EA9530-DB12-4461-B844-31BC2227CACB}"/>
                </a:ext>
              </a:extLst>
            </p:cNvPr>
            <p:cNvSpPr txBox="1"/>
            <p:nvPr/>
          </p:nvSpPr>
          <p:spPr>
            <a:xfrm>
              <a:off x="4835380" y="4586487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3AE343-F913-4BFB-9125-3EEC365DD645}"/>
                </a:ext>
              </a:extLst>
            </p:cNvPr>
            <p:cNvSpPr txBox="1"/>
            <p:nvPr/>
          </p:nvSpPr>
          <p:spPr>
            <a:xfrm>
              <a:off x="5332252" y="4586487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</a:t>
              </a:r>
            </a:p>
            <a:p>
              <a:r>
                <a:rPr lang="en-US" sz="900" dirty="0"/>
                <a:t>0.9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ED8F0D-CC0A-4014-8CA8-5169A6C9CA4B}"/>
                </a:ext>
              </a:extLst>
            </p:cNvPr>
            <p:cNvSpPr txBox="1"/>
            <p:nvPr/>
          </p:nvSpPr>
          <p:spPr>
            <a:xfrm>
              <a:off x="5827553" y="4592934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20480.5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02D96B-D4F7-49F1-9E3D-4203409A0FC7}"/>
                </a:ext>
              </a:extLst>
            </p:cNvPr>
            <p:cNvSpPr txBox="1"/>
            <p:nvPr/>
          </p:nvSpPr>
          <p:spPr>
            <a:xfrm>
              <a:off x="6324954" y="458648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2048</a:t>
              </a:r>
            </a:p>
            <a:p>
              <a:r>
                <a:rPr lang="en-US" sz="900" dirty="0"/>
                <a:t>0.5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E39B8E-291E-445D-81E5-E747267B4BBA}"/>
                </a:ext>
              </a:extLst>
            </p:cNvPr>
            <p:cNvSpPr txBox="1"/>
            <p:nvPr/>
          </p:nvSpPr>
          <p:spPr>
            <a:xfrm>
              <a:off x="2848581" y="461312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0.5</a:t>
              </a:r>
            </a:p>
            <a:p>
              <a:r>
                <a:rPr lang="en-US" sz="900" dirty="0"/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85173-BF4D-4F42-AF36-436892D43CB3}"/>
                </a:ext>
              </a:extLst>
            </p:cNvPr>
            <p:cNvSpPr txBox="1"/>
            <p:nvPr/>
          </p:nvSpPr>
          <p:spPr>
            <a:xfrm>
              <a:off x="3341439" y="4613128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0.5</a:t>
              </a:r>
            </a:p>
            <a:p>
              <a:r>
                <a:rPr lang="en-US" sz="900" dirty="0"/>
                <a:t>16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8878EA-28DC-43D0-AE7A-2B1D5272AA3B}"/>
                </a:ext>
              </a:extLst>
            </p:cNvPr>
            <p:cNvSpPr txBox="1"/>
            <p:nvPr/>
          </p:nvSpPr>
          <p:spPr>
            <a:xfrm>
              <a:off x="3839888" y="4586487"/>
              <a:ext cx="49564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4096</a:t>
              </a:r>
            </a:p>
            <a:p>
              <a:r>
                <a:rPr lang="en-US" sz="900" dirty="0"/>
                <a:t>0.75</a:t>
              </a:r>
            </a:p>
            <a:p>
              <a:r>
                <a:rPr lang="en-US" sz="9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37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Mundada</dc:creator>
  <cp:lastModifiedBy>Raunak Mundada</cp:lastModifiedBy>
  <cp:revision>3</cp:revision>
  <dcterms:created xsi:type="dcterms:W3CDTF">2017-08-16T02:38:41Z</dcterms:created>
  <dcterms:modified xsi:type="dcterms:W3CDTF">2017-08-16T03:54:03Z</dcterms:modified>
</cp:coreProperties>
</file>