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6" r:id="rId5"/>
    <p:sldId id="268" r:id="rId6"/>
    <p:sldId id="267" r:id="rId7"/>
    <p:sldId id="269" r:id="rId8"/>
    <p:sldId id="265" r:id="rId9"/>
    <p:sldId id="258" r:id="rId10"/>
    <p:sldId id="263" r:id="rId11"/>
    <p:sldId id="264" r:id="rId12"/>
    <p:sldId id="262" r:id="rId13"/>
    <p:sldId id="260" r:id="rId14"/>
    <p:sldId id="261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 autoAdjust="0"/>
    <p:restoredTop sz="94606" autoAdjust="0"/>
  </p:normalViewPr>
  <p:slideViewPr>
    <p:cSldViewPr snapToGrid="0" snapToObjects="1">
      <p:cViewPr varScale="1">
        <p:scale>
          <a:sx n="80" d="100"/>
          <a:sy n="80" d="100"/>
        </p:scale>
        <p:origin x="-21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B412-BD58-C84B-9D11-1C22246D95BE}" type="datetimeFigureOut">
              <a:rPr kumimoji="1" lang="zh-CN" altLang="en-US" smtClean="0"/>
              <a:t>15/8/18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536-36B2-9840-A8A6-20003EA7FC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3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B412-BD58-C84B-9D11-1C22246D95BE}" type="datetimeFigureOut">
              <a:rPr kumimoji="1" lang="zh-CN" altLang="en-US" smtClean="0"/>
              <a:t>15/8/18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536-36B2-9840-A8A6-20003EA7FC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936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B412-BD58-C84B-9D11-1C22246D95BE}" type="datetimeFigureOut">
              <a:rPr kumimoji="1" lang="zh-CN" altLang="en-US" smtClean="0"/>
              <a:t>15/8/18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536-36B2-9840-A8A6-20003EA7FC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364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B412-BD58-C84B-9D11-1C22246D95BE}" type="datetimeFigureOut">
              <a:rPr kumimoji="1" lang="zh-CN" altLang="en-US" smtClean="0"/>
              <a:t>15/8/18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536-36B2-9840-A8A6-20003EA7FC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689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B412-BD58-C84B-9D11-1C22246D95BE}" type="datetimeFigureOut">
              <a:rPr kumimoji="1" lang="zh-CN" altLang="en-US" smtClean="0"/>
              <a:t>15/8/18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536-36B2-9840-A8A6-20003EA7FC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255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B412-BD58-C84B-9D11-1C22246D95BE}" type="datetimeFigureOut">
              <a:rPr kumimoji="1" lang="zh-CN" altLang="en-US" smtClean="0"/>
              <a:t>15/8/18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536-36B2-9840-A8A6-20003EA7FC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542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B412-BD58-C84B-9D11-1C22246D95BE}" type="datetimeFigureOut">
              <a:rPr kumimoji="1" lang="zh-CN" altLang="en-US" smtClean="0"/>
              <a:t>15/8/18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536-36B2-9840-A8A6-20003EA7FC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976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B412-BD58-C84B-9D11-1C22246D95BE}" type="datetimeFigureOut">
              <a:rPr kumimoji="1" lang="zh-CN" altLang="en-US" smtClean="0"/>
              <a:t>15/8/18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536-36B2-9840-A8A6-20003EA7FC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047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B412-BD58-C84B-9D11-1C22246D95BE}" type="datetimeFigureOut">
              <a:rPr kumimoji="1" lang="zh-CN" altLang="en-US" smtClean="0"/>
              <a:t>15/8/18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536-36B2-9840-A8A6-20003EA7FC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124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B412-BD58-C84B-9D11-1C22246D95BE}" type="datetimeFigureOut">
              <a:rPr kumimoji="1" lang="zh-CN" altLang="en-US" smtClean="0"/>
              <a:t>15/8/18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536-36B2-9840-A8A6-20003EA7FC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325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B412-BD58-C84B-9D11-1C22246D95BE}" type="datetimeFigureOut">
              <a:rPr kumimoji="1" lang="zh-CN" altLang="en-US" smtClean="0"/>
              <a:t>15/8/18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536-36B2-9840-A8A6-20003EA7FC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4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3B412-BD58-C84B-9D11-1C22246D95BE}" type="datetimeFigureOut">
              <a:rPr kumimoji="1" lang="zh-CN" altLang="en-US" smtClean="0"/>
              <a:t>15/8/18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95536-36B2-9840-A8A6-20003EA7FC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363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0882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Daemon Network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8062" b="-80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85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Container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Host</a:t>
            </a:r>
            <a:r>
              <a:rPr kumimoji="1" lang="zh-CN" altLang="en-US" dirty="0" smtClean="0"/>
              <a:t>模式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5381" b="-53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0773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35844" r="-35844"/>
          <a:stretch>
            <a:fillRect/>
          </a:stretch>
        </p:blipFill>
        <p:spPr>
          <a:xfrm>
            <a:off x="457199" y="0"/>
            <a:ext cx="8521480" cy="6858000"/>
          </a:xfrm>
        </p:spPr>
      </p:pic>
      <p:sp>
        <p:nvSpPr>
          <p:cNvPr id="5" name="文本框 4"/>
          <p:cNvSpPr txBox="1"/>
          <p:nvPr/>
        </p:nvSpPr>
        <p:spPr>
          <a:xfrm>
            <a:off x="158750" y="603250"/>
            <a:ext cx="1150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Code</a:t>
            </a:r>
            <a:r>
              <a:rPr kumimoji="1" lang="en-US" altLang="zh-CN" dirty="0" smtClean="0"/>
              <a:t> Arch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462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VMs</a:t>
            </a:r>
            <a:r>
              <a:rPr kumimoji="1" lang="en-US" altLang="zh-CN" dirty="0" smtClean="0"/>
              <a:t> vs. Containers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1158" r="-11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09035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LXC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vs.Docker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4286" b="-42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71741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github.com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docker</a:t>
            </a:r>
            <a:endParaRPr kumimoji="1" lang="en-US" altLang="zh-CN" dirty="0" smtClean="0"/>
          </a:p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github.com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docker</a:t>
            </a:r>
            <a:r>
              <a:rPr kumimoji="1" lang="en-US" altLang="zh-CN" dirty="0" smtClean="0"/>
              <a:t>-library/</a:t>
            </a:r>
            <a:endParaRPr kumimoji="1" lang="en-US" altLang="zh-CN" dirty="0" smtClean="0"/>
          </a:p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github.com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docker</a:t>
            </a:r>
            <a:r>
              <a:rPr kumimoji="1" lang="en-US" altLang="zh-CN" dirty="0" smtClean="0"/>
              <a:t>-library/</a:t>
            </a:r>
            <a:r>
              <a:rPr kumimoji="1" lang="en-US" altLang="zh-CN" dirty="0" err="1" smtClean="0"/>
              <a:t>mysql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385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en-US" altLang="zh-CN" dirty="0" smtClean="0"/>
              <a:t>rchitecture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2548" b="-25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6398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Image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layer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900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Image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4739" r="-47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1771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Image</a:t>
            </a:r>
            <a:r>
              <a:rPr kumimoji="1" lang="en-US" altLang="zh-CN" dirty="0" smtClean="0"/>
              <a:t> Layer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45691" b="-456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119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Image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layer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8420" b="-84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11824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Container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5975" r="-59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22357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CmdRun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13645" r="-136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3974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Daemon</a:t>
            </a:r>
            <a:r>
              <a:rPr kumimoji="1" lang="en-US" altLang="zh-CN" dirty="0" smtClean="0"/>
              <a:t> Network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7969" r="-79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6365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53</Words>
  <Application>Microsoft Macintosh PowerPoint</Application>
  <PresentationFormat>全屏显示(4:3)</PresentationFormat>
  <Paragraphs>16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Architecture</vt:lpstr>
      <vt:lpstr>Image layer</vt:lpstr>
      <vt:lpstr>Image</vt:lpstr>
      <vt:lpstr>Image Layer</vt:lpstr>
      <vt:lpstr>Image layer</vt:lpstr>
      <vt:lpstr>Container</vt:lpstr>
      <vt:lpstr>CmdRun</vt:lpstr>
      <vt:lpstr>Daemon Network</vt:lpstr>
      <vt:lpstr>Daemon Network</vt:lpstr>
      <vt:lpstr>Container Host模式</vt:lpstr>
      <vt:lpstr>PowerPoint 演示文稿</vt:lpstr>
      <vt:lpstr>VMs vs. Containers</vt:lpstr>
      <vt:lpstr>LXC vs.Docker</vt:lpstr>
      <vt:lpstr>PowerPoint 演示文稿</vt:lpstr>
    </vt:vector>
  </TitlesOfParts>
  <Company>zhima.info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 Cui</dc:creator>
  <cp:lastModifiedBy>Jing Cui</cp:lastModifiedBy>
  <cp:revision>16</cp:revision>
  <dcterms:created xsi:type="dcterms:W3CDTF">2015-08-18T06:44:16Z</dcterms:created>
  <dcterms:modified xsi:type="dcterms:W3CDTF">2015-08-18T08:28:39Z</dcterms:modified>
</cp:coreProperties>
</file>