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2"/>
    <p:sldId id="295" r:id="rId3"/>
    <p:sldId id="296" r:id="rId4"/>
    <p:sldId id="260" r:id="rId5"/>
    <p:sldId id="273" r:id="rId6"/>
    <p:sldId id="274" r:id="rId7"/>
    <p:sldId id="275" r:id="rId8"/>
    <p:sldId id="270" r:id="rId9"/>
    <p:sldId id="322" r:id="rId10"/>
    <p:sldId id="272" r:id="rId11"/>
    <p:sldId id="276" r:id="rId12"/>
    <p:sldId id="277" r:id="rId13"/>
    <p:sldId id="278" r:id="rId14"/>
    <p:sldId id="318" r:id="rId15"/>
    <p:sldId id="319" r:id="rId16"/>
    <p:sldId id="320" r:id="rId17"/>
    <p:sldId id="32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8-01-05T18:22:11"/>
    </inkml:context>
    <inkml:brush xml:id="br0">
      <inkml:brushProperty name="width" value="0.09701" units="cm"/>
      <inkml:brushProperty name="height" value="0.09701" units="cm"/>
      <inkml:brushProperty name="color" value="#FF0000"/>
    </inkml:brush>
  </inkml:definitions>
  <inkml:trace contextRef="#ctx0" brushRef="#br0">469 949,'0'18,"-18"-18,18 17,0 1,0-1,0 1,0-1,-17 1,17 0,0-1,0 1,0-1,0 1,-18-1,18 19,0-19,0 18,0 0,0-17,0 0,0-1,-17 1,17 17,-18 0,18 0,0-17,0-1,-17 18,17 1,0-1,0-18,-18 1,18-1,0 19,0-19,-17 18,17-17,0 0,0-1,-18 1,18-1,0 1,0-1,0 1,0 17,0-17,-17-1,17 1,-18 17,18-17,0-1,0 18,0-17,0 17,0-17,0-1,0 18,0 0,0-17,0 17,0 0,0 0,0 1,0-1,0 0,0 0,0-17,0 34,0-17,0-17,0 17,0 0,0-17,0 17,0 0,0-17,0 17,0-18,0 1,0 0,0-1,0 18,0-17,0-1,0 1,0 0,0-1,0 1,0-1,0 1,0-1,0 1,0 0,0-1,0 1,0-1,0 1,0-1,0 1,0 0,0-1,0 1,0-1,0 1,0-1,0 1,-17 0,17-1,0 1,0-1,0 1,0-1,0 1,0 17,0-17,0-1,0 1,0-1,0 1,0 0,0-1,0 1,0-1,0 1,0-1,0 1,0 0,0 17,0-18,0 1,0-1,0 1,0 0,0-1,0 1,0-1,0 1,0 0,0-1,0 1,0-1,0 1,0-1,0 1,0 0,0-1,0 1,0-1,0 18,0 1,0-19,0 18,0-17,0-1,0 1,0 0,0-1,0 1,0-1,0 1,0-1,0 1,0 0,0-1,0 1,0-1,0 1,0-1,0 1,0 0,0-1,0 1,0-1,0 1,0-1,0 1,0 0,0-1,0 1,0-1,0 1,0-1,0 1,0 0,0-1,0 1,0-1,0 1,17-18,-17 17,18-17,-18 18,17-18,-17 18,18-18,-1 0,1 0,-18 17,17-17,1 0,-1 0,-17 18,18-18,-1 0,1 17,-1-17,1 0,-1 0,1 0,17 18,-18-18,1 0,-1 0,18 17,-17-17,-1 0,18 0,-17 0,-1 0,18 0,-17 0,-1 0,1 0,-1 0,18 0,-17 0,-1 0,1 0,-1 0,1 0,-1 0,1 0,-1 0,1-17,-1 17,1 0,-18-18,17 18,1 0,17 0,-18 0,1 0,-1 0,1 0,-1 0,1 0,-1 0,18 0,-18 0,1 0,-1-17,1 17,-1 0,1 0,-1 0,1 0,-1 0,1-18,-1 18,1 0,-1 0,1 0,-1 0,1-17,-1 17,1 0,-1 0,1 0,-1 0,1 0,-1 0,1 0,-1 0,1 0,-1 0,-17-18,18 18,-1 0,-17-18,18 18,-1-17,1-1,-1 18,-17-17,18 17,-1-18,-17 1,0-1,18 0,-1 18,-17-17,18 17,-18-18,0 1,0-1,17 18,-17-17,0-1,0 0,18 1,-18-1,0 1,17-1,-17 1,0-1,0 0,18 1,-18-1,17 1,-17-1,0 1,0-1,0 0,18 1,-18-1,0 1,17-1,-17 1,0-1,0 0,0 1,0-1,0 1,0-1,0 1,0-1,0 0,0 1,0-1,0 1,0-1,0-17,0 17,0 1,0-1,0 1,0-1,0 1,0-1,0 0,18 1,-18-1,0 1,0-1,0 0,0 1,0-1,0 1,0-1,0 1,0-1,0 0,0 1,0-1,0 1,0-1,0 1,0-1,0 0,0 1,0-1,0 1,0-1,0 1,0-1,0-17,17 17,-17-17,0 18,0-1,0 0,18 1,-18-1,0-17,0 18,0-1,0 0,17 1,-17-1,0 1,0-1,0 1,0-1,0 0,0 1,0-1,0 1,0-1,0 1,0-1,0-17,0 17,0 1,18-18,-18 17,0 0,0 1,0-1,0 1,0-1,0 1,0-1,0 0,0 1,0-18,0 0,0 17,0 0,0 1,0-18,0 0,0 17,17-17,-17-18,0 36,0-19,0 1,0 0,0-18,0 36,0-36,0 36,18-36,-18 18,0 17,0-35,0 36,0-18,0-18,0 18,0 0,17 0,-17 17,0-17,0 0,0-1,0 19,0-18,0 0,0 17,0-17,0 0,18 17,-18-17,0 17,0 1,0-1,0 1,0-1,0 1,0-1,0-17,0 17,0 1,0-1,0 1,0-1,0 0,0 1,0-1,0 1,0-1,0 1,0-1,0 0,0 1,0-1,0 1,0-1,0 1,0-1,0 0,0 1,0-1,0 1,0-1,0 1,0-1,0 0,0 1,0-1,0 1,-18 17,18-18,-17 18,17-17,-18-1,1 18,17-18,-18 18,18-17,-17 17,-1 0,1-18,-1 18,1 0,17-17,-18 17,1 0,-1 0,-17 0,18-18,-18 18,17 0,1-17,-18 17,-35 0,52 0,-34 0,17-18,0 18,0 0,0 0,0 0,0 0,0 0,0 0,0 0,0 0,0 0,0 18,0-18,18 17,-18-17,0 18,0-18,17 0,1 17,-36-17,36 18,-1-18,1 0,17 17,-18-17,1 0,-1 0,1 0,-1 0,1 0,-1 0,1 0,-1 0,1 18,-1-18,1 0,17 18,-18-18,1 0,17 17,-18-17,1 0,17 18,-18-18,18 17,-17-17,17 18,0-1,-18-17,18 18,0 0,-17-18,17 17,0 1,0-1,-18 1,18-1,-17-17,17 18,0 0,0-1,0 1,0-1,0 1,0-1,0 1,0 0,-18-1,18 1,0-1,-17 1,17-1,-18 1,18 0,0-1,0 1,0-1,0 1,0-1,18-17,-1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8-01-08T13:00:22"/>
    </inkml:context>
    <inkml:brush xml:id="br0">
      <inkml:brushProperty name="width" value="0.05292" units="cm"/>
      <inkml:brushProperty name="height" value="0.05292" units="cm"/>
      <inkml:brushProperty name="color" value="#FF0000"/>
    </inkml:brush>
  </inkml:definitions>
  <inkml:trace contextRef="#ctx0" brushRef="#br0">1040 446,'1'0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10-26T09:27:23.436"/>
    </inkml:context>
    <inkml:brush xml:id="br0">
      <inkml:brushProperty name="width" value="0.05292" units="cm"/>
      <inkml:brushProperty name="height" value="0.05292" units="cm"/>
      <inkml:brushProperty name="color" value="#FF0000"/>
    </inkml:brush>
  </inkml:definitions>
  <inkml:trace contextRef="#ctx0" brushRef="#br0">322 422 0,'0'24'47,"25"-24"-31,-25 25-16,0 0 15,25-25 1,25 75 0,-1-1-1,1 0 1,0-24-1,-1 24 1,-24-24 0,-25-25 46,0-50 141,0 0-187,25 0-16,-25-24 16,25-1 15,-25 1-16,0-1 1,24 0 0,-24 26 31,25-1 78,-25 0-47,25 0 47,-25 0-47</inkml:trace>
  <inkml:trace contextRef="#ctx0" brushRef="#br0" timeOffset="1141.782">1315 446 0,'0'25'94,"-25"-25"-94,0 0 15,25 25 1,-25-25 0,25 25-16,-49 0 15,24-25 1,0 25 0,0-1-1,0 1 1,25 0 15,0 0-15,0 0 15,0-1-15,0 1-16,0 0 31,0 0-16,0 0 1,0-1 15,25-24 47,0 0-62,0 0 0,-25 25-16,49-25 15,-24 0 1,0 0 0</inkml:trace>
  <inkml:trace contextRef="#ctx0" brushRef="#br0" timeOffset="1924.36">1240 695 0,'25'0'93,"0"0"-77,0 0-16,-1 0 16,1 0-1,0 0 95,-25 24-95,0 1 1,0 0-1,0 25 1,0-1 0,0 50-1,0-74 1,0 25 0,0-75 93</inkml:trace>
  <inkml:trace contextRef="#ctx0" brushRef="#br0" timeOffset="2791.283">1736 471 0,'-24'0'62,"24"25"-62,-25 0 16,0 25-1,0-50-15,0 49 16,0 1 0,1 24-1,-1 1 1,25-26-1,0-24 1,0 0 0,0 0-1,0-1 1,25-24 0,-1 0 15,1 0 0,0 0-15,0 0-1,25 0 1,-1 0 0,-24 0-1,0 0 1</inkml:trace>
  <inkml:trace contextRef="#ctx0" brushRef="#br0" timeOffset="3522.862">1612 769 0,'25'0'62,"0"0"-62,0 0 16,0 0-16,24-25 15,1 25 1,-1 0 0,-24 0-1,0 0 1,-25 25 46,0 0-62,0 0 16,0 24 0,0 1 15,0 24-16,-25 1 1,25-1 0,0-49-1,0 0-15,-25-25 110,25-25-95</inkml:trace>
  <inkml:trace contextRef="#ctx0" brushRef="#br0" timeOffset="4127.51">2282 546 0,'0'49'16,"0"1"-1,0-25-15,0 49 16,0 25-1,0 1 1,0-51 0,0-24-1,0-50 79</inkml:trace>
  <inkml:trace contextRef="#ctx0" brushRef="#br0" timeOffset="5214.886">2530 248 0,'0'25'0,"0"0"15,0-1-15,0 51 16,0 49 0,0-25-1,0-74-15,0 49 16,0 1 0,0-26 15,0 1-16,0 0 1,25-26 0,-25 26-1,25-25 1,-1 0 0,1-1-1,-25 1 1,25-25-1,0-25 64,-25 1-64,25 24-15,24-50 0,1-49 31,-25 49-15,-25 25 0,0-24-1,0 24 1,-25 25 15,25-25-31,-25 25 16,0-25-1,1 1 1,-1 24 0,0 0-1,0-25 1,0 25 15,25 25 47</inkml:trace>
  <inkml:trace contextRef="#ctx0" brushRef="#br0" timeOffset="14324.94">21630 9575 0,'24'0'125,"1"0"-109,-25 24-1,25-24-15,0 0 16,-25 25 0,25-25-1,0 25 16,-1-25-15,1 25 0,0-25-1,0 0 1,-25 25 0,25-25-1,-25 24 32,0 1-31,0 0-1,-25 0 1,0-25 0,25 25-16,-25-1 0,0 1 31,1-25-16,-1 0 17,25 25-17,-25-25 1,0 0 0,25 25-1,-25-25 32,50 0 125,0 0-141,0 0-15,0 0 62,-25 25-62,24-25-16,1 0 31,0 0-16,0 0 32,-25 24 0,25-24 0,-25 25-16,0 0-15,0 0 15,0 0-15,0 0-1,-25-25 32,25 24-31,0 1 31,-25-25-47,0 25 15,0 0 1,1-25 0,-1 0-1,0 0 1,0 0 15,0 0-15</inkml:trace>
  <inkml:trace contextRef="#ctx0" brushRef="#br0" timeOffset="16940.949">29220 7441 0,'0'25'109,"25"-25"-109,-25 25 16,25 25 0,24-26-1,-24 26 1,0 0 0,0-26 15,-25 1-16,24 0 1,-24 0 0,0 0-1,0-1 1,0 1 0,0 0-1,-24 0 1,24 0-1,-25-25 64,0 0-64,25 24-15,-25-24 63,25 25-48,-25-25-15,50 0 172,0 0-156,0 0-1,24 0 1,26 0 0,-50 0-1,-25-25 1,24 25 31,1 25 0,-25 0-16,25-25-31,-25 25 47,0 0-32,0 0 1,-25-25 0,0 24-1,1-24 1,-1 25 0,-25 0-1,1 0 1,49 0-1,-25-25-15,0 0 16,25 24 0,-50-24-1,50 25 1</inkml:trace>
  <inkml:trace contextRef="#ctx0" brushRef="#br0" timeOffset="19838.482">30956 9649 0,'25'0'156,"0"0"-140,0 0 15,-1 0-15,1 0-16,0 25 31,0-25-15,0 0 15,-1 0 0,-24 25 0,25-25-15,0 0 0,0 24 15,-25 1-31,0 0 16,0 0 15,0 24-16,0-24 1,0 0 15,-25-25 16,0 0 0,0 0-47,1 0 16,-1 0-16,-25 0 15,25 0 1,25 25 15,-24-25-15,48 0 140,1 0-140,0 0-1,0-25 1,0 25-16,-1 0 31,1-25-15,0 25-1,0 0 1,0 0 0,0 0 31,-1 0-32,1 0 63,0 0-62,-25 25 0,25-25 15,-25 25 0,-25-25 0,25 25-31,0-1 16,0 1 0,0 0-1,-25 0 1,25 0-1,-25-25 1,25 49 0,-24-49-16,-1 25 31,-25-25-15,25 25 15,0-25-16,1 0-15,-1 25 16,-50 0 0</inkml:trace>
  <inkml:trace contextRef="#ctx0" brushRef="#br0" timeOffset="51785.652">15652 7268 0,'25'0'31,"-1"0"32,1 0-32,0 0-15,-25 25-1,25-25-15,-25 24 16,49 1 0,-24 0-1,-25 25 17,0-26-32,25 1 15,-25 0 1,0 0 46,-25-25-46,0 0 0,1 0-1,-1 0 16,25 25-31,25-25 219,-1 0-219,1 0 31,0 0-15,0 0 0,-25 24-1,25-24 1,-1 0 0,1 0-1,-25 25 16,25-25-15,-25 25 0,0 0 77,0 0-77,-25-25 0,25 24-16,-25-24 15,1 0 1,-1 25 0,0 0-1,-25 0 1,1 0-1,49-1 1,-25 1 15</inkml:trace>
  <inkml:trace contextRef="#ctx0" brushRef="#br0" timeOffset="52594.3">16371 7466 0,'0'25'78,"-25"-25"-62,25 25-16,0 0 15,-25-1 1,25 1 0,-24 25-1,24-25 1,-25-1-1,25 1 1</inkml:trace>
  <inkml:trace contextRef="#ctx0" brushRef="#br0" timeOffset="53183.144">16222 7541 0,'25'0'32,"0"0"-17,-25 24-15,25-24 16,-25 25-16,24 0 15,1-25 1,0 50 0,0-26-1,25 1 17,-50 25-17,24-50 16</inkml:trace>
  <inkml:trace contextRef="#ctx0" brushRef="#br0" timeOffset="54710.321">16594 7268 0,'0'0'0,"0"25"47,25-25-47,0 0 31,-25 24-31,25-24 16,0 25-1,-1 25 1,1-25-1,0 24 1,0 1 0,-25-25-1,0-1 1,25 1 0,-25 0 15,-25-25 0,25 25-15,-25-25-1,0 0 1,25 25 62,25-25 94,-25 24-172,25-24 0,0 0 31,-1 0 16,-24 25-16,25-25-15,-25 25 0,25-25-1,-25 25 1,25-25 15,-25 25-31,0-1 16,0 1-1,0 0 1,-25 0-16,25 0 16,-25-1-1,0 1 1,1-25-1,-1 25 1,-25 0 0,1-25 15,24 0-15,0 0-1,0 25 1</inkml:trace>
  <inkml:trace contextRef="#ctx0" brushRef="#br0" timeOffset="55573.811">17289 7590 0,'0'-25'62,"25"25"-46,-1 0-1,1 0 1,0 0 0,25 0-1,-26 0 1,1 0 0</inkml:trace>
  <inkml:trace contextRef="#ctx0" brushRef="#br0" timeOffset="56203.477">17264 7689 0,'25'0'62,"0"0"-46,-1 0-1,1 0-15,25 25 16,-1-25 0,-24 0-1,0 0 32</inkml:trace>
  <inkml:trace contextRef="#ctx0" brushRef="#br0" timeOffset="58447.768">18008 7466 0,'0'-25'31,"0"1"0,0-1-15,-25 0-1,25 0 1,0 0-16,-24 1 16,24-1-1,0 0 1,-25 0-1,0 0 17,0 25 46,0 25-31,1-25-47,24 25 15,-25-25-15,0 25 16,0 0 0,0 24-1,1-24 1,24 25-1,0-26 1,0 1 0,0 0-1,0 0 17,24-25-17,-24 25 1,0-1-1,25-24 110,0 0-109,0 0 0,-25-24-16,49-1 15,-24 0 1,25 25 15,-25 0-15,-25-25-1,24 25 1,1 0 234,-25 25-219,0 0-31,25-25 16,-25 25 0,0-1-1,0 1 1,25 0-1,-25 0 1,0 0 0,0-1-1,0 1 1,0 0 0,25 25-1,-25-1 1,0 1-1,0-1 1,0-24 359</inkml:trace>
  <inkml:trace contextRef="#ctx0" brushRef="#br0" timeOffset="72306.8">12378 9227 0,'24'0'94,"-24"25"-63,25-25-15,0 0 15,-25 25-15,25-25 0,-25 25 15,0 0-16,25-25 1,-25 24 0,0 1-1,0 0 17,0 0-17,0 0 1,-25-1-1,25 1 1,-25 0 0,0-25 15,25 25-31,25-25 266,0 0-251,0 0 16,-25 25-31,24-25 16,1 24 0,-25 1-1,25 0 1,-25 0 15,25-25-31,-25 25 16,0-1-1,0 1 32,25-25-47,-25 25 32,0 0-17,0 0 32,-25-25-16,25 24-31,-25-24 32,0 0 14,25 25-46,-25-25 32,25 25-17,-24-25 1,-26 25 0,25 0-1,0-25 1,25 24-16,-24-24 31</inkml:trace>
  <inkml:trace contextRef="#ctx0" brushRef="#br0" timeOffset="73364.187">13618 9475 0,'0'25'31,"0"0"-31,0 0 15,0 0 1,-25-1 0,0 1-1,0 25 1,-24-25 0,24-1-1,0 1 1,25 0-1,0 0 1,-25 0 0,25-1-1,-24-24 17,24 25-17</inkml:trace>
  <inkml:trace contextRef="#ctx0" brushRef="#br0" timeOffset="74001.821">13345 9624 0,'25'0'31,"0"25"-15,-1-25-1,-24 25 1,50 0-16,-25 24 16,0-49-1,-1 50 1,1-50 0,0 25-1,0-25 48</inkml:trace>
  <inkml:trace contextRef="#ctx0" brushRef="#br0" timeOffset="76084.639">14734 9302 0,'25'0'78,"0"0"-31,-1 0-47,1 25 16,-25-1-1,25-24 1,-25 25-1,25 0 1,-25 25 0,0-1-1,0-24 17,-25 0-17,0 0 1,25 24-1,-49-24 1,-1 0 0,25-25-1,25 25 79,25-25 31,0 0-109,0 0-16,-1 0 15,26 0 1,-25 0 0,0 0 15,-25 24-16,24-24 17,-24 25-17,25-25 1,0 0 0,0 0-1,-25 25 16,25-25-31,-1 0 32,-24 25-17,25 0 1,-25-1 15,0 1-15,0 0-1,-25-25 1,25 25-16,-24-25 16,-1 25-1,-25-1 17,25-24-32,1 0 15,-51 25 1,26 0-1</inkml:trace>
  <inkml:trace contextRef="#ctx0" brushRef="#br0" timeOffset="82053.226">12154 10468 0,'25'0'219,"0"0"-204,0 0 1,0 0-1,-1 0 1,1 0 15,0-25-15,0 25 0,0 0-1,-1 0 16,1 0-15,0 0 15,0 0 1,0 0-17,-1 0 16,1 0 1,0 0 15,0 0-16,0 0 16,-1 0 156,1 0-141,0 0 48,0 0-48</inkml:trace>
  <inkml:trace contextRef="#ctx0" brushRef="#br0" timeOffset="82884.741">12328 10319 0,'0'25'31,"0"-1"-15,0 1-1,0 25 1,0-25-1,0 24 1,0 1 0,0-25-1,-25 24 1,25-24 0,0 0-1,0 0 1,0-1 15,0 1 0,25-50 79</inkml:trace>
  <inkml:trace contextRef="#ctx0" brushRef="#br0" timeOffset="83780.229">12601 10269 0,'0'25'15,"0"0"1,0 0-16,0 24 16,0 1-1,0-25 1,0-1-16,0 26 31,0-25 0,0 0-31,0-1 16,0 1 15,0 0-15,0 0-1,0 0-15,0-1 32,0 1-17</inkml:trace>
  <inkml:trace contextRef="#ctx0" brushRef="#br0" timeOffset="84531.791">12477 10641 0,'25'0'62,"-1"0"1,1 0 31</inkml:trace>
  <inkml:trace contextRef="#ctx0" brushRef="#br0" timeOffset="85481.245">12328 10691 0,'25'0'78,"0"0"-47,-1 0 1,1 0-1,0 0 0,0 0 0,-25 25 79</inkml:trace>
  <inkml:trace contextRef="#ctx0" brushRef="#br0" timeOffset="86664.56">12129 10765 0,'25'0'94,"0"0"-94,0 0 16,0 0-1,24 25 1,51-25 0,-26 0-1,25 0 1,-24 25-1,-26-25 1,-24 0 62,0 0-31,0 0-31,-1 0-1</inkml:trace>
  <inkml:trace contextRef="#ctx0" brushRef="#br0" timeOffset="87471.093">12402 10790 0,'-24'0'47,"24"25"-31,-25-25-16,0 25 15,0 24 1,-24-24-1,24 0 1,0-25 0,25 25 77</inkml:trace>
  <inkml:trace contextRef="#ctx0" brushRef="#br0" timeOffset="88232.655">12502 10864 0,'24'0'63,"-24"25"-17,25-25-46,-25 25 0,25-25 16,-25 25 0,0 0 15,25-25-15,-25 24-1,25-24 1</inkml:trace>
  <inkml:trace contextRef="#ctx0" brushRef="#br0" timeOffset="89069.17">12353 11038 0,'0'-25'63,"25"25"-48,-1 0 1,1 0 0,0 0-1,0 0 1,0 0-1,-1 0 17,1 0-17,0 0 1,-50 0 125</inkml:trace>
  <inkml:trace contextRef="#ctx0" brushRef="#br0" timeOffset="89705.802">12477 10864 0,'0'25'32,"0"0"-17,0 0 16,0 0-31,0-1 32,0 1-17,0 0 32,25-25-31,-25 25-1</inkml:trace>
  <inkml:trace contextRef="#ctx0" brushRef="#br0" timeOffset="90604.283">12179 11112 0,'25'0'63,"0"0"-48,0 0-15,24 0 16,1 0 15,24 25-15,1-25-1,-26 0 1,26 0 0,-51 0-1,1 0-15,25 0 16,-25 0 15,-1 0-31,1 25 16,0-25-1,0 0 48</inkml:trace>
  <inkml:trace contextRef="#ctx0" brushRef="#br0" timeOffset="92271.319">12179 11286 0,'25'0'93,"0"0"-93,0 0 16,-1-25 0,26 25-1,-25 0 1,0 0 15,-1 0-15,1 0-1,-25 25 188,0 0-171,0 0-17,-25-25-15,-24 25 16,-1-25 0,25 24-1,1 1 1,-1 0 15,0-25-31,25 25 47,-25-25-31,25 25-1,-25-1 1,25 1 31</inkml:trace>
  <inkml:trace contextRef="#ctx0" brushRef="#br0" timeOffset="93157.807">12303 11435 0,'0'25'63,"0"0"-48,0-1 1,0 1 0,0 0 15,0 0-31,25-25 15,-25 49-15,0 1 16,0-25 15,0 0-15,0-50 93</inkml:trace>
  <inkml:trace contextRef="#ctx0" brushRef="#br0" timeOffset="94307.144">12328 11435 0,'0'-25'63,"25"25"-63,24 0 15,26 0 1,-26-25-1,-24 25 64,-25 25-17,0 0-31,0 0-15,0 0 15,0-1-15,-25 26-1,25 0 1,0 24 0,0-49-1,0 0 1,-24-25 125,-1 0-95,0 0-30,0 0 0,0 0-1,-24 0 1,24 0 0</inkml:trace>
  <inkml:trace contextRef="#ctx0" brushRef="#br0" timeOffset="97726.167">12626 11286 0,'0'25'125,"0"0"-125,0 0 31,0-1 156,0 1-124,24-25 234,1 0-282,0 0 1,0 0 0,24 0-1,-24 0 1,0 0 31,0 0-32,0 0 1,-1 0 15,-48 0 282,24-25-313,0 1 31,0-1-15,0 0 171,0 0-93</inkml:trace>
  <inkml:trace contextRef="#ctx0" brushRef="#br0" timeOffset="99959.875">12675 11584 0,'0'25'203,"0"-1"-156,0 1-31,0 0-1,0 0 48,0 0-1,0-1 32,0 1 156,25-25-219,0 0-15,0 0-16,24-25 16,-24 25-1,0 0 1,0 0 31,-1 0-32,1 0 48,0 0-16,-25-24 218,0-1-218,0 0-31,0 0-1,0 0-15,0 1 32,0-1-17,0 0 32</inkml:trace>
  <inkml:trace contextRef="#ctx0" brushRef="#br0" timeOffset="101474.001">12774 11311 0,'0'25'110,"0"0"-95,0-1 17,25-24-17,-25 25 1,0 0 46,0 0-46,25-25-16,-25 25 16,0-1 15,0 1-16,0 0 17,0 0-17,0 0 17,0-1 14,0 1-30,0 0 31,0 0 47</inkml:trace>
  <inkml:trace contextRef="#ctx0" brushRef="#br0" timeOffset="102536.387">12229 12030 0,'25'0'93,"-1"0"-77,1 0-16,25 0 16,-1-25-1,-24 25 1,50 0 0,-1 0-1,0-24 1,-24 24-1,-25 0 95</inkml:trace>
  <inkml:trace contextRef="#ctx0" brushRef="#br0" timeOffset="103368.905">12675 11857 0,'-25'0'15,"25"24"17,0 1-32,-49 25 15,24-25 1,25-1-16,0 1 15,-25 0 32,25 0-31,0 0 0,-25-25-1,25 24 1,-24 1-1,24 0 1,-25-25-16,25 25 31,-25 0-15,25 0 0,0-1-1,-25-24 1,25 25 15,0 0-15</inkml:trace>
  <inkml:trace contextRef="#ctx0" brushRef="#br0" timeOffset="104115.478">12601 12080 0,'25'0'31,"-1"25"0,-24-1-15,25 1-1,-25 0 1,25-25 0,0 25-1,0-25 1,-25 25-1,0 0 1,24-25 0,-24 24 31,25-24-47,0 25 15,-25 0 16,25-25-15,0 25-16,-25 0 31</inkml:trace>
  <inkml:trace contextRef="#ctx0" brushRef="#br0" timeOffset="105906.439">12551 12576 0,'25'0'47,"-25"25"-16,0 0 0,0-1-15,0 1-16,0 0 15,0 0 1,0 24 0,0-24-1,0 25 1,0-25 78,0-1 15,0 1 32,0 0-94,0 0-47,0 0 15,0-1 1,-25-24 328,25-24-329,-25 24 1,25-25-16,0 0 31,-24 25-15</inkml:trace>
  <inkml:trace contextRef="#ctx0" brushRef="#br0" timeOffset="106596.041">12378 12774 0,'0'25'47,"0"0"-31,0 0-1,0 0 16,0-1-15,0 1 0,-25 0-1</inkml:trace>
  <inkml:trace contextRef="#ctx0" brushRef="#br0" timeOffset="107442.555">12700 12774 0,'25'0'16,"-25"25"-1,0 0 1,25-25-16,-25 50 16,24-26-1,1-24 16,-25 25-31,0 0 16,0 0 62,25-25 0</inkml:trace>
  <inkml:trace contextRef="#ctx0" brushRef="#br0" timeOffset="112003.915">14585 10294 0,'0'25'15,"0"0"16,0-1-31,0 1 32,0 25-17,0-1 1,0 1 0,0-25-16,-25 24 15,25-24 1,0 0-1,0 25 1</inkml:trace>
  <inkml:trace contextRef="#ctx0" brushRef="#br0" timeOffset="112759.477">14759 10418 0,'25'0'32,"-1"0"14,1 0-30,-25 25 0,25-25-1</inkml:trace>
  <inkml:trace contextRef="#ctx0" brushRef="#br0" timeOffset="113475.064">14784 10542 0,'24'0'62,"1"0"-46,-25 25-1,25-25 1,-25 25 31</inkml:trace>
  <inkml:trace contextRef="#ctx0" brushRef="#br0" timeOffset="114729.359">15081 10269 0,'0'25'62,"0"0"-46,0 0-1,0-1 1,0 26 0,0-25-1,0 0 1,0-1 0,0 1-1,0 0 16,0 0 1,0 0-1,0-1-15,0 1-1,0 0 1,0 0-1,0 0 17</inkml:trace>
  <inkml:trace contextRef="#ctx0" brushRef="#br0" timeOffset="121065.691">14436 11286 0,'0'-25'31,"25"25"47,0 0 32,0 0-63,0 25-16,-1-25-31,-24 25 15,25-25 32,-25 25 0,25-25-47,0 0 47,-25 25-31,25-25 31,-25 24 15,0 1-46,0 0 15,0 0-15,-25-25-16,25 25 15,-25-25 32,25 24-31,-25-24-1,0 0 1,25 25 0,-24-25 30,24 25-30,-25-25 0,25 25-1,0 0 173,-25-25-173,25 24 48,-25-24-47,0 0 62,50 0 140,0 0-218,0 0 16,0 0 0,-1 0 15,1 0 31,-25-24 17,25 24-33,0 0-30,0 0 390,-1 0-31,1 0-297,0 0-62</inkml:trace>
  <inkml:trace contextRef="#ctx0" brushRef="#br0" timeOffset="121826.252">14883 11361 0,'25'0'15,"-1"0"16,1 0-15,-25 24 15,0 1 16,25-25-47,-25 25 31</inkml:trace>
  <inkml:trace contextRef="#ctx0" brushRef="#br0" timeOffset="122552.817">14858 11509 0,'25'0'63,"0"0"-47,-1 0 30,1 0-14,-25 25-17,25-25 32,0 0-16</inkml:trace>
  <inkml:trace contextRef="#ctx0" brushRef="#br0" timeOffset="124075.939">15205 11187 0,'0'25'78,"0"0"-46,25-25-17,-25 24-15,0 1 31,0 0-15,0 0 31,0 0 0,0-1-16,0 1-15,0 0 31,-25 0-1,25 0 1,0-1-31,0 1 0,0 0 15,-25-25-31,25 25 31,0 0 0,0-1 16,-24-24-31</inkml:trace>
  <inkml:trace contextRef="#ctx0" brushRef="#br0" timeOffset="126632.461">14511 12105 0,'0'24'78,"0"1"-47,25 0-15,-25 0-1,0 0-15,0 0 16,0-1 0,0 1-1,0 0 95,0 0-95,0 0 1,0-1 15,0 1 32,0 0 30,0 0 48,0 0-94,0-1 15,0 1-46,0 0 15</inkml:trace>
  <inkml:trace contextRef="#ctx0" brushRef="#br0" timeOffset="127582.911">14784 12254 0,'24'0'125,"-24"24"-125,25-24 16,0 0-1,-25 25-15,0 0 16,25-25 62</inkml:trace>
  <inkml:trace contextRef="#ctx0" brushRef="#br0" timeOffset="128321.484">14709 12402 0,'25'0'62,"0"0"-62,0 0 16,-1 0 46,-24 25-62,25-25 16,0 0 0,-25 25 15</inkml:trace>
  <inkml:trace contextRef="#ctx0" brushRef="#br0" timeOffset="130491.23">14957 12055 0,'25'0'47,"0"0"-16,0 0-15,-25 25-1,24-25 1,-24 25-16,25-1 16,0-24-1,0 0 32,-25 25-16,25-25-15,-25 25 15,0 0-15,0 0 15,0 0-15,0-1-1,-50 26 1,25-25 0,0 24-1,1-24 1,-1-25-1,25 25 17,-25 0-17,0 0 1,0 24 0,25-24 62,25-25 140,0 0-202,0-25 0,0 25-16,-1 0 78,1 0-63,0 0-15,0 0 32,0 0-17,-1 0 17,-24-25-17,25 25 1,0 0-1,0 0 17,0 0-1,-1 0 94</inkml:trace>
  <inkml:trace contextRef="#ctx0" brushRef="#br0" timeOffset="135998.049">7937 15429 0</inkml:trace>
  <inkml:trace contextRef="#ctx0" brushRef="#br0" timeOffset="137035.449">7913 15553 0,'24'0'31,"-24"24"-31,25-24 16,0 0-1,0 0 48,-25-24-48</inkml:trace>
  <inkml:trace contextRef="#ctx0" brushRef="#br0" timeOffset="137311.303">8037 15478 0,'-25'0'16,"25"25"0,-25 0-16</inkml:trace>
  <inkml:trace contextRef="#ctx0" brushRef="#br0" timeOffset="137812">7987 15528 0,'0'25'78,"0"-1"-62,0 1-1,0 0 1,0 0 31,0-50 0,0 0-32,25 25-15,-25-49 16,0 24 0,-25 25 62</inkml:trace>
  <inkml:trace contextRef="#ctx0" brushRef="#br0" timeOffset="138905.365">8384 16197 0,'-25'0'16,"25"25"0,0 25-1,0-25 1,25-1-1,0-24 1,0 0 31,-25-24-16,0-1-15,-25 25 109,0 25-125,25-1 31,25-48 32,-25-1-48,25 25 1,-25-25-16,24-25 31,-48 50 32,24 25-63,0 0 62</inkml:trace>
  <inkml:trace contextRef="#ctx0" brushRef="#br0" timeOffset="143365.788">9004 15280 0</inkml:trace>
  <inkml:trace contextRef="#ctx0" brushRef="#br0" timeOffset="150059.674">9079 15131 0,'-25'0'47,"0"0"-31,25 25-1,-75-1 1,1 26 0,0-25-1,-26 24 1,76-49-16,-51 25 15,1 25 1,24-50 0,25 25-1,1-25 1,24 25 15,-25-25 32</inkml:trace>
  <inkml:trace contextRef="#ctx0" brushRef="#br0" timeOffset="150942.164">8384 15255 0,'-25'0'16,"25"25"-1,-25-1 1,25 1-1,-24 25 1,-1 0 0,-25-26-1,50 1 1,0 0 0,-25-25-1,25 25 1,25-25 124,0 0-140,0 0 16,24 0 0,51 25-1,-76-25-15,76 0 16,-51 0 0,-24 0-1,0 0 1,0 0 93</inkml:trace>
  <inkml:trace contextRef="#ctx0" brushRef="#br0" timeOffset="153117.295">9525 14908 0,'0'-25'93,"0"0"-61,-25 25-32,25-25 15,0 0 1,0 1 15,-25 24 0,1 0 47,24-25-78,-25 25 16,-25 0 0,1 25-1,24 24 1,-25-24 0,25 0-1,25 0 1,-24-1 15,24 1-15,0 25-1,0-25 1,0-1 0,0 1-1,24 0 1,1-25 62,0 0-62,0-25 15,-25 0-16,49 1 1,-24-1 0,0 25-1,-25-25-15,0 0 125,25 25-93,-25-25-1,25 25 16,-25-24-32,24 48 204,-24 1-203,0 0-1,0 0 1,0 24 0,0-24-1,0 0-15,0 25 16,0-26-1,0 1 1,0 0 0,0 0 15,0 0-15,0-1 77,-24-24-15</inkml:trace>
  <inkml:trace contextRef="#ctx0" brushRef="#br0" timeOffset="154327.531">9674 16619 0,'0'-25'31,"-25"25"1,0 0-17,0 0 1,-24 0-1,-75 0 1,99 0-16,-74-24 16,0 24-1,49-25 1,25 25 0,0 0-1,1 0 1,-26 0-1,0 0 1,1 0 0</inkml:trace>
  <inkml:trace contextRef="#ctx0" brushRef="#br0" timeOffset="155135.322">8954 16346 0,'0'25'46,"-24"-25"-30,24 25-16,-25-25 16,0 50-1,-25-26 1,26 26 0,-1-50-1,0 25 1,25 0 124,25-25-140,24 24 16,26 1 0,-1-25-1,-49 25 1,0-25 0,0 25-1,0-25 1</inkml:trace>
  <inkml:trace contextRef="#ctx0" brushRef="#br0" timeOffset="156921.683">10096 16669 0,'0'-25'94,"0"0"-94,0 0 15,0 1-15,0-1 16,0-25 0,0 1-1,0 24 1,0 0 46,-25 25-46,0 0 0,0 0-16,0 0 15,-24 0 1,-1 25 0,25 0-1,0-1 1,1-24-16,24 25 15,-25-25 1,25 25 0,0 25 15,0-26-15,-25-24 15,25 25-31,0 0 31,25-25-31,-25 25 16,0 0 15,25-25-15,-1 24-1,1-24 1,25 0-1,-25 0 1,-1 0 0,26-24-1,-25-1 1,-25 0 0,25 25-1,-25 25 235,0 0-234,0-1-1,0 1 1,0 25 0,0-1-1,0-24 1,-25 0 0,25 0-1,0 0 1,-25-25-1,25 24 1,0 1 47</inkml:trace>
  <inkml:trace contextRef="#ctx0" brushRef="#br0" timeOffset="158857.761">9996 16942 0,'25'24'297,"-25"1"-282,0 0 1,0 0-1,0 0 17,0-1-17,0 1 1,0 0 0</inkml:trace>
  <inkml:trace contextRef="#ctx0" brushRef="#br0" timeOffset="173433.452">3051 15850 0,'25'0'93,"0"0"-77,-1 0-16,76 0 16,48 0-1,-123 0-15,323 0 16,24 0-1,24 0 1,-123-25 0,-49 25-1,-51 0 1,-74 0 0,25 0-1,25 0 16,25-24-15,-25 24 0,-25-25-1,-75 25 1,-24 0 46,0 0-46,0 0 0,0-25-1,24 25 1,-24-25 0,0 25-1,0-25 16,-1 25-15,-24-24 0,25 24-1,0 0-15,0 0 16,24-25 0,-49 0 77,25 25-93,0 0 16,-25-25 15,25 25 47,-25-25-78,0 1 32,25 24 93</inkml:trace>
  <inkml:trace contextRef="#ctx0" brushRef="#br0" timeOffset="174875.62">6201 15553 0,'25'0'47,"0"0"-31,0 0 15,-1 0-16,1 24 17,0-24-32,0 0 15,0 0 1,-1 0 0,1 0 15,0 0 63,0 0-79,0 0 1,-1 0-1,1 0 1,0 0 0,-25 25 202,0 0-202,-25 25 0,0-1-1,-24 1 1,49-25 0,-25-1 15</inkml:trace>
  <inkml:trace contextRef="#ctx0" brushRef="#br0" timeOffset="176823.492">744 15354 0,'25'0'110,"0"0"-110,0 0 15,49-25 1,25 25 0,0-25-1,-74 25-15,0 0 32,0 0-17,0 0 1,-1 0-1,1 0 1,25 0 0</inkml:trace>
  <inkml:trace contextRef="#ctx0" brushRef="#br0" timeOffset="177846.9">794 15304 0,'0'25'109,"0"0"-93,0 0-1,0 0 1,0 0-1,0 49 1,-25-24 0,0-26-1,25 1 1,0 0 15,0 0-15,-25 0-1,25-1-15,0 1 16,0 0 0,-24-25 15,24 25-15,0 0 15</inkml:trace>
  <inkml:trace contextRef="#ctx0" brushRef="#br0" timeOffset="178719.43">843 15528 0,'25'0'47,"0"0"-1,0 0-14,0 0-32,-1 0 31,1 0 125</inkml:trace>
  <inkml:trace contextRef="#ctx0" brushRef="#br0" timeOffset="179584.895">794 15652 0,'25'0'94,"-1"0"-63,-24 25-15,0-1-16,25 1 16,-25 0 109,25-25-125</inkml:trace>
  <inkml:trace contextRef="#ctx0" brushRef="#br0" timeOffset="180726.238">819 15627 0,'24'0'15,"-24"-25"-15,25 25 16,0 0 0,0 0 31,0 0-16,-1 0-16,1 0 1,0 0 62,-25 25 32,0 0-79,0 0 78,0-1-78,0 1 48,-25-25-17,0 0-31,1 0-15,-1 0 0,-25 0-1,25 0-15</inkml:trace>
  <inkml:trace contextRef="#ctx0" brushRef="#br0" timeOffset="181903.557">1042 15131 0,'0'25'31,"0"-1"-15,25 1 0,-25 50-1,24-26 1,-24 1 0,25-25-1,-25 24 1,25-24-1,-25 0 1,25 0 0,-25 0-1,25 24 1,-25-24 0,0 0 15,24 0-31,1-1 15,-25 51 1,50-50 0,-50-1-1,25 1 1,-25 0 0,0 0 15,0 0 0,0-1-15,0 1-1,0 0 1,24-25 0,-24-25 93,0 0-109,0 1 16,25-51-1,0 1 1,0 49-1,-25 0 1</inkml:trace>
  <inkml:trace contextRef="#ctx0" brushRef="#br0" timeOffset="182441.26">1364 15503 0,'-25'25'31,"1"0"-15,-1-1 0,-25 26-1,25 0 1,1-1 0,24-24-1,0 0 1,-25-25-1</inkml:trace>
  <inkml:trace contextRef="#ctx0" brushRef="#br0" timeOffset="182987.93">1265 15081 0,'25'0'16,"-25"25"0,25 0-16,-1 24 15,-24-24 1,25 0 0,-25 0-1,0 0 16</inkml:trace>
  <inkml:trace contextRef="#ctx0" brushRef="#br0" timeOffset="183942.377">695 16049 0,'0'24'31,"0"1"-15,-50 25-1,25-25 1,0 24 0,1-49-16,24 50 15,-50-25 1,50-1-1,-25 1 1</inkml:trace>
  <inkml:trace contextRef="#ctx0" brushRef="#br0" timeOffset="184853.849">794 16148 0,'25'0'16,"-1"0"-1,1 25 1,0-1-1,0 26 1,0-25 0,-1 0-1,1-1 1,0 1 15,-25 0-15,25-25-1,0 0 1,-1 25 0,1 0-1,0 0 1,0-25 15,0 0-15,-25 24-1,24 1 1,26-25 0,-50 25-1,0-50 110,0 0-109,0 1-16,0-1 16,0-75-1,0 1 1,0 74-1</inkml:trace>
  <inkml:trace contextRef="#ctx0" brushRef="#br0" timeOffset="185491.482">1042 16123 0,'25'0'31,"-1"0"-31,-24 25 15,25 0 1,-25-1 0,25 1-1,-25 0 1</inkml:trace>
  <inkml:trace contextRef="#ctx0" brushRef="#br0" timeOffset="186032.174">1265 16073 0,'25'0'15,"-25"25"1,25-25-16,24 25 16,-49 0-16,25 0 31,-25-1-15</inkml:trace>
  <inkml:trace contextRef="#ctx0" brushRef="#br0" timeOffset="187007.608">2158 15329 0,'-25'0'47,"25"25"-47,-25-25 16,-24 25 0,49 0-16,-25-25 15,-49 49 1,-1-24-1,1 25 1,49-25 0,0-25 93</inkml:trace>
  <inkml:trace contextRef="#ctx0" brushRef="#br0" timeOffset="187555.29">1786 15602 0,'0'-25'16,"25"25"0,0 0-1,-1 25 1,-24 25 0,25-25 15</inkml:trace>
  <inkml:trace contextRef="#ctx0" brushRef="#br0" timeOffset="188008.03">1935 15553 0,'25'0'16,"-1"0"-1,-24 24 1,25 1 0,-25 0-1</inkml:trace>
  <inkml:trace contextRef="#ctx0" brushRef="#br0" timeOffset="188436.8">2158 15453 0,'0'25'15,"0"0"1,-25-25-16,0 50 16,1-26-1,-1 1 1,25 0 46</inkml:trace>
  <inkml:trace contextRef="#ctx0" brushRef="#br0" timeOffset="189038.447">1563 15825 0,'0'25'31,"24"-25"-16,-24 25-15,25 25 16,0-26 0,-25 1-1,0 0 95</inkml:trace>
  <inkml:trace contextRef="#ctx0" brushRef="#br0" timeOffset="189970.908">1712 15825 0,'24'0'32,"1"0"-32,50 0 15,-1 0 1,-24-24 0,-26 24-1,26 0 1,0 0-1,-26 0 1,1 0 0,0 0 15,25 0-15,-26 0-1,1 0 1,0 0-1,0 0 32,-25 24 110,-25-24-142,25 25-15,-25 0 16,0-25-1,1 0 17,24 25-32,0 0 78</inkml:trace>
  <inkml:trace contextRef="#ctx0" brushRef="#br0" timeOffset="191366.088">1786 16098 0,'0'-25'15,"25"25"1,0 0 15,24-24-15,-24 24-1,0 0 1,0 0 0,-1 0 140,1 0-140,-25-25-1,25 25 63,0 0 16,0 25-16,-25-1-47,0 1-31,0 25 16,-50-25 0,50-1-1,-25-24-15,0 0 16,25 25-16,-24 0 31,24 0-15,-25-25-1,0 0 1,-25 25 0,26 24-1,-1-49-15,0-49 32</inkml:trace>
  <inkml:trace contextRef="#ctx0" brushRef="#br0" timeOffset="192112.66">1786 16049 0,'25'24'63,"0"-24"-63,-25 25 15,49 25 1,-24-1 0,25-24-1,-1 25 1,-49-25-16,25 24 16,25 1-1,-26-50 63,-24 25-46,25-25-17,-25 25 1,25-25-1,0 49 1,-25-24 0</inkml:trace>
  <inkml:trace contextRef="#ctx0" brushRef="#br0" timeOffset="193046.117">2456 15602 0,'24'0'16,"-24"25"15,0 0-31,25 0 16,-25 24-1,0 26 1,0-26 0,0-24 15,0 0-31,0 0 31</inkml:trace>
  <inkml:trace contextRef="#ctx0" brushRef="#br0" timeOffset="193924.608">2530 15553 0,'0'0'16,"25"0"15,0 0 0,-1 0-31,26-25 16,-25 25 46,0 0-62,0 0 16,-1 0 0,1 0 30,-25 25-14,0-1 15,0 1-47,0 0 15,0 0 1,0 24-1,0 26 1,0-26 0,0-24-1</inkml:trace>
  <inkml:trace contextRef="#ctx0" brushRef="#br0" timeOffset="194537.263">2604 15801 0,'0'-25'15,"0"0"17,25 25-32,0 0 31,0 0 31,0 0-30</inkml:trace>
  <inkml:trace contextRef="#ctx0" brushRef="#br0" timeOffset="194971.004">2480 15949 0,'25'0'16,"0"0"-16,49 0 15,-24 0 1,-25 0-1,0 0 1,0 0 62,-25-24-62</inkml:trace>
  <inkml:trace contextRef="#ctx0" brushRef="#br0" timeOffset="196014.403">2629 15602 0,'0'25'16,"0"0"-1,0 0 1,0 24-1,0-24 1,0 0-16,0 24 16,0 1-1,0 0 1,0-26 0,0 1 15,0 0-16,0 0 1,-25-25-16,25 25 16,0-1-1,0 1 32,0 0-31,0 0-1,0 0 1,0 24-16,0-24 16,0 25-1,0-1 1,0 1 0,0-25 30,25-25-46,-25 25 32</inkml:trace>
  <inkml:trace contextRef="#ctx0" brushRef="#br0" timeOffset="196625.072">2456 16173 0,'24'0'62,"1"0"-30,0 0-17,49 0 1,-49 0-16,25 0 15,0 0 1,-75 24 109</inkml:trace>
  <inkml:trace contextRef="#ctx0" brushRef="#br0" timeOffset="197252.728">2356 16421 0,'25'0'63,"0"0"-63,0 0 15,74 0 1,-25 0 0,1-25-1,-1 25 1,-49 0 0,0 0 30,-25-25-30,25 25-16,0 0 63</inkml:trace>
  <inkml:trace contextRef="#ctx0" brushRef="#br0" timeOffset="198294.125">2803 15677 0,'25'0'46,"0"0"-14,-1 0-32,26 0 15,-25 0 1,0 0 0,-1 0 30,1 0-30,0 0 31,0 0-31,0 0-1,24 0 1,-24 0 31,0 0-32,-25 24-15,0 1 78,0 0-62,0 0 0,-25 0-16,-25 24 15,26-24 1,24 25 0</inkml:trace>
  <inkml:trace contextRef="#ctx0" brushRef="#br0" timeOffset="198753.87">3001 15925 0,'25'24'78,"0"-24"-47,0 0-15,0 25-16,-25 0 62,0 0-46</inkml:trace>
  <inkml:trace contextRef="#ctx0" brushRef="#br0" timeOffset="199637.36">2902 16073 0,'0'-24'47,"25"24"-32,0 0 1,0 0-1,24 0 1,26 0 0,-1 0-1,-24 0 1,-26 0-16,26-25 16,-25 25-1,0 0 1,-1 0-1,1 0 48,-25 25 15,0-1-47,0 1-15,-25-25-16,1 25 16,-26 0-1,25-25 1,25 25-1,-25-25 1</inkml:trace>
  <inkml:trace contextRef="#ctx0" brushRef="#br0" timeOffset="200470.867">3026 16049 0,'0'24'63,"25"-24"-63,-25 25 15,0 0 1,0 25 0,0-26-16,0 26 15,0 0 1,0-1-1,0-24 1,0 0 15,0 0 1,-25 0-17,25-1 1,0 1-16,0 0 31,0 0-15,0 0-16,0-1 31,-25-48 141,1 24-172,-1 0 0</inkml:trace>
  <inkml:trace contextRef="#ctx0" brushRef="#br0" timeOffset="205371.036">967 17090 0,'0'25'32,"0"0"-17,0 0-15,0 0 16,0 24-1,-24 26 1,-1-51-16,25 76 16,-50-26-1,25 1 1,25-51 0,-24-24 30</inkml:trace>
  <inkml:trace contextRef="#ctx0" brushRef="#br0" timeOffset="206699.271">1439 16991 0,'0'0'0,"0"50"31,-25-25-31,0 49 16,0 0 15,0-74-31,25 50 16,-24 0-1,-1-1 1,-25 26 0,50-51-16,-25 26 31,25 0-15,0-25-1,0 24 1,0-24-1,0 0 1,0 24 0,25 1-1,0-25 1,0 0 15,0-25-15,24 0-1,1 0 1,-25 0 0,24-25-1,-24-25 1,0 50-16,0-74 16,24 49-1,-49 0 1,-25 25 62,25-25-62,-24 25-16,-1 0 15,0-24 1,-49-1-1,-26 0 1,76 25 0,-1 0-1,25-25 1,-25 25 0</inkml:trace>
  <inkml:trace contextRef="#ctx0" brushRef="#br0" timeOffset="207282.93">1960 17264 0,'0'25'0,"-25"0"16,0-1-1,0 26 1,0-25 0,25 0-16,-24 24 15,24-24 17,0 0-17</inkml:trace>
  <inkml:trace contextRef="#ctx0" brushRef="#br0" timeOffset="207816.622">1736 17363 0,'25'0'0,"0"0"16,25 50-1,-1-25 1,1 24 0,-1-49-1,-24 25 1,0 0 15</inkml:trace>
  <inkml:trace contextRef="#ctx0" brushRef="#br0" timeOffset="208371.3">2307 17264 0,'0'25'31,"0"0"-31,0-1 15,0 51 1,0-50-16,-25 49 16,0-24-1,25-25 1</inkml:trace>
  <inkml:trace contextRef="#ctx0" brushRef="#br0" timeOffset="209746.507">2704 16966 0,'0'25'0,"0"0"16,0 25-1,-25 24 1,0 25 0,-25 0-1,50-49 1,-24 0 0,-1 24-1,0-49 1,25 25-1,0-26 1,-25 1 0,25 0-1,0 0 17,0 24-17,0-24 1,25-25 124,0 0-124,0 0 0,-25-25-1,24 25-15,-24-24 16,25 24 0,0-25-1,-25 0 16,25 0 16,-25 0-31,25 25-16,0-24 16,-25-1-16,0 0 31,24 25-16,-24-25 1,0 0 31,0 0-31,-24 25 62,-1 0-63,25-24 1,-25 24-16,0 0 16,-25 0-1,-24 0 1,49 0-1</inkml:trace>
  <inkml:trace contextRef="#ctx0" brushRef="#br0" timeOffset="-209834.106">4638 6896 0,'0'25'15,"0"-1"1,0 51-1,0-50-15,-24 99 16,-1-50 0,-25 75-1,25-75 1,1-24 0,24-25-1,-25-25 63</inkml:trace>
  <inkml:trace contextRef="#ctx0" brushRef="#br0" timeOffset="-208627.556">4762 7268 0,'-24'0'47,"-1"0"0,25 25-31,-25-25-1,25 24 1,-25-24 0,0 0-1,50 25 173,0-25-173,0 0 1,-25 25 0,25-25-1,-1 0 1,-24 25-16,25 0 15</inkml:trace>
  <inkml:trace contextRef="#ctx0" brushRef="#br0" timeOffset="-207958.733">4936 7268 0,'25'0'31,"0"0"-15,0 0 0,24 0-1,1 25 17,-25-25-17,-50 0 63</inkml:trace>
  <inkml:trace contextRef="#ctx0" brushRef="#br0" timeOffset="-207448.021">4936 7417 0,'25'0'16,"0"0"-1,0 0-15,24 0 32,-24 0-32,25 0 15,-26 0 1</inkml:trace>
  <inkml:trace contextRef="#ctx0" brushRef="#br0" timeOffset="-205003.41">5482 7218 0,'0'-25'32,"0"1"-17,0-1 1,25 25-16,-25-25 0,0 0 15,0-24 1,0 24 15,-25 25 79,0 0-95,0 0 32,0 25-31,25-1-1,-24-24-15,-1 25 16,0 0 0,0 0-1,0 0 1,25-1 15,-24-24-15,24 25-1,0 0 1,0 0 15,0 0-15,0-1 0,24-24 15,-24 25-31,25-25 31,0 0 0,0 0 47,0 0-62,-25-25 0,24 25-1,-24-24 17,25 24-17,-25-25 1,25 25 15,-25-25 16,0 50 328,0 0-375,0-1 31,0 1-15,0 0-1,0 0 1,0 24 0,0-24 31,0 0-32,0 0 32,0 0-16,0-1 1,0 1 30,0 0 94,0 0-140,0 0 0,0-1 15,0 1 16,0 0-32,0 0-15,0 0 203</inkml:trace>
  <inkml:trace contextRef="#ctx0" brushRef="#br0" timeOffset="-180540.195">2778 8111 0,'0'25'157,"0"0"-142,0 0 1,0-1 0,0 26-1,0 0 1,-25-1-1,25 1 1,0-25 15,-24-25-15,24 24 15,0 1-15,0 0 15,0 0-15,-25-25-16,25 25 15,0-1 1,0 1 31,0 0-16,0 0-15,0 0-16,-25-1 31,25 1-31,0 0 31,0 0-15,0 0-16,0-1 15,25-24 1,-25 25 0,25-25 77,-1 0-77,1 0 15,0 0 16,0 0-31,0 0 15,-1 0 78,-24-25-62,25 25-31,0 0 0,0 0 15,-25-24-31,0-1 15,25 25 17,-25-25-32,0 0 15,24 25 1,-24-25 0,0 1-1,0-1 48,0 0-16,0 0-16,0 0 0,25 25-15,-25-24-16,0-1 15,0 0 1,0 0 0,0 0 15,25 25-16,-25-24-15,0-1 16,0 0 0,0 0-1,0 0 17,0 1-17,0-1 1,0 0 62,-25 25-47,25-25-31,-25 25 16,1 0-1,24-25 1,-25 25 15,0 0 16,25-24-31,-25 24 31,25-25-16,-25 25-15,1 0 46,-1 0 235,0 0-266</inkml:trace>
  <inkml:trace contextRef="#ctx0" brushRef="#br0" timeOffset="-177023.225">2406 7516 0,'25'0'63,"0"0"-63,-25 25 15,49 74 1,-24-25 0,0-74-16,24 124 15,1 0 1,0 0 0,-1-49-1,-24-75 1,-50 0 93,1 0-93</inkml:trace>
  <inkml:trace contextRef="#ctx0" brushRef="#br0" timeOffset="-176318.634">2356 7541 0,'25'0'78,"0"24"-78,-25 1 15,0 25 1,0-1 0,-25 1-1</inkml:trace>
  <inkml:trace contextRef="#ctx0" brushRef="#br0" timeOffset="-175635.028">2456 7392 0,'24'0'15,"1"0"126,0 25-125,0-25-16,24 49 15,-24-49-15,50 25 16,24 0 0,-25 0-1,-49-25 1,0 24-1</inkml:trace>
  <inkml:trace contextRef="#ctx0" brushRef="#br0" timeOffset="-174972.409">2480 7441 0,'0'25'62,"0"0"-62,0 0 16,0 0 0,-24 49-1,24-49 1,0 0-16,-25 74 15,25 0 1,-25-49 0,0-50-1</inkml:trace>
  <inkml:trace contextRef="#ctx0" brushRef="#br0" timeOffset="-172004.09">819 6400 0,'24'0'16,"1"0"0,-25 24-1,25-24 1,-25 25 31,25 0-16</inkml:trace>
  <inkml:trace contextRef="#ctx0" brushRef="#br0" timeOffset="-170920.688">1067 6350 0,'0'25'125,"-25"0"-110,25-1 17,-25-24 15,25 25-32</inkml:trace>
  <inkml:trace contextRef="#ctx0" brushRef="#br0" timeOffset="-169762.593">695 6524 0,'24'0'16,"1"0"-1,0 0 1,0 0 15,0 0 1,-1 0-17,1 0 1,0-25-16,0 25 15,0 0 17,-1 0-17,1 0 1,0 0 0,0 0-1,0 0 1,-1 0-1,1 0 1,0 0 0,0 0-1,0 0-15,-1 0 32,1 0-17,0 0 16</inkml:trace>
  <inkml:trace contextRef="#ctx0" brushRef="#br0" timeOffset="-168447.688">769 6598 0,'0'25'16,"0"0"31,0-1-31,0 1-1,0 0 16,0 0 63,0 0-16,0-1 141,0 1-110</inkml:trace>
  <inkml:trace contextRef="#ctx0" brushRef="#br0" timeOffset="-166962.533">794 6598 0,'25'0'203,"-1"0"-187,1 0 30,0 0-14,0 0-1,0 0-15,-1 0-1,1 0 1,0 0-1,-25-25 1,0 50 203,0 0-204,0 0 1,0-1 0,0 1-1,0 0 1,-25-25 0,25 25-1,0 0 1,0-1 15</inkml:trace>
  <inkml:trace contextRef="#ctx0" brushRef="#br0" timeOffset="-166349.903">868 6722 0,'25'0'47,"0"0"-16,0 0 32</inkml:trace>
  <inkml:trace contextRef="#ctx0" brushRef="#br0" timeOffset="-165826.203">843 6796 0,'25'0'47,"0"0"-32,0 0 17</inkml:trace>
  <inkml:trace contextRef="#ctx0" brushRef="#br0" timeOffset="-164641.89">1017 6672 0,'0'25'31,"0"0"32,0 0-16,0 0-47,0-1 46,0 1 17,0 0-1,0 0-15,-25-25 235,0 0-267,1 0 16</inkml:trace>
  <inkml:trace contextRef="#ctx0" brushRef="#br0" timeOffset="-163691.389">1166 6672 0,'-25'0'78,"25"25"-62,0 0-1,0 0 1,0 0 0</inkml:trace>
  <inkml:trace contextRef="#ctx0" brushRef="#br0" timeOffset="-162548.037">1265 6573 0,'0'25'31,"0"0"16,0 0-16,0-1-31,-25-24 31,25 25-31,0 0 16,0 0 0,0 0 15,0-1-15,0 1 15,0 0 0,0 0-15,0 0-1,0 0 1,0-1 0,0 1-1,-25-25 188,1 0-187,-1 0 0,0 0-1</inkml:trace>
  <inkml:trace contextRef="#ctx0" brushRef="#br0" timeOffset="-161429.682">1488 6375 0,'0'25'94,"0"-1"-79,25-24 1,-25 25-1,25-25 17,-25 25 46</inkml:trace>
  <inkml:trace contextRef="#ctx0" brushRef="#br0" timeOffset="-160296.335">1513 6350 0,'25'0'31,"0"0"32,-1 0-63,1 0 15,0 0-15,25 0 32,-25 0-17,-1 0 17,1-25-32,0 25 15,0 0 1,0 0 46,-1 0-46,1 0 109,-25 25-109,-25-25-1,25 25 1,-24 0-1,-1-25 1,25 24-16,0 1 16,-25-25-1,25 25 17,0 0-1</inkml:trace>
  <inkml:trace contextRef="#ctx0" brushRef="#br0" timeOffset="-159492.787">1587 6474 0,'25'0'78,"0"0"-16</inkml:trace>
  <inkml:trace contextRef="#ctx0" brushRef="#br0" timeOffset="-158357.355">1587 6499 0,'0'-25'16,"25"25"31,0 0-16,0 0 32,-25-25-48,25 25 1,0 0 62</inkml:trace>
  <inkml:trace contextRef="#ctx0" brushRef="#br0" timeOffset="-157434.927">1563 6548 0,'24'0'94,"1"0"-79,0 0 1,0 0 15,0 0 1,0 0-17,-1 0 16,1 0 79</inkml:trace>
  <inkml:trace contextRef="#ctx0" brushRef="#br0" timeOffset="-156505.422">1662 6598 0,'25'0'62,"0"0"-31,-25 25 110,0 0-32</inkml:trace>
  <inkml:trace contextRef="#ctx0" brushRef="#br0" timeOffset="-155011.286">1290 6672 0,'25'0'0,"-1"-24"32,1 24-17,0 0 1,0 0-1,0 0 17,-1 0-17,1 0 1,0 0 0,0 0-16,0 0 15,-1 0 32,1 0-16,0 0-15,0 0 0,0 0 30,0 0-46,-1 0 16,1 0 15,0 0-15,0 0 46,0 0-46,-1 0 0,1 0 46,0 0-31,0 0 48</inkml:trace>
  <inkml:trace contextRef="#ctx0" brushRef="#br0" timeOffset="-154193.774">1587 6722 0,'25'0'62,"-25"25"-46,0 0 15,0-1-15</inkml:trace>
  <inkml:trace contextRef="#ctx0" brushRef="#br0" timeOffset="-152800.576">1587 6747 0,'0'-25'15,"25"25"16,0 0 16,0 0 0,0 0-31,0 0 46,-1 0-15,1 0-16,-25 25 32,25-25-63,0 0 141,-25 25-48,0-1-61,-25-24-1,25 25-31,-25-25 15,25 25 64,-25-25-64,1 0 126,-1 0-126,0 25 1,0-25 0,0 0-1</inkml:trace>
  <inkml:trace contextRef="#ctx0" brushRef="#br0" timeOffset="-151705.214">1687 6846 0,'0'25'156,"0"0"-125,0 0-15,0-1 15,0 1 1,-25-25-17,25 25 1,0 0 15,0 0 63,-25-25 156,0 0-188</inkml:trace>
  <inkml:trace contextRef="#ctx0" brushRef="#br0" timeOffset="-150910.671">1439 6945 0,'24'0'63,"-24"25"-32,-24 0 78</inkml:trace>
  <inkml:trace contextRef="#ctx0" brushRef="#br0" timeOffset="-150193.085">1811 6970 0,'25'0'15,"-1"0"17,1 0-17,0 0 1,0 0-1,0 25 17,-1-25-17,1 0 1,0 25 0,0-25-1,-50 0 63,0 0-62</inkml:trace>
  <inkml:trace contextRef="#ctx0" brushRef="#br0" timeOffset="-147494.623">769 6747 0,'25'0'140,"-25"25"-30,25-25-79,-25 24 31,0 1 1,-25 0 109,25 0-141,0 0-15,0 0 15</inkml:trace>
  <inkml:trace contextRef="#ctx0" brushRef="#br0" timeOffset="-144769.132">868 7144 0,'0'25'93,"0"-1"-46,0 1-16,0 0-15,0 0 0,0 0 15,0-1 0,0 1-15,0 0-1,0 0 1,0 0 15,0-1 1,0 1 30,-25-25 47</inkml:trace>
  <inkml:trace contextRef="#ctx0" brushRef="#br0" timeOffset="-144004.588">769 7342 0,'25'0'78,"-25"-25"-63,25 25-15,-1 0 16,1 0 0,0-24-1,0 24 95</inkml:trace>
  <inkml:trace contextRef="#ctx0" brushRef="#br0" timeOffset="-142986.174">695 7491 0,'0'-25'79,"24"25"-64,1 0 1,-25-25-16,25 25 31,-25-24-31,25 24 16,-25-25-1,25 25 1,-25-25 0,24 25 171</inkml:trace>
  <inkml:trace contextRef="#ctx0" brushRef="#br0" timeOffset="-142321.562">918 7392 0,'25'-25'0,"-1"25"47,1 0-47,0 0 15,0 0 1,24 0-1,1 0 1,-25 0 0,0 0-1,-1 0 17,-48 0 61,-1 0-77</inkml:trace>
  <inkml:trace contextRef="#ctx0" brushRef="#br0" timeOffset="-141169.228">1017 7268 0,'0'25'94,"0"-1"-78,-25 1-16,25 0 15,0 0 1,-25 0 0,25-1 15,25-24 188,0 0-188,0 0-15,0 0-1,-1 0 1,1 0-16,25 0 31,-25 0-31,-1 0 31,1 0 1,-25 25 108</inkml:trace>
  <inkml:trace contextRef="#ctx0" brushRef="#br0" timeOffset="-139837.995">794 7541 0,'25'0'15,"-1"0"79,-24 24-78,0 1 15,0 0-15,0 0 46,0 0-31,0-1-15,0 1 15,0 0-15,-24-25 15,24 25-15,0 0 15,0-1 32,0 1 46,-25-25 125</inkml:trace>
  <inkml:trace contextRef="#ctx0" brushRef="#br0" timeOffset="-138153.97">819 7541 0,'24'0'32,"1"0"61,0 0-77,0 0-16,0 0 16,-1 0-1,1 0 1,0 0 46,0 0-46,0 0 0,-1 0-1,1 0 95,0 0 140,-25 24-219,0 1-16,-25 0 1,25 0 15,0 0-15,0-1 0,0 1-16,0 0 15,-25-25 1,25 25-1,0 0 32,0-1-15,0 1 14,0 0-30,0 0 0,-24-25-1,24 25-15,0-1 94,-25-24 47,0 0-110,25-24-15,-25 24-16,0 0 31,25-25-31</inkml:trace>
  <inkml:trace contextRef="#ctx0" brushRef="#br0" timeOffset="-137376.419">893 7689 0,'25'0'109,"0"0"-78,-1 0 16,1 0 110</inkml:trace>
  <inkml:trace contextRef="#ctx0" brushRef="#br0" timeOffset="-136731.793">843 7764 0,'25'0'15,"0"0"1,0 0 15,0 0-31,-1 0 16,1 25 0,0-25-1,0 0 63</inkml:trace>
  <inkml:trace contextRef="#ctx0" brushRef="#br0" timeOffset="-134981.803">1538 7193 0,'25'25'109,"-25"0"-109,0 0 32,0 0-17,0-1 17,0 1-1,24-25-31,-24 25 31</inkml:trace>
  <inkml:trace contextRef="#ctx0" brushRef="#br0" timeOffset="-133720.519">1587 7243 0,'25'0'109,"0"0"-93,0 0 0,0 0-1,0 0-15,-1 0 16,1 0 15,0 0-15,0 0-1,0 0 1,24 0 0,-49 25 280,0 0-264,0-1-17,0 1 1,-25-25 0,25 25-1,0 0 157,-24-25-141</inkml:trace>
  <inkml:trace contextRef="#ctx0" brushRef="#br0" timeOffset="-132620.168">1662 7317 0,'25'0'109,"0"0"-93,-1 0 0,26 0-1,-25 0 1,0 0-1</inkml:trace>
  <inkml:trace contextRef="#ctx0" brushRef="#br0" timeOffset="-131687.704">1637 7392 0,'25'0'47,"0"0"15,0 0-46,-1 0 0,1 0-16,0 0 15,0 0 1,0 0 31,-25 25 125</inkml:trace>
  <inkml:trace contextRef="#ctx0" brushRef="#br0" timeOffset="-130905.157">1662 7466 0,'0'-25'16,"25"25"15,-25 25 31,0 0-30,25 0-17</inkml:trace>
  <inkml:trace contextRef="#ctx0" brushRef="#br0" timeOffset="-129851.769">1414 7541 0,'25'0'31,"-1"0"-15,1 0-1,0 0 1,25 0 0,-26 0-1,1 0 17,0 0-17,0 0 1,0 0-1,0 0 1,-1 0 31,1 0-31,0 0-16,0 0 15,0 0 16,-1 0-15,1 0 15,0 0 63</inkml:trace>
  <inkml:trace contextRef="#ctx0" brushRef="#br0" timeOffset="-128929.299">1612 7640 0,'25'0'78,"-25"25"1,25-25-64</inkml:trace>
  <inkml:trace contextRef="#ctx0" brushRef="#br0" timeOffset="-127162.32">1662 7640 0,'25'0'47,"0"0"-47,-1 0 78,1 0-62,0 0 125,-25 25 31,0-1-157,-25 1 1,25 0 15,-25-25 203,1 0-218,-1 0 0,0 0-1,0 0 17,0 0 30,0 0-31,50 0 110,-25-25-63,0 0-62,0 1 156,0-1-141,0 0-16,25 25 17</inkml:trace>
  <inkml:trace contextRef="#ctx0" brushRef="#br0" timeOffset="-125250.428">1712 7764 0,'0'25'187,"0"-1"-140,0 1-15,0 0-1,0 0-16,0 0 79,-25-25-94,25 24 313,0 1-251,-25-25 235,0 0-266,0 0-15,25-25-16,-25 25 125</inkml:trace>
  <inkml:trace contextRef="#ctx0" brushRef="#br0" timeOffset="-124450.89">1488 7813 0,'0'25'63,"-25"-25"-47,25 25-16,-49 0 15,24 0 16,-25-1-15,26-24 0,24 25 46</inkml:trace>
  <inkml:trace contextRef="#ctx0" brushRef="#br0" timeOffset="-123555.408">1885 7888 0,'25'0'16,"0"0"0,0 0-1,-1 0 1,1 0 15,0 0-15,0 0-16,0 0 31,-1 0-31,-24 25 31,25-25 1</inkml:trace>
  <inkml:trace contextRef="#ctx0" brushRef="#br0" timeOffset="-118820.114">645 6623 0,'-25'0'234,"0"0"-125,1 0 16,-1 0-109,25 25 78,0-1-16,0 1 0,0 0 0,0 0-47,0 0 1,0-1-17,0 1 32,0 0 0,0 0 62,0 0-77,0 0-1,0-1 0,0 1-15,0 0-1,0 0 1,0 0 31,0-1 15,0 1-30,0 0-17,-25-25 1,0 0 31,25 25-16,-25-25-31,0 0 47,1 0-16,24 25 0,-25-25-15,50 0 218,-1 0-202,1 0 15,0 0 46,0 0 1,-25 24-31,0 1-32,0 0 0,0 0 0,0 0 16,0-1 31,0 1-46,0 0-1,0 0 31,-25 0-30,25-1 14,-25-24-14,25 25-32,0 0 47,0 0-1,0 0-46,0-1 32,0 1-17,0 0 32,0 0-16,0 0 1,0-1-1,25-24-15,-25 25 30,25-25-14,-25 25-32,25-25 31,-25 25 0,25-25-15,-1 0-1,1 0 95,0 0-63,0 0-32,0 0 1</inkml:trace>
  <inkml:trace contextRef="#ctx0" brushRef="#br0" timeOffset="-103887.366">7417 8235 0,'0'25'63,"0"0"-48,0 0 1,0-1 0,0 1-1,0 0 1,0 0 0,0 0-1,0-1 1,0 1-1,0 0 17,0 0-1,0 0-15,0-1 15,0 1 31,0 0-30,0 0-17,24 0 32,-24-1-31,25 1 15,-25 0 16,0 0 0,25-25-16,0 0 0,-25 25 0,25-25-15,-1 0 31,1 0-16,-25-25 94,25 25-125,-25-25 31,25 25 1,-25-25 30,25 25-46,-1-25-1,1 1 1,0 24 0,-25-25 62,0 0-31,0 0-16,0 0 0,0 1 16,0-1 0,0 0 0,0 0-16,0 0-15,0 1-1,0-1 1,0 0 15,0 0 0,0 0-15,0 1 31,0-1-16,-25 25-15,25-25 15,-25 25 16,25-25-16,-24 25-15,-1 0-1,0 0 1,0 0 47,0 0-32,1 0-31,24-25 15,-25 25 1,0 0 62,0 0-47,0 0 126</inkml:trace>
  <inkml:trace contextRef="#ctx0" brushRef="#br0" timeOffset="-102786.001">7565 8186 0,'0'-25'47,"0"0"-31,0 0-1,25 25-15,-25-49 16,25-26 0,0 25-1,0-24 17,-25 49-32,24 25 0,-24-25 15,0 1 32,0-1-31,25 0-1,0 0 1,-25 0 0,0 1-1,0-1 16,0 50 173,-25-25-204,-24 49 15,-1-24 1,-24 25-1,24-1 1,25-49-16,25 25 16,0-50 140,25 25-156,0-49 16,24-1-1,-24 0 1</inkml:trace>
  <inkml:trace contextRef="#ctx0" brushRef="#br0" timeOffset="-102350.254">7640 7665 0,'25'0'0,"-1"0"31,1 0-15,0 24 0,0 1-1,49 50 1,-49-26-1,0-49 17,-25 25-32,25-25 15,-25 25-15,-25-25 110</inkml:trace>
  <inkml:trace contextRef="#ctx0" brushRef="#br0" timeOffset="-101402.802">7739 7020 0,'-25'0'15,"25"25"1,-25-1-1,1 1 1,-1 25 0,0-25-1,25 24 1,-25 1 0,25-1-1,-25-24 16,25 0-31,0 0 16,0 0 0,25 24-1,-25-24 1,25 25 0,-25-26 15,25-24 16,0 0-32,-25 25-15,74 0 16,-24 0 0,-26-25-1</inkml:trace>
  <inkml:trace contextRef="#ctx0" brushRef="#br0" timeOffset="-100703.172">7838 7218 0,'25'0'31,"0"0"-15,0 0 0,-1 50-16,26-1 15,-25 1 16,25 0-15,-26-1 0,1 1-1,0-25 1,-25-1 0,-25-24 93</inkml:trace>
  <inkml:trace contextRef="#ctx0" brushRef="#br0" timeOffset="-100169.514">8062 7218 0,'0'25'31,"-25"25"-15,0-50-16,-25 74 16,25-24-1,1-26 1,24 1 0,0 0-1,-25-25 1,25 25 31</inkml:trace>
  <inkml:trace contextRef="#ctx0" brushRef="#br0" timeOffset="-99402.924">8434 7516 0,'24'0'16,"1"0"-1,0 0 32,-25 25-47,0-1 16,-25 1 15,0-25-31,25 25 16,-24 0-1,24 0 1,-25-25 0,0 0 15</inkml:trace>
  <inkml:trace contextRef="#ctx0" brushRef="#br0" timeOffset="-98519.413">8806 7193 0,'24'0'32,"1"25"-32,-25 0 15,25 25 1,0-26 0,0 26-16,-1 0 31,1-26-16,0 26 1,0-50 0,-25 25 31,-25-50-1</inkml:trace>
  <inkml:trace contextRef="#ctx0" brushRef="#br0" timeOffset="-97851.79">9178 7193 0,'0'25'16,"-25"0"-1,25 25 1,-25-26-16,0 26 16,1 24-1,-1 1 1,0-26 0,0 26-1,-25-26 1,50-24 15,0 0 16,-24-25-31,24 25-16</inkml:trace>
  <inkml:trace contextRef="#ctx0" brushRef="#br0" timeOffset="-97253.453">9426 7541 0,'0'24'47,"0"1"-31,0 0-16,0 0 15,0 0 16,0-1-15</inkml:trace>
  <inkml:trace contextRef="#ctx0" brushRef="#br0" timeOffset="-96058.531">9500 7590 0,'25'0'78,"-25"25"0,0 0-31,0 0-32,0-1 1,-25 1 0,25 0 15,-25-25-16,1 0 95</inkml:trace>
  <inkml:trace contextRef="#ctx0" brushRef="#br0" timeOffset="-95119.073">9426 7541 0,'0'24'93,"25"-24"-77,-25 25 0,0 0-16,24-25 15,1 25 1,-25 0-1,0-1 17,0 1-1,0 0 16,0 0-32,-25 0 142,1-25-110</inkml:trace>
  <inkml:trace contextRef="#ctx0" brushRef="#br0" timeOffset="-92859.38">10021 7268 0,'25'0'32,"-25"25"-17,0-1 1,25 26-1,0 0 1,-25 24 0,24-49-1,-24 0-15,25 24 16,-25-24 0,25-25 171,-25-25-187,25 0 16,24-24-1,-24 24 1,-25 0 0,0 0-1,0 1 1,0-1-1,0 0 17,0 0-17,25 0-15,0 25 141,-25 25-110,0 0-31,0 0 16,0 0-1,0 24 1,0 1 0,25-1-1,-25-24 1,0 0 0,24-25 155,1-25-171,-25 0 16,0 1 0,25-1-1,-25 0-15,0 0 16,25 0 0,-25 1 15,25-1-16,-25 0 1,0 0 0,0 0-1,0 1 17,0-1-1</inkml:trace>
  <inkml:trace contextRef="#ctx0" brushRef="#br0" timeOffset="-91935.899">10716 7615 0,'24'0'62,"1"25"-15,-25 0 0,0-1-16,0 1-31,0 0 31,-25-25 32,25 25-63,-24 0 16,-26-25-1,50 24 63</inkml:trace>
  <inkml:trace contextRef="#ctx0" brushRef="#br0" timeOffset="-89922.076">11088 6921 0,'0'24'15,"0"26"1,0 24-1,0 1 1,0-26 0,-25 1-1,25-25 1,0 0 0,0-1 15,0 1-31,0 0 15,0 25 1,0-1 0,-25-24-1,25 49 1,0-24 0,0-25-1,0 0-15,-25-1 16,25 1-1,0 0 1,0 0 0,0 0-1,0-1 1,0-48 156,0-1-172,0 0 15,0 0-15,0-24 16,0-1 0,25 25-1,0 0 1,-25-24 0,25 24-1,-25 0 16,24 0-15,-24 1 0,25 24-1,0 0 1,0 0 0,0 0-1,-25-25-15,25 25 16,-1 0 15,1 0 32,-25 25-17,0-1-30,25-24 0,-25 25-16,0 0 15,0 25 1,0-26 0,0 1-1,0 0 48,0 0-48,0 0-15,0-1 16,0 1 15,0 0-31,0 0 63,0 0-32,0-1 0,0 1-15</inkml:trace>
  <inkml:trace contextRef="#ctx0" brushRef="#br0" timeOffset="-88555.866">11633 7045 0,'0'24'78,"25"-24"-78,-25 25 16,0 0-16,0 0 16,25 0-1,-25 24 1,25 1 0,0-1 15,-25 1-16,0-25 1,0 24 0,0-24-1,0 0 1,0 0 0,0 0 15,0-1-16,0 1 17,0 0-17,0 0 1,-25-25 0,25 25 15,-25-25-16,0 24 1,0 1 0,1 25-1,-1-50 1,25 25-16,-25-25 16,0 24-1,0 1 16,1-25-15,24 25 15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8-01-05T18:22:11"/>
    </inkml:context>
    <inkml:brush xml:id="br0">
      <inkml:brushProperty name="width" value="0.09701" units="cm"/>
      <inkml:brushProperty name="height" value="0.09701" units="cm"/>
      <inkml:brushProperty name="color" value="#FF0000"/>
    </inkml:brush>
  </inkml:definitions>
  <inkml:trace contextRef="#ctx0" brushRef="#br0">474 600,'1'0,"0"0,0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8-01-05T18:22:11"/>
    </inkml:context>
    <inkml:brush xml:id="br0">
      <inkml:brushProperty name="width" value="0.09701" units="cm"/>
      <inkml:brushProperty name="height" value="0.09701" units="cm"/>
      <inkml:brushProperty name="color" value="#FF0000"/>
    </inkml:brush>
  </inkml:definitions>
  <inkml:trace contextRef="#ctx0" brushRef="#br0">484 574,'17'0,"1"0,-1 0,1 0,-1 0,0 0,1 0,16 0,-16 0,-1 0,18 0,-18 0,18 0,-18 0,18 0,0 0,-18 0,18 0,0 0,-18 0,18 0,0 0,-1 0,1-12,0 12,0 0,34-12,-34 12,0 0,-1 0,1 0,-17 0,16 0,1 0,0 0,-18 0,1 0,-1 0,0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8-01-05T18:22:11"/>
    </inkml:context>
    <inkml:brush xml:id="br0">
      <inkml:brushProperty name="width" value="0.09701" units="cm"/>
      <inkml:brushProperty name="height" value="0.09701" units="cm"/>
      <inkml:brushProperty name="color" value="#FF0000"/>
    </inkml:brush>
  </inkml:definitions>
  <inkml:trace contextRef="#ctx0" brushRef="#br0">694 849,'17'0,"1"0,17 0,-18 0,18 0,-17 0,17 0,17 0,-17 0,0 0,35 0,35 0,-18 0,-17 0,0 0,17 0,-17 0,18 0,-1 0,-17 0,17 0,1 0,-18 0,17 0,-35 0,1 0,52 0,-70 0,-18 0,18 0,-17 0,-1 0,1 0,-1 0,1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8-01-05T18:22:11"/>
    </inkml:context>
    <inkml:brush xml:id="br0">
      <inkml:brushProperty name="width" value="0.09701" units="cm"/>
      <inkml:brushProperty name="height" value="0.09701" units="cm"/>
      <inkml:brushProperty name="color" value="#FF0000"/>
    </inkml:brush>
  </inkml:definitions>
  <inkml:trace contextRef="#ctx0" brushRef="#br0">879 868,'17'0,"1"0,52 0,-36 0,1 0,0 0,18 0,-36 0,35 0,-17 0,17 9,18-9,-35 0,17 0,1 0,-1 0,-17 0,17 0,0 0,1 0,-1 0,0 0,-17 0,52 0,-52 0,17 0,-17 0,0 0,-17 0,34 0,-17 0,-18 0,1 0,-1 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10-26T09:01:27.823"/>
    </inkml:context>
    <inkml:brush xml:id="br0">
      <inkml:brushProperty name="width" value="0.05292" units="cm"/>
      <inkml:brushProperty name="height" value="0.05292" units="cm"/>
      <inkml:brushProperty name="color" value="#FF0000"/>
    </inkml:brush>
  </inkml:definitions>
  <inkml:trace contextRef="#ctx0" brushRef="#br0">20340 9575 0,'25'0'94,"-25"24"-78,24-24 15,-24 25-31,0 0 16,0 0-1,25-25 1,-25 25-1,25 24 1,-25-24 0,0 0-16,0 0 15,25-25-15,-25 24 16,25 1 0,-25 0-1,24 0 16,-24 0-15,25-25 15,-25 24-15,0 1 0,0 0-1,25-25 95,-25 25-79,25-25-31,-25 25 62,25-25-46,-1 25 0,-24-1-1,0 1 1,25-25-1,-25-25 282,0 1-281,0-1 0,0 0-16,0 0 15,0 0 1,0 0-1,25 1 1,-25-1 15,0 0-15,25 25 0,-25-25 15,0 0-16,25 25 1,-25-24 15,25 24 16,-25-25-47,0 0 47,0 0-16,24 25-15,-24-25 0,0 1 46,0-1-31,0 0 47</inkml:trace>
  <inkml:trace contextRef="#ctx0" brushRef="#br0" timeOffset="2041.17">21431 9599 0,'-25'0'46,"1"0"-30,-1 0 15,0 0-31,0 0 16,0 0 0,-24 0-1,24 0 1,0 0-1,25 25 17,-25-25-17,25 25 63,-24-25-78,-1 25 16,25 0 15,-25-25-31,25 24 32,0 1-17,0 0 1,-25-25-1,25 25 17,0 0-17,0-1 1,0 1 0,-25-25-1,25 25 1,0 0-1,0 0 1,0-1 0,0 1 15,0 0 0,25-25 0,-25 25-15,25-25-16,0 25 31,0-25-31,-1 0 16,1 25 0,0-25 15,0 0 0,0 0 94,-1 0-94,-24-25 32,25 25-16,-25-25-47,0 0 47,0 0-16,25 25-16,-25-25-15,25 25 32,0 0 30,-25-24-31</inkml:trace>
  <inkml:trace contextRef="#ctx0" brushRef="#br0" timeOffset="3541.468">21158 9872 0,'25'0'31,"0"0"0,0 0 1,0 0-17,-1 0 1,1 0 0,0 0-1,0 0 1,-25-25 156,25 25-157,-1 0 17,1 0 61,0 0-61,-25 25 171,-25-25-203,25 25 15,0 0 1,-25 24 0,25 1-1,0-25 1,0 0-1,0 0 1,0-1 15,0 1-15,-24-25 15,24 25-31,0 0 47,0 0 0,24-25-31,-24 24 15</inkml:trace>
  <inkml:trace contextRef="#ctx0" brushRef="#br0" timeOffset="5194.876">22027 9699 0,'-25'0'15,"0"0"17,0 0-17,0 0 63,1 0-31,-1 0-15,0 0-17,0 0 1,0 24-1,1-24 1,-1 25 0,-25-25-1,25 25 1,0-25 15,1 0 16,24 25-31,-25 0 15,25-1-15,0 1-1,0 0 1,0 0-1,0 24 1,0-24 0,0 0-1,25 0 1,-1-25 15,-24 25-15,25-25-16,-25 25 15,25-25 17,0 0-17,-25 24 1,25-24 0,0 0-1,-1 0-15,26 0 16,-25 0-1,0 0 1,-1 0 0,1 0 15,0 0 31</inkml:trace>
  <inkml:trace contextRef="#ctx0" brushRef="#br0" timeOffset="6463.259">21828 9947 0,'25'0'32,"0"0"-32,0-25 15,24 25 1,-24 0 0,0 0-1,0 0-15,-1-25 16,26 25-1,-25 0 1,-25 25 218,0 0-234,0-1 16,0 26 0,0 25-1,0-26 1,0-24 0,0 0-1,0 0 1,0-1 187,-25-24-187,25 25-16,0 0 15,-25-25 126</inkml:trace>
  <inkml:trace contextRef="#ctx0" brushRef="#br0" timeOffset="20180.023">23589 9624 0,'25'0'125,"0"0"-94,0 0-15,-1 0 15,-24 25-15,25-25 0,-25 25 15,25 0 0,-25-1-15,0 1-1,25-25 1,-25 50 0,25-25-1,-1-1 1,-24 1-1,0 0 17,0 0 15,0 0-32,-49-1 1,24 1-1,25 0 17,-25-25-17,0 25 1,1-25 0,48 0 202,1 0-186,0 0-32,0 0 15,0 0 1,-25-25-1,24 25 1,26 0 0,-25 0-1,25 0 1,-26 0-16,1 0 16,0 0-1,0 0 16,0 0 1,-25 25 30,0 0-31,0 0-15,0-1-16,0 1 16,0 0-1,0 0 1,-25 0 0,25-1-16,0 1 15,-25 25 16,-25-50-15,50 25 0,-24-25-1,-1 24 1,-25 1 0,0 0-1,1-25 1,-1 0-1,50 25 1,-25-25 0,1 0 124,24 25-124</inkml:trace>
  <inkml:trace contextRef="#ctx0" brushRef="#br0" timeOffset="21067.628">24730 9922 0,'-25'25'47,"25"-1"-31,-49-24-1,-1 50 1,25-50-16,-24 50 16,-26-25-1,26 24 1,49-24 0,-25-25-1,25 25 1,-25-25 93</inkml:trace>
  <inkml:trace contextRef="#ctx0" brushRef="#br0" timeOffset="21657.449">24358 9947 0,'25'0'15,"0"0"1,-25 24 0,25 1-1,49 0 1,-24 50-1,-50-51-15,74 26 16,0-25 0,-24 0-1</inkml:trace>
  <inkml:trace contextRef="#ctx0" brushRef="#br0" timeOffset="23278.66">25102 9649 0,'25'0'31,"0"0"-15,0 0-1,-25 25 1,25-25 0,-1 0-1,1 0-15,0 25 16,25-1-1,-1 1 1,1 0 0,-25 25-1,-1-50 1,-24 24 0,0 1-1,0 0 32,0 0-47,-24 0 16,-26 24-1,-24-24 1,24 0 0,25 0-1,-24-25 1,-26 25-1,50-25 1,1 0 0,24 24-1,24-24 126,1 0-141,0 0 16,0 0-16,24-24 15,26 24 1,-1 0-1,-24 0 1,-1 0 0,-24 0-1,0 0 17,0 0-17,0 24 1,-25 1-1,24 0 17,-24 0-17,0 0 1,0 24 0,-24-49-16,-1 50 15,0-50 1,25 25-1,-25-25 1,-24 24 0,-26 1-1,26 0 1,-26 0 0,26-25-1,24 0 1,25 25 62</inkml:trace>
  <inkml:trace contextRef="#ctx0" brushRef="#br0" timeOffset="27677.722">26591 9872 0,'0'-25'110,"-25"25"-79,25-24 0,-25 24-15,0 0-1,0 0 17,1 0-17,24 24 1,-50-24-1,50 25 95,-25-25-95,25 25 1,-25-25 0,25 25-1,0 0 1,0-1 0,0 1-1,-24 0 1,24 0-1,0 0 1,0 0 15,0-1-15,0 1-16,24 0 31,-24 0 0,25-25-15,-25 25 0,25-25-1,0 0 1,0 0 0,-1 0-1,1 0 1,25 0-1,-25 0 1</inkml:trace>
  <inkml:trace contextRef="#ctx0" brushRef="#br0" timeOffset="29140.974">26839 9922 0,'-25'0'94,"25"25"-94,0-1 15,0 26 1,0 0 0,0-1-1,0-24 1,0 0 0,0 0 30,0 0-30,25-25 15,-25 24-31,24-24 32,1 0-17,0 0 32,0 0 0,0 0-16,-1 0-15,1 0-1,0 0 1,0-24 0,0 24-1,-25-25 1,0 0 0,0 0-1,25 0 1,-25 1-1,0-1 1,0 0 31,-25 25-16,0-25-31,25 0 47,-25 25-31,0-25-1,0 25 1,1 0 0,24-24-1,-25 24 1,0 0-1,0 0 17</inkml:trace>
  <inkml:trace contextRef="#ctx0" brushRef="#br0" timeOffset="31164.942">27186 9897 0,'25'0'94,"0"0"-78,-1 25-1,1-25 1,-25 25 0,25-1-1,-25 1 1,0 0 0,0 25-1,0-25 1,0-1 15,0 26-15,0 0-1,0-1 1,0-24 0,-25 0-1,25 0 16,0-50 94,0 0-125,0 0 16,0-24 0,25-1-1,-25 0 1,25 26 0,-25-26-1,25 25 1,-25 0-1,24 0 1,1 1 0,0-26-1,-25 25 1,25 25-16,0 0 31,-1-25-15,26 25-1,0-24 17,-26 24-1,1 0 0,-25 24-15,25-24-1,-25 25 1,25 0 0,-25 0-1,0 24 1,0-24 0,0 25-1,-25-25 1,25 0-1,-25-1 1,25 1 0,0 0-1,0 0 1,-25 0 0,25-1-1,0 1 16,0 0-15,0 0 0,0 0-1,0-1-15,0 1 16,0 0 0,0 0 15,-24-25 16,24-25-32,-25-49 1,25 24-16</inkml:trace>
  <inkml:trace contextRef="#ctx0" brushRef="#br0" timeOffset="32643.24">27806 9897 0,'25'0'31,"0"25"1,-25 0-17,24-25 1,-24 24 0,0 1-1,25 0 1,0 25-1,-25-1 1,25-24 0,-25 0-1,0 0 1,0 0 0,0-1-1,0 1 1,25-25-1,-25 50 1,0-25 0,24-1-1,-24 1 17,0-50 233,0 1-265,25-1 16,-25 0-16,25 0 15,-25-24 1,25-1 0,-25 25-1,0 0 1,25 1 0,-25-1-1,25 25-15,-25-25 16,0 0 15,0 0-15,0 0-1,24 25 1,-24-24 15,0-1-15</inkml:trace>
  <inkml:trace contextRef="#ctx0" brushRef="#br0" timeOffset="40634.475">29170 8706 0,'0'25'109,"0"0"-93,0 0-16,0 0 16,-24 24-1,-1 26 1,25-26-1,-25-49-15,25 50 16,0 24 0,0-24-1,0-25 1,0 0 15,-25-1-15,25 26 15,-25 0-15,25-26-1,0 1 1,-25-25 0,25 25-1,0 0 48,0-50 77,0 0-108,25 0-32,-25 1 15,25-1 1,0 0-1,-25 0 1,25 25-16,-25-25 47,25 25-16,-25-24-15,24 24-1,1 0 64,0 0-1,0 0-47,0 0-15,-25 24 46,24-24-46,-24 25-1,0 0 1,0 0 62,0 0-47,0-1 1,-24-24 155,24 25-140,0 0-31,0 0 30,0 0 33</inkml:trace>
  <inkml:trace contextRef="#ctx0" brushRef="#br0" timeOffset="41509.189">29518 9178 0,'24'0'94,"1"0"-78,0 0 15,0 0-16,0 0 17,-1 0 46,1 0-31</inkml:trace>
  <inkml:trace contextRef="#ctx0" brushRef="#br0" timeOffset="43225.389">29890 8880 0,'24'0'47,"1"0"-31,0 0-1,0 0 16,-25 25-15,25 0 0,-1-1-1,1 1 1,0 0 0,-25 0-1,0 0 1,25 0-1,-25-1 1,0 1 15,-25-25 1,0 0-17,25 25-15,-49-25 16,-1 25 15,25 0-15,0-25 31,50 0 140,0 0-171,0 0-16,0 0 15,-1 0-15,1 0 16,0 0 15,0 0-15,0 0 31,-1 0-16,-24 24-31,25-24 16,-25 25 15,0 0 0,0 0-15,0 0-1,0-1 1,0 1 0,-25-25-1,25 25 1,-24 0-1,-1-25 1,0 0 0,-25 25-1,26-25 1,-1 0 0</inkml:trace>
  <inkml:trace contextRef="#ctx0" brushRef="#br0" timeOffset="44336.943">30411 9277 0,'24'0'94,"1"0"-94,0 0 16,25 0-1,-1 0-15,-24 0 16,0 0 15,0 0-15,-1 0-1,1 0 1,0 0 0,0 0 30,-25-25-30,-25 25 78</inkml:trace>
  <inkml:trace contextRef="#ctx0" brushRef="#br0" timeOffset="45009.648">30609 9103 0,'0'25'110,"0"0"-110,0 0 15,0 0-15,0 24 16,-25 26 0,25-26 15,0 1-16,-25-25 1,25-1 0</inkml:trace>
  <inkml:trace contextRef="#ctx0" brushRef="#br0" timeOffset="46448.092">30931 9054 0,'25'0'94,"-25"25"-78,25-25-16,0 0 15,-25 49 16,25-24-15,-25 0 0,0 0-16,24 24 15,-24-24 1,25 25 0,-25-26-1,0 1 1,-25 0-1,1-25 1,-1 25 15,0-25-15,0 25 0,0-25-1,50 0 313,0 0-328,0 0 16,49 0 0,-24 0-1,24 0 1,-49 0-1,-50 0 189,25-25-204,-74 25 15,49 0-15</inkml:trace>
  <inkml:trace contextRef="#ctx0" brushRef="#br0" timeOffset="47886.462">28873 9823 0,'24'0'78,"1"0"-78,0 0 0,25 0 16,148-25-1,25 50 1,25-25 0,0 24 15,-74-24-16,-75 0 1,-74 0-16,0 25 16,0-25-1,0 0 17,74 0-17,74 25 1,-148-25-16,124 0 15,0 25 1,-50-25 0,-49 0-1,-26 0 1,1 0 62,0 0 78,0 0-124</inkml:trace>
  <inkml:trace contextRef="#ctx0" brushRef="#br0" timeOffset="48766.132">30063 10120 0,'25'0'47,"-25"25"0,0 0-32,0 0 1,25 24-1,-25 1 1,0 0 0,25-1-1,-25 1 1,0-25 0,0 24-1,0 1 16,0-1-15,-25-24 0,25 0-1,-25-50 110,25 0-125</inkml:trace>
  <inkml:trace contextRef="#ctx0" brushRef="#br0" timeOffset="49705.784">31403 10071 0,'25'0'94,"-1"0"-79,1-25-15,25 25 16,-1 0-1,1 0 1,-25 0 0,0 0-16,-1 0 15,26-25 1,-25 0 0,0 25 15,24 0 0</inkml:trace>
  <inkml:trace contextRef="#ctx0" brushRef="#br0" timeOffset="50274.626">31626 9872 0,'0'25'31,"0"0"-31,0 0 16,0 49 15,0-24-16,0-1 1,0-24-16,0 25 16,0-25-16,0-1 15,0 26 1,0-25 15</inkml:trace>
  <inkml:trace contextRef="#ctx0" brushRef="#br0" timeOffset="51037.186">32147 9798 0,'0'25'47,"0"-1"-32,0 1-15,0 0 0,0 25 16,0 24 0,0 1 15,0 24-16,0-25 1,0 1 0,0-26-1,0-24 1,0 0 0,-25-25 93</inkml:trace>
  <inkml:trace contextRef="#ctx0" brushRef="#br0" timeOffset="54182.206">31204 9054 0,'0'25'94,"0"-1"-94,25-24 16,-25 50-16,0-25 15,0 0 1,0 24-1,0-24 1,0 25 0,0-1-1,0-24 1,0 0 0,0 0-1,25 24 1,-25-24-1,0 0 1,0 24 0,0-24-1,0 0 1,0 0-16,0 0 31,0-50 63,-25 25-78,25-25-16</inkml:trace>
  <inkml:trace contextRef="#ctx0" brushRef="#br0" timeOffset="55327.934">31204 9079 0,'0'0'0,"25"0"16,0 0-1,0 0 1,0 0 15,-1 0-15,1 0-1,0 0 1,0 0 15,0 0 0,-1 0 16,-24 24-15,0 1-17,0 0 1,0 0 31,0 0-16,-24-25-31,-1 24 16,0 26-1,0-50 16,25 25-15,-25 0 0,25-1 15,-24-24-15,24 25-16</inkml:trace>
  <inkml:trace contextRef="#ctx0" brushRef="#br0" timeOffset="56582.429">31080 9947 0,'25'0'16,"0"0"47,0 0-17,-1 0-30,1 0-16,0 0 16,0 0 15,-25-25 235,25 25-251</inkml:trace>
  <inkml:trace contextRef="#ctx0" brushRef="#br0" timeOffset="61113.371">23515 10964 0,'25'0'78,"-1"0"-62,1 0-16,50 24 15,73 26 1,-123-25-16,124 0 16,74 24-1,-49-49 1,-25 25 15,0-25-15,24 0-1,1 0 1,0 0 0,-50-25-1,0 25 1,-50 0 0,25 0-1,-74 0 1,0 0-1,0 0 1,-1 0 15,-24 25-31,25-25 16,50 50 0,-1-1 15,1-24-16,-1 0 1,-24 0 0,49-25-1,-25 0 1,50 0 0,25-25-1,-50 0 1,0 0-1,-49 1 1,-25 24 0,49 0-1,1 0 1,-1 0 0,-24 0-1,-25 0 16,24 24-15,50 1 0,25 25-1,0-25 1,-24-25 0,-51 0-1,1 24 1,-1-24-1,26 0 1,-50 0-16,99 0 16,49-24-1,1 24 1,0-25 0,-125 0-1,1 25 16,-25 0-15,-1 0 0,1 0-1,50 0 1,-26 0 0,1 25-1,-1 0 1,26-25-1,49 24 1,0-24 0,25-49-1,-25 24 1,-99 25-16,99-25 16,-25-24-1,-25 49 16,1 0-15,-26-25 0,50 0-1,1 25 1,-26 0 0,1 0-1,-26 0 32,26 25-31,73 0-1,26-1 1,-124-24 0,148 0-1,0 0 1,1-24-1,-75-1 1,-99 0-16,0 25 16,-1 0 93,1 0-109,0 0 16,0 25-16,24-25 15,26 0 1,49 49 0,0-24 15,-99-25-31,74 0 15,-25 0 1,-49 0 0,0 0 15,49 0-15,50 0-1,-24 0 1</inkml:trace>
  <inkml:trace contextRef="#ctx0" brushRef="#br0" timeOffset="63159.64">24160 11683 0,'0'-25'78,"25"25"-47,-1 0-15,1 0-16,124 0 16,-124 0-16,148 0 15,-148 0-15,124 0 16,-50 0-1,-74 0 1,-25 25 156,-25-25-172,-49 50 16,49-26-16,-99 26 15,-25 0 1,0 24-1,75-49 1,49 0 0</inkml:trace>
  <inkml:trace contextRef="#ctx0" brushRef="#br0" timeOffset="64050.602">24606 11881 0,'0'25'109,"0"0"-109,0 0 16,25 24 0,-25 26-1,0-26 1,0-24-16</inkml:trace>
  <inkml:trace contextRef="#ctx0" brushRef="#br0" timeOffset="64735.381">24805 11956 0,'24'0'31,"1"0"-15,0 0-1,-25 25 1,25-25 0,0 0 15,-25 24-15,0 1-1,25-25 95</inkml:trace>
  <inkml:trace contextRef="#ctx0" brushRef="#br0" timeOffset="65789.901">25102 11683 0,'25'0'16,"0"0"0,25-25-16,-26 25 31,26 0-16,-25 0 1,0 0 0,-1 0-1,26 0 1,0 0 0,-26-25-1,1 25 1,-25 25 109,0 0-110,0 0 1,0 0 0,-25 24-1,25-24 1,0 0 0,-24-25 15,24 25-31,0-1 15,-25-24 1</inkml:trace>
  <inkml:trace contextRef="#ctx0" brushRef="#br0" timeOffset="66399.727">25127 11931 0,'25'0'31,"0"0"-15,0-25 0,24 25-1,1 0 1,-25 0-1,-1 0 1,26 0 0,24 0-1,-49 0 1,-50 0 93</inkml:trace>
  <inkml:trace contextRef="#ctx0" brushRef="#br0" timeOffset="67247.468">25152 11906 0,'25'25'47,"-25"0"-47,0 0 16,0 24 0,0 26 15,0-26-16,0 26 1,0-26 0,0-24-1,25-50 157,-25 1-172,24-1 16,51-25-1,24-24 1,-49 24 0,-50 25-16,24 0 15,1 25 1</inkml:trace>
  <inkml:trace contextRef="#ctx0" brushRef="#br0" timeOffset="67890.339">25673 11609 0,'0'24'31,"0"1"-31,-25 25 16,0-1-1,-24 26 1,24-26 0,0-49-1,25 25 63</inkml:trace>
  <inkml:trace contextRef="#ctx0" brushRef="#br0" timeOffset="68309.11">25623 11807 0,'25'0'0,"-25"-25"16,74 25-1,26 0 1,-51-25 0,-24 25-16,0 0 15,0 0 1,-25-24 15,25 24-15</inkml:trace>
  <inkml:trace contextRef="#ctx0" brushRef="#br0" timeOffset="68908.894">25896 11757 0,'0'25'16,"0"0"0,-25 0-16,25 0 31,-25 24-16,-24 1 1,24 24 0,25-49-1,-25 0-15,0 24 16,25-24 0,-24 0-1,-1 0 16,0 0-15,-25 0 0,26-1-1,-1 1 1,-25 0 15,50 0-15,-25-25 31</inkml:trace>
  <inkml:trace contextRef="#ctx0" brushRef="#br0" timeOffset="69801.504">25549 12005 0,'25'0'15,"-1"0"17,1 25-17,-25 0 1,50 0-1,-25 0 1,-1-1 0,-24 1-1,25-25 1,-25 25 15,25-25-31,0 0 16,-25 25-1,25-25 1,-1 0 0,1 25-1,25-25 1,-25 25 0,0-25 15,-25 24-16,24-24 1,1 0 0</inkml:trace>
  <inkml:trace contextRef="#ctx0" brushRef="#br0" timeOffset="70543.211">26392 11559 0,'25'0'47,"-25"25"-47,0 0 15,25-1 1,0 1-1,-1 0 1</inkml:trace>
  <inkml:trace contextRef="#ctx0" brushRef="#br0" timeOffset="71116.002">26318 11733 0,'25'0'15,"-50"0"-15,99 0 0,-49 0 0,74 0 16,0 0 0,25 0-1,-24 24 1,-76-24-1,-48 0 110,-1 25-125,0-25 16,0 0-16</inkml:trace>
  <inkml:trace contextRef="#ctx0" brushRef="#br0" timeOffset="71832.774">26467 11733 0,'0'24'31,"24"-24"-15,-24 50-1,0-25 1,0 49 0,-24-24-1,24-1 1,0-24-1,0-50 95</inkml:trace>
  <inkml:trace contextRef="#ctx0" brushRef="#br0" timeOffset="72433.487">26615 11782 0,'0'25'62,"0"0"-46,0 0-16,0-1 15,0 26 1,0 0 0,0-26-1,-24 1 1,24 0 0,-25-25 109</inkml:trace>
  <inkml:trace contextRef="#ctx0" brushRef="#br0" timeOffset="72973.179">26367 11881 0,'0'25'47,"0"0"-47,-24-25 16,24 25-1,-25 24 1,25-24-1,-25-25 32,25 25-15</inkml:trace>
  <inkml:trace contextRef="#ctx0" brushRef="#br0" timeOffset="73758.915">26764 11931 0,'0'25'47,"0"0"-31,25-25-1,-25 24 1,0 1 140</inkml:trace>
  <inkml:trace contextRef="#ctx0" brushRef="#br0" timeOffset="75084.348">26417 12105 0,'25'0'47,"0"0"-32,-1 0-15,26 0 16,0 0-1,-26-25 1,1 25 15,0 0-15,0 0 0,0 0-1,-25 25 251,0-1-251,0 1-15,-25-25 16,25 25 0,-25 0-1,-25 0 1,26 0 0,-1-1-1,25 1 1,-25-25-1,0 0 1,0 25 15,1-25-15,-1 0-16,25 25 16,-25-25 15,25 25 0,-25-25 0,25 24-15,-25-24 0,25 25-1,-24-25 1,-1 0-1,25 25 1</inkml:trace>
  <inkml:trace contextRef="#ctx0" brushRef="#br0" timeOffset="76014.81">26343 12105 0,'24'0'47,"-24"24"-31,25-24-16,-25 50 16,25-25 15,0 0-16,0 24 1,-1-24 0,1-25-1,0 25 1,49 25 0,-74-26-16,75 1 15,24 50 1,25-26-1,-50-24 1</inkml:trace>
  <inkml:trace contextRef="#ctx0" brushRef="#br0" timeOffset="77044.3">27136 12105 0,'25'0'93,"0"0"-77,25 0-16,-26 0 16,76 0-1,24 0 1,-50 0-1,-49 0 1,0 0 62,-1 0-62,1 0-16</inkml:trace>
  <inkml:trace contextRef="#ctx0" brushRef="#br0" timeOffset="77779.972">27508 11832 0,'0'25'16,"-24"-25"-16,24 24 0,0 1 15,-25 0 1,25 0-16,-25 24 15,0-24-15,0 50 16,1-26 0,-1 1-1,0-25 1,0 0 15,0-1-15,1 26 15,24-25-31,0 0 16,-25-1-1,25 1 17,-25-25-17,25 25 1</inkml:trace>
  <inkml:trace contextRef="#ctx0" brushRef="#br0" timeOffset="78826.705">27409 12179 0,'25'0'47,"-25"25"-31,0 0-1,0 0 1,25-1-1,-25 1 1,25 0 0,-25 0-1,49 0 1,-24-25 15,0 24-15,0 1-1,-1 0 1,1 0 0,0 0-1</inkml:trace>
  <inkml:trace contextRef="#ctx0" brushRef="#br0" timeOffset="79951.117">28104 11807 0,'0'25'32,"0"0"-17,0-1-15,0 51 16,0-1-1,-25-24 1,25-1 0,0-24-1,0 25 17,0-25-32,0 0 15,-25 24 1,25 26-1,0-26 1,0 1 0,0-25-1,0-1 32,0 1-31,0 0-1,-25-25 142,25-25-142,-25 25-15,1-25 16,-26 1 0,50-1-16,0 0 15,-25 25 1</inkml:trace>
  <inkml:trace contextRef="#ctx0" brushRef="#br0" timeOffset="80602.798">27856 12204 0,'0'25'47,"0"0"-47,-25-1 16,0 26-1,25-25 1,0 0-16,-25-1 31</inkml:trace>
  <inkml:trace contextRef="#ctx0" brushRef="#br0" timeOffset="81168.572">28253 12229 0,'0'25'15,"0"-1"-15,24 26 16,1 24 0,0-49-1,0 0 1,0 0 0,-25 0 15</inkml:trace>
  <inkml:trace contextRef="#ctx0" brushRef="#br0" timeOffset="87609.811">22969 13271 0,'25'0'140,"0"0"-140,0 0 0,99 0 32,-25 0-17,-74 24-15,49-24 16,0 25-1,-24 25 1,0-50 0,-1 25-1,-49-1 32,0 1-31,-25 25-1,-49-1 1,24 1 0,1-25-1,24 0 1,0-25 15,0 0-15,1 24-1,-1-24 1,0 0 0,25 25-1,-25-25 17,25 25 46,25-25 62,0 0-140,24 0 16,-24 0-16,124 0 16,-25 0-1,-74 0 1</inkml:trace>
  <inkml:trace contextRef="#ctx0" brushRef="#br0" timeOffset="88283.455">24160 13469 0,'0'25'47,"-25"-25"-47,0 25 16,0-1-1,25 1-15,-49 25 16,-1-25 0,50-1-1,-25 1 1,25 0 15,0 0-15,-24-25-1,24 25 1</inkml:trace>
  <inkml:trace contextRef="#ctx0" brushRef="#br0" timeOffset="88791.26">23887 13543 0,'25'0'16,"0"0"-1,24 25 1,26 50 0,24-1-1,-25 0 1,-49-74 0</inkml:trace>
  <inkml:trace contextRef="#ctx0" brushRef="#br0" timeOffset="90033.806">24482 13395 0,'25'0'0,"0"0"15,0 0 1,-1 0 0,1 0 31,-25 24-16,0 1-31,0 0 15,0 25 1,0-1 0,0 1-1,-25-1 1,1 26 15,-1-75-31,0 49 16,0-49-1,50 0 204,0 0-219,49 0 16,125 0-1,-175 0-15,76 0 16,24 0 0,-99 0-1,-1 25 95,-48-25-95</inkml:trace>
  <inkml:trace contextRef="#ctx0" brushRef="#br0" timeOffset="91084.568">25871 13494 0,'0'25'47,"0"-1"-47,0 1 16,0 25-1,-25 49 1,25-74-16,0 74 16,0 0-1,0 25 1,0-74 0,-24-1-1,24-24 1,0 0-16,-25 25 15,25-26 1,0 1 0,-25-25 46,25-25-46</inkml:trace>
  <inkml:trace contextRef="#ctx0" brushRef="#br0" timeOffset="92250.148">25871 13494 0,'25'0'16,"0"0"-1,0 0 1,0 0 62,-1 0-62,1 0-1,-25 25-15,25-25 16,0 0-16,-25 24 47,25-24-32,-1 0 48,-24 25-32,25-25-15,-25 25-1,0 0 1,0 0 0,0-1-1,0 1 1,0 25 0,-25-50-1,25 25 1,-24-25-1,-1 24 1,-25 1 0,25 0-1,1-25 1,-1 0 46,0 0-30</inkml:trace>
  <inkml:trace contextRef="#ctx0" brushRef="#br0" timeOffset="93632.479">26293 13568 0,'0'25'16,"0"0"15,0 0 0,0-1-15,0 1-1,0 0 1,0 0 0,25 0-1,-25-1 1,0 1 0,25-25 15,-25 25-16,24-25 79,1 0-63,0 0 1,0 0 15,0-25-32,-25 0 1,24 25-16,-24-24 15,25-1 1,0 25 0,-25-25-1,0 0 17,0 0-17,0 1 1,0-1-1,-25 25 48,0 0-47,25-25-1,-24 25-15,-1 0 16,-25 0-1,1-25 1,24 25 0,0 0-1,0 0 1,0 0 15</inkml:trace>
  <inkml:trace contextRef="#ctx0" brushRef="#br0" timeOffset="95065.801">26814 13643 0,'25'0'62,"-25"24"-46,-25-24-1,25 25 1,-25 25 0,0-50-1,25 25 1,0-1 31,25 1-16,0-25 31,0 0-30,-1 0-17,1 0-15,0 0 16,0 0 15,0 0 32,-1-25-32,-24 1 31,0-1-46,0 0-16,0 0 16,0 0-1,-24 1 1,24-1 0,-25 0-1,0 0 1,25 0-1,-25 25 48,0 0-16,1 0-32,-1 0 1,0 0 0,25 25 31,-25-25-32,25 25-15,-25 0 16,25 0-1,-24-25 1</inkml:trace>
  <inkml:trace contextRef="#ctx0" brushRef="#br0" timeOffset="96319.361">27260 13146 0,'0'25'46,"0"0"-46,0 0 16,0 25 0,0 24-1,0-24 1,0-26-16,0 26 16,0 24-1,0 1 1,0-1-1,25-24 1,-25-1 0,0 1-1,0-25 17,0 0-17,0-1 1,0 26-1,25-50 126,0 0-110,-25-25-15,25 0-16,49-24 31,-24 24-15</inkml:trace>
  <inkml:trace contextRef="#ctx0" brushRef="#br0" timeOffset="100903.137">23812 14536 0,'25'0'31,"0"0"-15,-25 24-1,0 1 1,25 25 0,-25-1-1,0 26 1,0-26-1,0-24-15,0 25 16,0-1 0,0 1-1,0 0 1,0-1 15,0 26-15,0-26-1,0-24 1,0 0 0,0 24-1,0-24 63,0 0-46,0 0-17,-25-25 1,25 25 0</inkml:trace>
  <inkml:trace contextRef="#ctx0" brushRef="#br0" timeOffset="102434.439">23862 14536 0,'25'0'47,"0"0"-47,0 0 15,99 0 1,-100 0-16,150 0 16,74 0-1,0 0 1,-99 24 0,-124-24-1,-25 25 298,0 0-298,0 0 1,0 0 0,0 74-1,0-50 1,0-24-16,0 25 15,0-1 1,0 1 0,0-25-1,0 49 1,0 25 0,0-24-1,0-1 1,0 1-1,-25-50 17,25-1 124</inkml:trace>
  <inkml:trace contextRef="#ctx0" brushRef="#br0" timeOffset="103770.072">23887 15429 0,'25'0'47,"0"0"-47,24 0 15,50 0 1,1 0 0,-51 0-1,1 0 17,-1 0-17,-24 0-15,50 0 16,24-25-1,-25 25 1,-49 0 0,25 0-1,-26 0 1,26 0 15,-25 0-15,0 0-1,-1 0 1,26 0 0,0 0-1,-25 0 32,-1 0-31,1 0 15</inkml:trace>
  <inkml:trace contextRef="#ctx0" brushRef="#br0" timeOffset="105621.129">23465 14883 0,'25'0'63,"0"0"-63,0 0 15,24 0 1,1 0-1,-25 0 1,-1 25 47,-24-1 30,0 1-77,-24-25 0,24 25-1,-25 0 1,25 0-1,-25-1 1,-25-24 0,1 25-1,49 0 1,-25-25 0,50 0 218,0 0-218,-1 0-16,51 0 15,-50 0-15,49 0 16,-49 0-1,-25 25 110</inkml:trace>
  <inkml:trace contextRef="#ctx0" brushRef="#br0" timeOffset="108050.857">24209 15602 0,'0'-25'63,"25"25"-32,0 0-15,0 0-1,-25-24 1,25 24 0,-1 0 30,1 0 33,-25 24-64,25-24 63,0 25-31,-25 0-31,0 0 31,25-25-32,-25 25-15,0-1 32,0 1-17,-25-25 1,0 25-1,-25 0 1,26 0 0,-1-1-1,0-24 63,50 0 141,0 0-219,-1 0 0,26 0 16,24 0-1,-49 0 1,0 0 156,-25 25-47</inkml:trace>
  <inkml:trace contextRef="#ctx0" brushRef="#br0" timeOffset="118652.973">20910 10468 0,'0'24'125,"0"1"-125,-24-25 16,-1 75 0,0 24-1,0-99-15,-49 124 16,-1 0-1,-49 49 1,-49 26 0,-1 49-1,-74 50 1,50-75 0,-1 0-1,199-198-15,-124 74 16,50-49-1,49-25 1,25-1 0,-25-24 109,0 0-110</inkml:trace>
  <inkml:trace contextRef="#ctx0" brushRef="#br0" timeOffset="119663.583">19248 12179 0,'0'25'46,"0"0"-30,0 49 0,0 25-1,0 1 1,0-76-16,-49 76 16,-1-1-1,25-25 1,1-49-1,24-50 173,24 25-172,26 0-16,148-74 15,-173 74-15,298-99 16,49-1-1,-124 51 1,-174 24 0</inkml:trace>
  <inkml:trace contextRef="#ctx0" brushRef="#br0" timeOffset="180159.375">11013 14114 0,'0'25'140,"0"-1"-124,0 1 0,0 0-16,0 0 15,0 24 1,0 1 0,0-25-1,0 0-15,0 0 16,0 24-1,0-24 17,0 25-17,0-1 1,-25 1 0,25-25-1,0-1 16,0 1-15,0-50 156,0 1-172,0-1 16,0 0-1,75-49 1,-26 49-1,-24 25-15,0-50 16,0 50 0,0 0-1,0 0 48,-25-25-63,24 25 140,-24 25-124,0 0 0,0 25-1,0-26-15,0 26 16,0 0 0,0-26-1</inkml:trace>
  <inkml:trace contextRef="#ctx0" brushRef="#br0" timeOffset="182817.849">14585 16942 0,'25'24'62,"-25"1"-46,25-25-16,0 25 15,-1 0 17,-24 0-32,0-1 15,0 1 1,0 0 46,25-25-46,-25 25-16,25-25 31,-25 25-31,0-1 16,0 1 0,25-25 46,-25-25 141,0 1-203,0-1 16,25 25-16,-25-25 0,24 0 15,-24-24 17,25 24-17,-25 0 1,0 0 0,25 0-1,-25 1 1,0-1-1,25 0 17,0 25 124,-25 25-140,0 0-1,24-1 1,1 51-1,0-26 1,-25-24-16,25 25 16,-25-25-1,25-1 1,-25 1 78,24-25-94,1 0 187,-25-25-187,0 1 0,25-1 16,25-25-1,-1 25 17,-49 1-32,0-1 15,25 0 1,0 0 0,-25 0-1,0 1 1,25-1-1,-1 0 1</inkml:trace>
  <inkml:trace contextRef="#ctx0" brushRef="#br0" timeOffset="190912.841">28004 13370 0,'0'25'16,"0"-1"-1,-24 51 1,24-26 0,0-24-16,-25 0 15,0 0 1,25 0 0,0 24-1,-25-24 1,25 25 15,0-26-15,-25 1-1,50-25 126,0-25-141,25 25 0,74-24 16,-50-26-1,-24 25 1,-25 0 15,-1 25-15,1-24-1</inkml:trace>
  <inkml:trace contextRef="#ctx0" brushRef="#br0" timeOffset="191560.506">28178 13444 0,'0'25'16,"0"0"0,-25 24-1,25 26 1,0-1-1,0 25 1,0 1 0,0-1-1,0-25 1,0-24 0,-24-50-1</inkml:trace>
  <inkml:trace contextRef="#ctx0" brushRef="#br0" timeOffset="192379.045">28773 13320 0,'-24'0'47,"24"25"-47,0 0 16,0 0-16,-50 49 15,0-24 1,1 24-1,-26 25 17,1-24-17,74-51-15,-25 1 16,0 0 0</inkml:trace>
  <inkml:trace contextRef="#ctx0" brushRef="#br0" timeOffset="193042.648">28724 13395 0,'25'24'31,"-25"1"-15,0 0-16,24-25 0,1 50 15,25 49 1,24-25 0,1 1-1,-1-1 1,-49-74 0</inkml:trace>
  <inkml:trace contextRef="#ctx0" brushRef="#br0" timeOffset="193978.122">28699 13543 0,'25'0'62,"-25"25"-62,0 0 16,0 0 0,0 0-16,0 24 15,0 50 1,0 1 15,0-26-15,0-49-16,0 24 15,-25 1 1,25 0 0,0-1-1,0-24 1,0 0-1</inkml:trace>
  <inkml:trace contextRef="#ctx0" brushRef="#br0" timeOffset="195779.068">27484 14858 0,'0'25'15,"-25"-25"1,0 25 0,25 24-1,-25-24 1,0 25-1,25-1 1,-24-24 0,24 0-1,0 0-15,0-1 16,-25 1 0,25 25-1,-25-1 1,25-24 15,-25 25-15,0 0-1,25 24 1,0-49 0,0 24-1,0 1 1,0-25-1,0 24 1,25 1 15,0 0-15,0-1 0,-25 1-1,25-25 1,-1-1-1,1 1 17,0-25-1,-25 25-15,25-25-1,-25 25 1,25-25-1,-1 25 1,1-25 15,-25 24-15</inkml:trace>
  <inkml:trace contextRef="#ctx0" brushRef="#br0" timeOffset="196999.36">27856 15875 0,'24'0'94,"1"0"-79,0 25 1,25 24 0,-26-49-1,-24 25 32,0 0-16,0 0-15,0 24 0,0 1-1,0-25 17,-24-25-32,-1 0 15,-25 25 1,1-25-1,24 0 17,-25 0-17,25 0 1,1 0 15,24 24-15,-25-24-1,0 0 17,50 25 93,0-25-125,-1 0 15,125 0 1,25 0 0,-25 0-1,-25-25 1,-99 25-16,24 0 15,-24 0 1</inkml:trace>
  <inkml:trace contextRef="#ctx0" brushRef="#br0" timeOffset="197667.974">27707 15751 0,'25'-25'63,"-1"25"-63,1 0 15,25 0-15,99 0 16,49 0-1,-173 0 1,149 0 0,-50 0-1,-75 0 1</inkml:trace>
  <inkml:trace contextRef="#ctx0" brushRef="#br0" timeOffset="198250.637">28129 15056 0,'0'25'16,"0"0"0,0 49-1,24 1 1,-24 24-1,0-74-15,0 49 16,0 26 0,0-76-1,0 1 1</inkml:trace>
  <inkml:trace contextRef="#ctx0" brushRef="#br0" timeOffset="199398.009">28823 14883 0,'0'25'47,"0"-1"-47,0 1 16,25 25-1,-25-1 1,25 26-1,-1-1 1,-24 25 0,25-24-1,0-1 1,0 1 0,0-1-1,-1-24 1,-24 24 15,0-24-15,0-1-1,25-24 1,-25 0 0,0 25-1,0-26 1,0 1-1,-25 25 1,1 24 0,-1-49-1,25 0-15,-25 0 16,-25 24 0,26-24-1,24 0 1,-25-25 15,25 25-15</inkml:trace>
  <inkml:trace contextRef="#ctx0" brushRef="#br0" timeOffset="200869.142">29121 14684 0,'0'25'31,"0"0"-15,0 0-1,-25-25-15,25 49 16,0-24 0,-25 25-1,25-25 1,0-1-1,0 1 1,0 0 0,0 0 124,25-25-124,0 0 0,0 0-1,-1 0 16,1 0-15,0 0 0,0 0-16,0-25 15,-1 25 1,1 0 0,0 0-1</inkml:trace>
  <inkml:trace contextRef="#ctx0" brushRef="#br0" timeOffset="201530.81">29220 14808 0,'0'25'78,"0"0"-78,0 0 15,0 0 1,0-1 0,0 26-1,0-25 1,0 0-16,0 24 15,0-24 1,0 0 0</inkml:trace>
  <inkml:trace contextRef="#ctx0" brushRef="#br0" timeOffset="202246.392">29865 15677 0,'0'-25'32,"25"0"-17,-1 25 1,26 0-1,-25-25 1,24 25 0,26 0-1,-26 0 1,-24 0 0</inkml:trace>
  <inkml:trace contextRef="#ctx0" brushRef="#br0" timeOffset="202800.085">29815 15825 0,'25'0'46,"0"0"-30,0 0-16,49 0 16,75 0-1,-124 0-15,74 0 16,-74 0-16,49 25 16,-49-25-1</inkml:trace>
  <inkml:trace contextRef="#ctx0" brushRef="#br0" timeOffset="203397.77">31105 15875 0,'0'25'16,"0"0"-16,0-1 15,0 26 1,0 24 0,0-49-16,0 50 15,0 24 1,0-25 0,0-24-1</inkml:trace>
  <inkml:trace contextRef="#ctx0" brushRef="#br0" timeOffset="204573.091">31502 15875 0,'0'25'16,"0"0"0,0-1-1,0 26 1,-25 24 0,25 1-1,-25-50-15,25 24 16,0 1-1,-24-25 1,24-1 15,0 1-15,0 0 15,0 0-15,24 0-1,26 49 1,-50-49 0,25 0-1,0-25 32,-1 0-16,-24-25-31,25 0 16,25-24 0,-50-26-1,25 25 1,-1 50-16,-24-24 16,0-1-1,0 0 63,-24 25-31,-1-25-31,0 25-16,0 0 15,-24 0 1,24-25 0</inkml:trace>
  <inkml:trace contextRef="#ctx0" brushRef="#br0" timeOffset="205540.528">30584 15602 0,'25'0'93,"0"0"-93,24 0 16,150 0 0,49 0-1,-223 0-15,198 0 16,-74 0 0,-75 0-1,-24 0 16,-25 0-15,24 0 0,1 0-1,24 0 1,-49 0 0,0 0 46,0 0-46,-1 0-1,1 0 17,0 0-17</inkml:trace>
  <inkml:trace contextRef="#ctx0" brushRef="#br0" timeOffset="206281.116">31378 14982 0,'0'25'78,"0"0"-78,0-1 15,0 1-15,0 50 16,0-1 0,0-24-1,0-1 1,0-24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10-26T10:15:42.814"/>
    </inkml:context>
    <inkml:brush xml:id="br0">
      <inkml:brushProperty name="width" value="0.05292" units="cm"/>
      <inkml:brushProperty name="height" value="0.05292" units="cm"/>
      <inkml:brushProperty name="color" value="#FF0000"/>
    </inkml:brush>
  </inkml:definitions>
  <inkml:trace contextRef="#ctx0" brushRef="#br0">1067 4242 0,'0'24'125,"0"1"-125,0 0 16,0 0-1,0 0 1,0-1-16,0 1 16,0 25-1,0-25 1,0 24-1,0-24 1,0 25 15,0-26-15,0 26 0,0 0-1,0-1 1,0-24-1,0 0 1,0 0 0,0 0-1,0-1 1,0 1 0,0 25-1,0-1 1,0-24-1,-25 0 17,25 0 15,0 0-32,0-1 1,0 1-1,0 0 17,0 0-1,-25-25-15,50 0 234,0 0-219,-1 0-31,1 0 0,0 0 15,49 0 1,-49 0 0,50 0-16,49 25 31,-50-25-15,0 0-1,-49 0 1,25 0-1,-25 0 1,24 0 0,-24-25-1,0 25 1,0 0 15,0 0 172,-1 0-187,1 0 15,0 0-15,0 0 15,-25-25 172,0 0-156,0 0-31,0 1-1,0-1-15,0 0 32,0-25-17,0 26 1,0-26-1,-25 0 1,25 1 0,0-1-1,0 0 1,0-24 0,0 24-1,0 1 1,0 24-1,0-25 1,0 1 0,0 24 15,0 0-15,0 0 62,0 1-47,0-1 0,0 0-15,0 0-16,-25 0 15,25 1 1,0-1 0,-25-25 15,25 25-15,0-24-1,0 24 1,-24 25 46,-1 25 16,0-25-62,0 0 0,0 0-16,-24 25 31,-1-25-15,-24 0-1,24 0 1,0 0-1,26 0 1,-1 0 0,0 0-1,-49 0 1,24 0 0,0 0-1,26 0 1,-1-25-1,0 25 1,0 0 343,25 25-359,0-1 16,-25-24 0,25 25-1,0 0 95,-24-25-95,24 25 17,0 0 61</inkml:trace>
  <inkml:trace contextRef="#ctx0" brushRef="#br0" timeOffset="5141.026">1439 4862 0,'0'25'172,"0"-1"-156,0 1 0,0 0-1,0 25 1,0-26-1,0 1 1,0 0 0,0 0 15,0 0 0,0-1 16,24-24-31,-24 25-1,0 0-15,0 0 16,0 24 0,0 1-1,0 0 1,0-26-1,0 26 1,0-25 0,0 0-1,0-1 1,0 26 0,0 0-1,0-26 1,0 1-1,0 0 17,0 0 186,0 0-218,0-1 16,-24 1 31,24 0-16,0 0-15,24-25 374,1 0-390,0 0 0,49 25 16,-49-25-16,50 0 16,24 0 15,-25 0-15,26-25-1,-1 25 1,-25 0-1,25 0 1,-24-25 0,-26 25-1,-24 0-15,0 0 16,0 0 0,24 0-1,-24 0 1,25 0-1,-1 0 17,-24 0-1,0 0-15,0 0-1,0 0 95,-25-25 15,0 0-79,0 1-30,0-1 0,0 0-1,0 0 1,0-49 0,-25-1-1,25-24 1,-25 25-1,0-1 1,25 1 0,-25 0 15,25 24-15,-24 0-1,24 26 1,-25-26-1,25 25 1,0 0 328,0 1-329,-25 24 95,25-25-63,0 0-32,0 0 17,-25 25 139,0 0-155,1 0-16,-1 0 16,-74 0-1,24 0 1,26 0 0,-1 0-1,0 0 1,26 0 15,-1-25-15,0 25-1,0 0 1,0 0 15,1 0-31,-1 0 16,0 0-1,-49 0 1,24 0 0,0 0-1,26 0 1,-1 0 0,0 0-1,0 25 1,0-25-1,0 0 1,1 0 0,-26 0 15,50 25-15,-25-25 62,0 0-47</inkml:trace>
  <inkml:trace contextRef="#ctx0" brushRef="#br0" timeOffset="7929.42">744 4688 0,'-25'25'62,"25"0"-46,0-1-16,-24 26 15,-1 25 1,25 24 0,-25-50 15,0-49 110</inkml:trace>
  <inkml:trace contextRef="#ctx0" brushRef="#br0" timeOffset="8704.965">769 4688 0,'25'25'47,"-25"0"-32,0-1-15,0 1 16,25 0-1,-1 0 1,-24 25 0,25-1 15,-25 1-15,25-1-1,-25-24 1,0 0-1</inkml:trace>
  <inkml:trace contextRef="#ctx0" brushRef="#br0" timeOffset="9424.553">645 4911 0,'25'0'0,"0"0"31,-1 0 0,1 0 16,0 0 0,0 0 15</inkml:trace>
  <inkml:trace contextRef="#ctx0" brushRef="#br0" timeOffset="10428.971">2902 5457 0,'0'25'47,"0"0"-47,0 49 15,25 25 1,-25 0 15,0 1-15,0-75-16,0 24 16,0-24-1,0-50 95,-25 25-110</inkml:trace>
  <inkml:trace contextRef="#ctx0" brushRef="#br0" timeOffset="12138.982">2977 5556 0,'24'0'0,"1"0"16,0 0-1,0 0 1,0-25-1,-1 25 1,1 0 15,0 25 1,0-25-17,-25 25 48,0 0-48,0 0 1,0 24 0,-25 1-1,25-1 1,-25-24-1,0 0 1,1-25 0,-1 0 15,0 0 47,0 0-62,0 0 62,25 25-63,-24-25 32,48 0 47,1 0-78,0 0-1,0 0 1,0 0 0,24 0-1,1 0 1,-1 0-1,-24 0 1,0 0 0,0 0-1,0 0 17,-25 25-17,0 0 32,0-1-16,-25 1 1,0-25-17,-25 0 1,26 0-1,-1 25 1,0-25 0,-25 0-1,1 0 1,24 0 0,0 0-1,0 0 1,-49 0-1,49 0 1,0 25 15</inkml:trace>
  <inkml:trace contextRef="#ctx0" brushRef="#br0" timeOffset="20179.238">2332 2208 0,'24'0'94,"1"0"-79,0 0 1,0 0-16,0 0 16,-1 0-1,1 0 1,0 0 296,-50 24-265,25 1-16,0 0-15,-25-25-16,25 25 31,0 0 1,-24-25-32,24 24 15,0 1 1,0 0-1,-25 25 1,25-1 15,0-24-15,0 0 15,0 0 0,0-1 141,0 1-172,0 0 32</inkml:trace>
  <inkml:trace contextRef="#ctx0" brushRef="#br0" timeOffset="21596.398">2257 2679 0,'25'0'47,"0"0"-16,0 0-31,-1 0 16,1 0 15,0 0 0,0 0 1,0 0 124,-1 0-94,1 0 17,0 0-64,-25 25 16,25-25-15,0 0 0</inkml:trace>
  <inkml:trace contextRef="#ctx0" brushRef="#br0" timeOffset="23669.2">2704 2307 0,'0'25'62,"0"-1"-46,0 1 31,25 0-32,-25 0 1,0 0 0,0-1-1,0 1 1,0 0-1,0 25 1,0-26 15,0 1 1,0 0-1,24 0-16,1-25 32,-25 25-15,25-25-1,-25 25-16,25-25 1,0 0 15,-1 0 63,1 0-47,-25-25-47,25 25 16,-25-25-16,0 0 31,25 25-31,-25-25 15,0-24 17,0 24-32,0 0 31,0 0-15,0 0 15,0 1-31,-25 24 15,25-25 1,0 0 0,0 0-1,-25 25 1,25-25 0,0 1 15,-25 24 16,25-25-32,-24 25 17,24-25-17,0 0 16,-25 25-15,0 0 62,0 0-47,0 0 16</inkml:trace>
  <inkml:trace contextRef="#ctx0" brushRef="#br0" timeOffset="90283.104">3150 2282 0,'0'25'219,"0"0"-172,0-1 31,0 1 0,0 0 94,0 0-141,0 0 0,0-1 1,0 1-17,0 0 1,0 0-1,0 0 17,0-1 61,0 1-14,0 0-64,0 0 16,25-25-31,-25 25 16,0 0 0,0-1-1,0 1 17,25-25-32,0 0 140,-1 0-15,1 0-47,0 0 0,-25-25 235,25 25-282,0 0 0,-25-24-15,24 24 0,1-25-1,-25 0 32,25 25-47,-25-25 63,0 0 93,0 0-140,0 1 15,0-1 31,0 0-30,0 0-1,0 0 16,0 1-32,0-1 48,0 0-48,0 0 32,0 0-15,0 1 14,0-1-14,0 0 15,0 0-1</inkml:trace>
  <inkml:trace contextRef="#ctx0" brushRef="#br0" timeOffset="93749.723">2704 2853 0,'-25'0'125,"25"24"-125,0 1 16,-25 0-16,0 74 15,-24-24 1,24 24 0,-25 0-1,-24 25 1,24-25 15,25-49-15,1-1-1,-1 26 1,-25-25 0,25-26-1,1 26 1,-1 24-1,0 1 1,25-1 0,-50 1-1,26-26 1,-1 1 0,25-25-16,-25 24 31,0 1-16,0-25 1,1-1 0,-1 26-1,25-25 1,-50 24 0,25 1-1,1-25 1,-1 24-1,0-24 1,25 25 0,-25-50-1,25 25 1,0-1 15,0 1 0,-25 0-15,25 0 31,0 0-31,0 0-1,0-1 1,0 1-1,-24-25 32,24 25-47</inkml:trace>
  <inkml:trace contextRef="#ctx0" brushRef="#br0" timeOffset="94883.033">1662 4862 0,'0'25'78,"25"-25"-62,-25 24 0,0 1-16,0 0 15,0 0 1,0 0 0,0-1-1,25-24 63,-1 0 0,1 0 16,-25-24-16,25-1-62,-25 0 15,25 25-15,0-25-1,-25 0 1,0 1 0,24 24-1</inkml:trace>
  <inkml:trace contextRef="#ctx0" brushRef="#br0" timeOffset="99552.32">2629 1538 0,'25'0'78,"-25"25"-47,25-25-31,-25 24 16,25-24-16,0 25 15,24 0 1,-49 0 0,25-25-1,0 0 17,0 0-1,-25 25-16,24-25 1,1 0 15,0 0 47,0 0-31,-50 0 188,0 0-188,0 0-32,25 25-15,-24-25 16,-1 0-1,-25 24 1,25 1 0,1-25-1,-1 0 1,0 0 0,0 0-1</inkml:trace>
  <inkml:trace contextRef="#ctx0" brushRef="#br0" timeOffset="101237.334">3076 1587 0,'0'25'109,"0"0"-77,0 0-17,0 0 1,0 0 0,0-1 30,0 1-30,0 0 0,0 0 31,25-25-16,-25 25-16,24-25 17,1 0 15,0 0-16,-25-25 63,25 25-79,-25-25 1,25 25-1,-1-50 1,26 26 0,-50-1-1,0 0 1,-25 25 62,25-25-47,-25 25-15,1 0 15,-1 0 16,25-25-31,-25 25 15,0 0 0,25-25 16</inkml:trace>
  <inkml:trace contextRef="#ctx0" brushRef="#br0" timeOffset="102021.884">3349 1836 0,'24'0'78,"-24"24"-31,25-24-32,-25 25-15</inkml:trace>
  <inkml:trace contextRef="#ctx0" brushRef="#br0" timeOffset="103381.095">3398 1563 0,'25'0'0,"0"0"31,-25-25-15,25 25-1,-1 0-15,1 0 16,0 0 0,25-25-1,-26 25 1,1 0 31,-25 25 172,0 0-204,0-1 1,-25 26-1,25 25 1,-24-26 0,-1 1-1,25-25-15,-25-1 16,25 1 0,0 0-1,0 0 1,-25 24-1,25-24 17,0 0 30,-25-25-31,25 25-15</inkml:trace>
  <inkml:trace contextRef="#ctx0" brushRef="#br0" timeOffset="107003.231">4316 1364 0,'0'25'109,"0"0"-109,0 0 16,0 24-1,0 26 1,-25 24 15,0 0-15,25 25-1,-24-25 1,24-24 0,-25-26-1,25-24 1,0 0 0,0 25-1,0-26 1,0 1-1,0 25 1,0-1 0,0-24-1,0 50 1,0-26 0,0 50 15,0-24-16,0-25 1,0-1 0,0 1-1,0-25 1,0 24 0,0 1-1,0-1 1,-25 26-1,25-26 1,0-24-16,0 25 16,0 24-1,0 1 1,0-1 0,0-24 15,0 24-16,0-49 1,0 49 0,0-24-1,0 24 1,0-24 0,0 24-1,-25 1 1,25 24-1,0-25 1,0-24 0</inkml:trace>
  <inkml:trace contextRef="#ctx0" brushRef="#br0" timeOffset="109466.791">4341 1414 0,'25'0'109,"-1"0"-109,1 0 0,99 0 31,50 25-15,0-25-1,-1 24 1,1-24 0,-149 0-16,74 25 15,25-25 1,0 25 0,0-25-1,-25 0 1,50 0-1,-25 0 1,-25 0 0,-24 0-1,-26 0 1,-24 0 15,25 0-15,-26 0-1,26 0 1,-25 0 15,0 0-15,24 0 0,-24 0-1,25 0 1,-26 0-1,26 0 1,49 0 0,-49 0-1,24 0 1,-49 0-16,0 0 16,0 0 15,0 0 125,-1 0 78,-24 25-234,0 0 16,0-1 0,0 1-16,25 50 15,-25 24 1,25 0 0,0 50 15,0-50-16,-25-24 1,0-1 0,0-24-1,0-26 1,0 26 0,0 0-1,0 24 1,0-24-1,0 49 1,0-25 0,0 1-1,-25-1 1,25-24 0,0-1 15,0 1-16,0 24 1,0 1 0,0 24-1,0 0 1,0-24 0,0-26-1,0 1 1,0-25-1,0 24 1,0 1 0,0 0-1,0-1 1,0 26 0,0-51 15,0 26-16,0 24 1,0-49 0,0 0-1,0 25 1,0-26 0,0 1-1,0 0 1,0 0 31,0 0-32,0-1-15,0 26 16,0-25-16,0 0 16</inkml:trace>
  <inkml:trace contextRef="#ctx0" brushRef="#br0" timeOffset="110833.004">4142 4266 0,'25'0'93,"0"0"-93,49 0 16,75 25 0,0-25-1,-124 0-15,198 25 16,25 0 0,-25 0-1,-24-25 1,-26 24-1,26-24 1,-25 0 0,24 0-1,0-24 1,-24-1 15,-25 25-15,-25 0-1,-50 0 1,-24 0 0,-25 0 46,0 0-62,-1 0 16,1 0-1,0 0 1,0 0 0,24 25-1,-24-25-15,0 0 16,25 0 0,-50 24 30</inkml:trace>
  <inkml:trace contextRef="#ctx0" brushRef="#br0" timeOffset="116466.765">4812 2084 0,'0'24'156,"0"1"-140,25 0-1,-25 0 17,0 0-17,0-1 1,0 1-1,0 0 1,25-25 0,-25 25-1,0 0 1,0-1 0,0 1 77,0 0-30,0 0-32,0 0 0,0-1-15,25 1 0</inkml:trace>
  <inkml:trace contextRef="#ctx0" brushRef="#br0" timeOffset="119366.104">4812 2133 0,'25'0'94,"0"-25"-63,0 25-31,-1 0 16,26 0 0,0 0 15,-26 0-16,1 0 1,0 0 0,0 0-1,0 0 1,24 0 0,1 0-1,-25 0 1,-1 0 31,1 0-16,0 0 610,0 0-532,0 0-78,-1 0-15,1 0 15,-25 25 313,0 0-313,0 0 16,0 0-16,0-1-15,0 1 15,0 0-15,0 0-1,0 0 17,0-1-1,-25-24-31,25 25 31,0 0-15,-24-25-1,24 25 1,0 0 0,0-1 30,-25-24-14,25 25-17,0 0 17,0 0-1,0 0 0,0-1-15,0 1-1,0 0 32,0 0 0</inkml:trace>
  <inkml:trace contextRef="#ctx0" brushRef="#br0" timeOffset="120807.257">4862 2505 0,'25'0'141,"-25"25"-125,0 0-1,0 0 1,0-1 0,0 1-1,-25 0 1,25 0 31,25-25 218,-1 0-249,1 0 0,0 0-1,25 0 1,-1 0-1,1 0 1,-1 0 0,1 0-1,0 0 1,-26 0 0,1 0-1,25 0 16,-25 0 1,-1 0-17,1 0 1</inkml:trace>
  <inkml:trace contextRef="#ctx0" brushRef="#br0" timeOffset="122327.39">5135 2307 0,'0'25'156,"0"-1"-140,0 1 31,0 0 15,0 0-46</inkml:trace>
  <inkml:trace contextRef="#ctx0" brushRef="#br0" timeOffset="124143.899">6226 2704 0,'0'25'47,"0"-1"-31,0 1-16,25 25 15,-25-1 1,0 1 0,0 0-1,25-1 17,-25 1-17,0-25 1,0-1-1,0 1 1,0 0 0,0 0-1,24-25-15,-24 25 16</inkml:trace>
  <inkml:trace contextRef="#ctx0" brushRef="#br0" timeOffset="126145.741">6276 2704 0,'24'0'31,"1"0"-15,25 0-1,-25 0 1,24 0-1,26 0 1,49 0 0,-25 25-1,-25-25 1,-49 0 15,-25 24 219,0 1-234,0 0-1,-25 49 1,25 1 0,0-50-1,0-1 1,0 1 0,0 0-1,0 0 16,-25-25-31,25 25 16,0-1 0,-24 1 46,24 0-46,0 0-1,0 0 298,-25-25-313,0 0 31,0 0-15,0 0-16,-49 0 15,-25 0 1,49 0 0,25 0-1,1 0 1,-1 0 15,0 0-15,0 0-1</inkml:trace>
  <inkml:trace contextRef="#ctx0" brushRef="#br0" timeOffset="127737.133">6424 2853 0,'25'0'94,"0"0"-63,0 0 0,0 0-15,-1 0 15,1 0 0,-25 24-15,0 1 46,0 0-46,0 0 15,-25-25-15,25 25 0,-24-1-1,-1-24 1,25 25-1,-25-25 1,0 0 93,25 25-77,25-25 77,0 0-93,0 0-16,-1 0 15,1 0 17</inkml:trace>
  <inkml:trace contextRef="#ctx0" brushRef="#br0" timeOffset="128749.545">5159 3572 0,'0'25'31,"25"-1"-15,-25 1-1,0 0 1,0 0 0,0 49-1,0 1 1,0-50 0,0-1-1,0 1 1,25-25 46</inkml:trace>
  <inkml:trace contextRef="#ctx0" brushRef="#br0" timeOffset="130505.531">5209 3522 0,'25'0'78,"0"0"-62,-1 0-16,76 0 15,24 0 1,-25 0-1,0 0 1,-74 0 187,0 25-172,-25 0-15,0 0-16,0 24 16,0-24-1,0 0 1,0 25 15,0-1-15,0-24-16,0 0 15,0 0 17,0-1-17,0 1 48,0 0-48,0 0 1,0 0-16,-25-25 125,0 0-109,0 0 15,0 0-15,1 0-1,-1 0 1,-25 0-1,-24-25 1,24 25 0,-24-25-1,24 25 1,1 0 15,-1 0-15,25 0-1,0 0 1,1 0-16,24 25 16,-25-25-1</inkml:trace>
  <inkml:trace contextRef="#ctx0" brushRef="#br0" timeOffset="142866.422">5383 3646 0,'24'0'157,"1"0"-110,0 0 109,0 0-94,0 0 1,-1 0 15,-24 25-31,0 0 15,25-25-62,-50 25 172,1-25-141,-1 0 63,0 0-47,25 25-16,-25-25 1,50 0 343,0 0-360,0 0 32,-1 0 47,1 0-32,-25 24-46,0 1-16,0 0 62,0 0 1,0 0-47,-25-25 124,1 0-124,-1 0-1,0 0 32</inkml:trace>
  <inkml:trace contextRef="#ctx0" brushRef="#br0" timeOffset="146682.217">5531 3845 0,'-24'0'328,"-1"0"-281,25 25 0,-25-25-32,25 24 48,-25-24-48,0 0 267</inkml:trace>
  <inkml:trace contextRef="#ctx0" brushRef="#br0" timeOffset="149365.709">4638 2456 0,'0'24'141,"0"1"-126,0 0 1,0 0 15,0 0-31,0-1 16,0 1-1,0 0 1,-24-25 0,24 25 15,0 0-15,0 0-1,0-1 1,0 1-1,0 25 1,0-25 0,0-1-1,0 1 17,0 0 14</inkml:trace>
  <inkml:trace contextRef="#ctx0" brushRef="#br0" timeOffset="152102.125">4663 2456 0,'25'0'31,"0"0"-15,0 0 62,-1 0 0,1 0-62,-25 24 15,25-24-15,0 0-1,0 0 1,0 0 15,-1 0-15,1 0 15,0 0-15,0 0 15,0 0-15,-1 0 62,1 0 94,0 0-141,0 0 0,0 0 0,-25 25 251,0 0-251,0 0-16,0 0-15,-25-1 16,25 26 0,-25-25 15,25 0-15,-25 24-1,25 1 1,-25-25-1,25 24 1,-24 1 0,24-25-1,0 0 1,0-1 0,0 1 30,-25-25 158,0 0-189,0 0 1,0 0-1,1 0-15,-1-25 16,0 25 0,0 0 15,0 0-15,0 0-1,1 0 1,-1 0 15,0 0 0,0 0 219</inkml:trace>
  <inkml:trace contextRef="#ctx0" brushRef="#br0" timeOffset="155459.186">4638 1811 0,'0'25'125,"0"-1"-110,0 1-15,-24 0 16,24 25 0,0-1-1,0-24 1,0 25-1,0-26 1,0 1 0,0 25-1,0-1 17,0-24-17,0 0 16,0 0-15,0 0 156,24-25-110,1 0-30,0 0-17,0 0 1,0 0 0,24 0-1,-24 0 1,0 0-1,25 0 1,-26 0 0,1 0-1,0 0 17,0 0-17,0 0 1,-1 0 15,1 0 0,0 0 1,-25-25 155,-25 25-171,25-25 31,0 0-32,0 0 1,0 1-1,0-1 1,0 0 0,0 0-1,0 0 17,0 1-1,-25 24-16,25-25 1,0 0 15,0 0 32,0 0-48,0 1 48,0-1-47,0 0 15,0 0 47,-24 25 16,-1 0-16,0 0-47,0 25-15,0-25 31,1 0-32,-1 0 1,0 0-1,0-25 32,0 25-15,0 0-17,1 0 16,-1 0-15,0 0 15,0 0 79,0 0-79</inkml:trace>
  <inkml:trace contextRef="#ctx0" brushRef="#br0" timeOffset="158253.57">5234 1910 0,'25'0'62,"-25"25"-62,0 0 47,0-1-47,0 1 16,0 0 15,0 0-15,0 0 15,0-1 0,0 1 0,0 0 1,0 0-17,0 0-15,0-1 32,0 1-17,0 0 1,0 0 15,24-25 125,1 0-140,0 0 15,0 0-31,0 0 16,-1 0-1,1 0 1,0 0 0,0 0-1,0 25 1,-1-25 0,1 0 15,0 0 16,0 0 0,0 0-1,-25-25 64,-25 25-110,25-25 15,0 0 17,0 0-17,0 1 17,0-1-17,0 0 1,0 0 15,0 0-15,0 1 15,0-1-15,0 0 15,-25 25-31,25-25 15,0 0 1,0 1 31,-25 24-31,25-25-1,-25 25 48,1 0 30,-1 0-46,0 0-31,0 0 0,0 0-1,-24 0 1,24 0-1,0 0 110</inkml:trace>
  <inkml:trace contextRef="#ctx0" brushRef="#br0" timeOffset="160878.148">6176 1860 0,'25'0'15,"0"0"1,-25 25 15,0 0-15,0 0-1,0 0 17,0-1 30,25-24-46,0 0 93,-1 0-93,1 0-1,0 0 1,0 0 0,0 25-1,24-25 1,-24 0 46,-25-25 110,0 1-156,0-1 0,0 0-1,0 0-15,0 0 31,0 1 1,0-1-1,0 0 156,-25 25-171,0 0 31,1 0-31,-1 0 15,0 0-16,0 0 1,0 0 0,25-25-1,-24 25 17,-1 0 249,0 0-219,0 0-46,25 25 234,0 0-203,0 0-32,0-1 1,0 1 15,0 0 32</inkml:trace>
  <inkml:trace contextRef="#ctx0" brushRef="#br0" timeOffset="164061.311">6276 1612 0,'0'25'156,"0"0"-93,0 0-32,0 0 0,0-1 0,0 1 1,0 0-1,0 0 16,0 0 0,0-1-16,0 1-16,0 0 17,0 0-17,0 0 1,0-1 0,0 1 15,0 0-16,0 0 17,0 0-17,0-1 48,0 1-48,0 0 64,24-25 108,1 0-171,0 0 15,0 0-15,-25-25 265,0 0-250,0 1 0,0-1-15,0 0 0,0 0 30,0 0-14,0 1 15,0-1-16,0 0-16,0 0 1,0 0 0,0 1-1,0-1 17,0 0-17,0 0 16,0 0 32,0 1-32,0-1 0,0 0-15,0 0 15,-25 25 266,0 0-281,0 0 15,1 0 78</inkml:trace>
  <inkml:trace contextRef="#ctx0" brushRef="#br0" timeOffset="170481.51">2580 1513 0,'24'0'204,"1"25"-204,0-25 31,0 0 0,-25 25-15,25-25-1,-25 24 32,25-24-31,-1 0 15,-24 25-15,25-25-1,-25 25 17,25-25-1,-25 25 47,25-25-62,0 0 15,-25 25 31,24-25-62,1 0 32,-25 25-17,-25-25 220,1 0-235,24 24 31,-25-24-31,0 0 47,0 0 0,25 25-32,-25-25 1,1 0 62,-1 0 0,0 0-62,0 0 62,25 25-47,-25-25 47,0 0 0,1 0-46,-1 0 46</inkml:trace>
  <inkml:trace contextRef="#ctx0" brushRef="#br0" timeOffset="-117433.827">6697 6722 0,'25'0'140,"-25"-25"-140,74 0 16,51-49-1,-51 74 1,0-50 0,-49 50-1,0 0 17,0 0-17,0 0 48,-25 25-48,24-25 1,26 25 0,0-25-1,-26 25 1,1-25-16,0 25 15,0-1 1,0-24 0,24 0-1,1 0 1,-1 0 15,1 0-15,24-24-1,1 24 1,-1-25 0,-49 25-1,0 0 63,0 0 1,-25 25-79,24-25 15,1 49 1,0-49-1,0 25 1,0-25-16,0 25 16,-1-25-1,1 0 1,25 0 0,-25-25-1,-1 25 1,26-25-1,0 0 1,24 25 0,-24-24 15,-26 24-15,1 0 124,0 24-109,0-24-15,0 0 0,24 25-16,26 0 15,24 0 17,-74-25-32,49 0 15,25 0 1,-49 0-1,-25-25 1,0 25 15,-25-25-15,99 25 0,-99-25-16,74 25 15,-49 0 1,0 0 62,0 0 63,-1 0-126,1 0-15,50 0 16,24 0-1,0-24 1,-49-1 0,-26 25-1,1 0 32,25-25-31,24 25-1,1-25 1,-51 25-16,1 0 16</inkml:trace>
  <inkml:trace contextRef="#ctx0" brushRef="#br0" timeOffset="-92993.535">546 2158 0,'0'25'109,"25"-25"-93,-25 25-1,24-25 17,-24 24-17,25-24 16,-25 25-31,25 0 16,0-25 15,0 25-31,-1-25 125,-24 25-78</inkml:trace>
  <inkml:trace contextRef="#ctx0" brushRef="#br0" timeOffset="-91602.656">422 2530 0,'24'0'125,"1"0"-125,0 0 15,0 0 1,0 0 0,0 0 15,-1 0-15,1 0 15,0 0-16,0 0 17,0 0-17,-1 0 1,1 0 31,0 0-32,0 0 1,0 0 0,-1 0 31,1 0-1</inkml:trace>
  <inkml:trace contextRef="#ctx0" brushRef="#br0" timeOffset="-90241.4">1166 2108 0,'-25'0'93,"25"25"-93,0 0 32,0 0-17,0 0 1,-25-25 0,25 24-1,-25 1 1,1-25 93</inkml:trace>
  <inkml:trace contextRef="#ctx0" brushRef="#br0" timeOffset="-89332.918">1290 2158 0,'25'0'31,"-1"0"1,-24 25-17,25-25 1,0 0 0,-25 25-1,25-25 1,-25 24-1,25-24-15,-25 25 16,24-25 0</inkml:trace>
  <inkml:trace contextRef="#ctx0" brushRef="#br0" timeOffset="-87334.83">1042 2356 0,'25'0'32,"-1"0"-17,1 0 17,0 0-1,0 0-16,0 0-15,-1 0 16,1 0 15,0 0-15,0 0 140,0 0 0,-1 0-31,-24 25-46,0 0-48,0 0 0,0 0 0,0-1-15,0 1 46,0 0-30,0 0-1,0 0 0,0-1-15,0 1 15,0 0 0,0 0 16,0 0 31,0 0-62,0-1 93,-24-24-62,-1 0-16,0-24-15,0 24 15,25-25-15,-25 25 0,1 0-1,-1 0 16,25-25-15</inkml:trace>
  <inkml:trace contextRef="#ctx0" brushRef="#br0" timeOffset="-86399.118">1191 2456 0,'0'24'63,"0"1"-47,0 0-1,-25-25 1,25 25-16,-25 0 15,25-1 17,-25 1 15,25 0-16,-25-25-31,25 25 47</inkml:trace>
  <inkml:trace contextRef="#ctx0" brushRef="#br0" timeOffset="-85455.286">1587 2183 0,'25'0'0,"-25"25"16,25-25 0,-25 24-1,0 1 1,0 0 62</inkml:trace>
  <inkml:trace contextRef="#ctx0" brushRef="#br0" timeOffset="-84618.772">1910 2183 0,'-25'0'16,"25"25"0,-25-25-16,25 24 15,-24 1 1,-1-25-1,25 25 1,-25-25 31</inkml:trace>
  <inkml:trace contextRef="#ctx0" brushRef="#br0" timeOffset="-83809.031">1488 2406 0,'25'0'32,"0"-25"-17,0 25 1,24 0-1,-24 0 1,0 0 0,25 0-1,-26-25 1,1 25 0,0 0-1,25 0 1,-26 0-1,1 0 32,0 0-15,0 0-17,0 0 1</inkml:trace>
  <inkml:trace contextRef="#ctx0" brushRef="#br0" timeOffset="-82804.007">1761 2084 0,'-25'0'16,"25"24"15,0 1-15,0 25-1,-24-25 1,24 24-1,0-24 1,-25 0 15,25 0-15,0-1 15,0 1 0,0 0 1,0 0-17,0 0 1,0-1 15,0 1-15,0 0 78,-25-50 46</inkml:trace>
  <inkml:trace contextRef="#ctx0" brushRef="#br0" timeOffset="-82282.307">1662 2356 0,'-25'25'31,"0"-25"-15,25 25-16,-25-25 15,1 25 1,-1 0 0,0-25 15,0 24-15,0-24-1,25 25 1,-24-25 31</inkml:trace>
  <inkml:trace contextRef="#ctx0" brushRef="#br0" timeOffset="-81522.749">1712 2406 0,'24'0'32,"-24"25"-17,25-25-15,-25 25 31,25-25-15,-25 24-16,25-24 31,-25 25-15,49 0 0,-24 0-1,-25 0 32</inkml:trace>
  <inkml:trace contextRef="#ctx0" brushRef="#br0" timeOffset="-80365.812">1563 2654 0,'24'0'93,"1"0"-46,0 0-31,0 0-16,0 0 15,0 0 1,24-25 0,-24 25-16,0 0 15,0 0 1,-1 0 31,1 0-32,25 0 1,-25 0 15</inkml:trace>
  <inkml:trace contextRef="#ctx0" brushRef="#br0" timeOffset="-79597.257">1786 2555 0,'-25'25'32,"25"-1"-17,-25 1 1,1 25-1,24-25 1,0 0-16,-25-25 16,25 24-1,-25-24 1,25 25 0,-25 0 15,25 0-16,-25-25 1,0 0 62</inkml:trace>
  <inkml:trace contextRef="#ctx0" brushRef="#br0" timeOffset="-78674.331">1736 2704 0,'25'0'16,"0"0"15,0 0 0,0 0-15,-1 0 15,-24 25-31,25-25 16,0 24 0,0-24-1,-25 25 32,25-25-31</inkml:trace>
  <inkml:trace contextRef="#ctx0" brushRef="#br0" timeOffset="-40575.94">8458 918 0,'0'-25'93,"25"25"79,0 0-140,0 0 14,0 0-30,-1 0 31,1 0-31,0 0 30,0 0 1,0 0 0,-1 0 16,1 0-32,-25 25 63,25-25-94,-25 25 31,0-1-15,0 1 15,0 0-31,0 0 15,-25 0 17,0 24-17,1 1 1,-1-25 0,0 24-1,0-24 1,25 0-1,-25 0 1,25-1 15,-24-24-31,24 25 16,-25-25 125,50 0 296,-1 0-421,1 0 15,0 0 0,0 0 0,0 0 16,-1 0-15,1 0-17,0 0 1,-25-25-16,25 25 31,0 0-15,-1 0-1</inkml:trace>
  <inkml:trace contextRef="#ctx0" brushRef="#br0" timeOffset="-38665.097">8930 1067 0,'0'24'78,"0"1"-62,0 0 0,0 0-1,0 24 1,0-24 0,0 0-1,0 0 1,0 0 15,0-1-31,24 1 31,-24 0-15,25-25 0,0 0 15,0 0-16,0 0 1,0 0 0,-1 0-1,1 0 79,-25-25-78,0 0-1,0 1 1,0-1 0,0 0-1,0 0 1,0 0-1,0-24 17,0 24-17,25 25 1,-25-25 0,0 0-1,0 1 16,0-1 16,-25 0-15,25 0-17,-25 25 1,25-25-1,-24 25 17,-1 0-17,25-24 1,-25 24 46,0 0 110,25 24-109,0 1-32,0 0-15,0 0 15,0 0-31,0-1 31,-25-24 16,25 25-31,0 0-1,0 0 17</inkml:trace>
  <inkml:trace contextRef="#ctx0" brushRef="#br0" timeOffset="-37031.041">9302 1067 0,'0'24'109,"0"1"-93,0 0 0,0 0-16,0 0 15,0-1 1,0 1 0,0 0 46,0 0-46,0 0-1,0-1 17,25-24-32,-25 25 15,0 0 1,24 0 15,1-25-15,0 0-1,-25 25 1,25-25 0,0-25 77,-25 0-61,0 0-17,24 25-15,-24-25 16,0 1-16,25-1 31,-25-25-15,0 1-1,0-1 1,0 25 0,0 0-1,0-24 1,0 24-1,0 0 1,0 0 0,0 1-1,-25-1 1,1 25 15,-1 0-15,0 0 15,0 0-15,-24 0-1,24 0 1,0 0 0,25 25 93,-25-25-78,25 24-31,0 1 16</inkml:trace>
  <inkml:trace contextRef="#ctx0" brushRef="#br0" timeOffset="-35195.643">9699 967 0,'24'0'78,"-24"25"-62,0 0-16,0 0 16,0 0-1,0 24 1,0 26-1,0-26 1,25 1 0,-25-25-1,25 24 1,-25-24 15,25-25-15,0 0 31,-1 0-32,1 0 1,-25 25 0,25-25 15,0 0-16,0 0 1,-1 0 78,-24-25-63,0 0-15,0 0-16,0 1 15,0-26 1,0 25 0,0 0-1,0-24 1,-24 49-1,24-25 1,0 0 0,0 0-1,-25-24 1,25 24 0,-25 25-1,25-25 1,0 0-1,-25 25 17,0 0 15,1 0-16,-1 0-16,0 0 32</inkml:trace>
  <inkml:trace contextRef="#ctx0" brushRef="#br0" timeOffset="-34093.278">8458 1587 0,'25'0'109,"0"0"-109,0 0 16,124 0-1,24 0 1,-148 0-16,248 0 16,74 0-1,75 0 1,0 25 0,-75-25-1,-149 0 1,-74 0 15,-99 0-15</inkml:trace>
  <inkml:trace contextRef="#ctx0" brushRef="#br0" timeOffset="-31194.299">8706 1587 0,'-24'0'16,"-1"0"-1,0 0 1,0 25 0,-24-25-1,-1 25 1,-24-25 0,-1 0-1,1 0 1,24 0-1,25 0 17,1 0-17</inkml:trace>
  <inkml:trace contextRef="#ctx0" brushRef="#br0" timeOffset="-17576.643">2952 6251 0,'0'25'62,"25"-1"-62,-25 1 16,0 25-1,0 24 1,0 1 0,0-1-1,24-24 1,-24-1 0,0-24-1,0 25 1,0-26 62,0 1 109,0 0-171,0 0 0,-24 0 15,24 0-15,0-1 77,0 1-46,-25-25 0,25 25-16</inkml:trace>
  <inkml:trace contextRef="#ctx0" brushRef="#br0" timeOffset="-16302.385">3473 6300 0,'0'25'63,"0"0"-32,0 0-15,0 0-1,0-1 1,0 1-1,0 0 1,0 0 0,0 0 15,0-1-15,0 1-1,0 0 1,0 25-1,0-1 1,0 1 0,-25-1-1,25-24 1,-25 0 0,25 0-1,0 0 48,-25-25-32,25 25-31,0-1 31,0 1 0</inkml:trace>
  <inkml:trace contextRef="#ctx0" brushRef="#br0" timeOffset="-6450.377">2629 6921 0,'25'0'125,"-25"24"-109,25-24-16,0 25 16,0 0-1,-1-25-15,-24 25 16,50 0-1,-25-25 1,0 24 0,-1-24-1,1 25 1,0-25 0,0 0-1,0 25 16,-1 0 1,1-25-17,25 25 1,-25-25 0,-1 24-1,1-24 48,0 0 187,0 0-235,0-24 1,-1 24-16,51-25 16,-50 25-16,49-25 15,-24 0 16,-1 0-15,1 1 0,-1 24-1,-24 0 1,-25-25 0,25 25-1,0-50 1,25 25-1,-26 25 1,1-24 0</inkml:trace>
  <inkml:trace contextRef="#ctx0" brushRef="#br0" timeOffset="31283.845">2580 7392 0,'0'25'203,"0"-1"-188,-25-24-15,25 25 16,-50 0 0,25 49-1,1-49 1,-1 0-1,0-25 17,25 25-1,-25-25-15,0 0-1,25 25 1</inkml:trace>
  <inkml:trace contextRef="#ctx0" brushRef="#br0" timeOffset="32090.313">2555 7541 0,'25'0'47,"-1"0"-47,-24-25 16,25 25-1,25 0 1,0 0-1,-26 0 1</inkml:trace>
  <inkml:trace contextRef="#ctx0" brushRef="#br0" timeOffset="32773.184">2530 7590 0,'25'0'0,"0"0"16,-1 0 0,1 0-1,0 25 16,0-25-31,-25 25 16,25-25 78,0 0-63,-25 25-15</inkml:trace>
  <inkml:trace contextRef="#ctx0" brushRef="#br0" timeOffset="33865.916">2877 7441 0,'-24'0'47,"24"25"-47,-25-25 15,25 25 1,-25 25 0,0-26-1,0 1 1,1-25 62,24 25-78,0 0 203,-25-25-47</inkml:trace>
  <inkml:trace contextRef="#ctx0" brushRef="#br0" timeOffset="34669.393">2853 7516 0,'24'0'0,"1"0"16,0 0 15,0 0-15,0 0-1,-1 0 17</inkml:trace>
  <inkml:trace contextRef="#ctx0" brushRef="#br0" timeOffset="35289.034">2828 7615 0,'25'0'15,"-1"0"1,1 0-16,25 25 16,-1 0-1,-24-1 1,-25 1 15</inkml:trace>
  <inkml:trace contextRef="#ctx0" brushRef="#br0" timeOffset="36080.578">2480 7813 0,'0'25'31,"0"0"1</inkml:trace>
  <inkml:trace contextRef="#ctx0" brushRef="#br0" timeOffset="37133.97">2580 7689 0,'0'25'62,"0"0"-31,0 0-15,0 0 0,0-1-1,0 26 1,-25 0-1,25-26 1,0 1 15,-25-25-15,25 25-16,-25-25 31,25 25-15,0 25-1,-25-50 1,25 24 47</inkml:trace>
  <inkml:trace contextRef="#ctx0" brushRef="#br0" timeOffset="38402.234">2753 7813 0,'25'0'79,"0"0"-64,0 0 48,0 0-48,-1 0 17,1 0-17,0 0 16,0 0 94,0-24-125,-1 24 47,1 0-15,0 0 61</inkml:trace>
  <inkml:trace contextRef="#ctx0" brushRef="#br0" timeOffset="39083.789">2753 7888 0,'0'25'46,"0"-1"-14,0 1-17,0 0 1,0 0-16,0 0 31</inkml:trace>
  <inkml:trace contextRef="#ctx0" brushRef="#br0" timeOffset="40855.144">2803 7863 0,'0'0'0,"25"0"62,0 0 1,-1 0-47,1 0 15,0 0-16,0 0 1,0 0 0,-1 0-1,1 0 17,0 0-17,0 0 79,-25 25 140,0 0-202,0-1-1,-25-24-31,25 25 15,0 0 32,0 0 16,0 0-32,0 0 141,-25-1-78,0-24 109,1 0-188,-1 0 17,0 0 30,25-24-46</inkml:trace>
  <inkml:trace contextRef="#ctx0" brushRef="#br0" timeOffset="42260.319">2902 7838 0,'0'25'110,"0"0"-95,0 0 1,0 24 0,-25-24-1,25 0 1,-24-25 0,24 25-1,0 0 1,0-1-1,0 1 126,0 0-78,0 0-32,0 0-16,0-1 17,24-24-17,-24 25 32,0 0-16</inkml:trace>
  <inkml:trace contextRef="#ctx0" brushRef="#br0" timeOffset="43316.719">3621 7466 0,'0'25'31,"0"0"-15,0 0-16,-24 24 16,24 26-1,-50-1 17,25-24-17,0-1 1</inkml:trace>
  <inkml:trace contextRef="#ctx0" brushRef="#br0" timeOffset="43885.376">3547 7665 0,'25'0'0,"0"0"32,-1 0-17,1 0-15,25 0 32,49 0-17,-24 0 1,-51 0-16,1 0 15,0 0 48</inkml:trace>
  <inkml:trace contextRef="#ctx0" brushRef="#br0" timeOffset="44372.098">3820 7541 0,'0'24'16,"0"1"0,0 0-1,-25 25 1,25-1-1,0-24 1,-25-25 0,25 25 31,0 0-16</inkml:trace>
  <inkml:trace contextRef="#ctx0" brushRef="#br0" timeOffset="44990.738">3621 7813 0,'25'0'47,"0"0"-31,0 0-16,0 0 15,0 0 1,-1 0 0,1 0-1,0 0 1,0 0 0,0 0-1,-1 0 1,1 0-1</inkml:trace>
  <inkml:trace contextRef="#ctx0" brushRef="#br0" timeOffset="45475.459">3795 7813 0,'-25'0'0,"25"25"16,-24 0 0,24 0-16,0 0 15,-25 49 1,0-24 0,0-1-1,25 1 1,-25-50 93</inkml:trace>
  <inkml:trace contextRef="#ctx0" brushRef="#br0" timeOffset="46506.867">3820 7888 0,'25'0'0,"-25"25"15,0 24 1,0-24 0,0 0-1,0 0 1,0 0 46,0-1-30,0 1 77,25-25-93,-1 0 15,1 0 16,0 0-16,0 0-15,0 0-1,-25-25 110,0 1-93,0-1-1,0 0-31,0 0 31,0 0-31</inkml:trace>
  <inkml:trace contextRef="#ctx0" brushRef="#br0" timeOffset="47481.296">3349 7714 0</inkml:trace>
  <inkml:trace contextRef="#ctx0" brushRef="#br0" timeOffset="48906.48">3324 7863 0,'25'0'94,"-1"0"-63,-24 25-31,25-25 16,-25 25 15,25-25-15,0 24 0,-25 1 46,25-25-46,-25 25-1,0 0 1,-25-25 0,0 0-1,0 25 1,0-25-1,50 0 157,0 0-172,-25 25 16,25-25 0,0 0-1,-1 24 1,-24 1-1,0 0 79,0 0-78,-24-25-1,24 25-15,-50-1 16,25 26 0,0-50-1,1 25 17,24 0-17,0-1 16,-25-24-15,25 25 0</inkml:trace>
  <inkml:trace contextRef="#ctx0" brushRef="#br0" timeOffset="49808.955">3423 8235 0,'25'0'46,"0"0"-30,-1 0 0,1 0-1,25 0 1,-1 0 0,-24 0-1,0 0 1,25 0-1,-1 0 1,26 0 0,-50 0-1,-1 0 1,26 0 15,-25 0-15,24 25-1,1-25 1,-25 0 0,0 0-1,-1 0 1,26 0 0,-25 0-1</inkml:trace>
  <inkml:trace contextRef="#ctx0" brushRef="#br0" timeOffset="121771.844">1042 8731 0,'0'-25'47,"25"25"-47,-1 0 16,1-24 0,25 24-1,-25 0 1,24-25 15,-24 25-15,25-25-1,-26 25 1,1 0 0</inkml:trace>
  <inkml:trace contextRef="#ctx0" brushRef="#br0" timeOffset="122380.503">1265 8483 0,'0'25'16,"0"0"-1,0 0 1,-25 24 0,25 1-1,0-1 1,0 26-1,0-50 1,0-1-16,-25 1 16,25 0-1</inkml:trace>
  <inkml:trace contextRef="#ctx0" brushRef="#br0" timeOffset="123042.11">992 8905 0,'25'0'47,"0"0"-31,0 0-16,-1 0 15,26 0 1,24 0 15,1-25-15,-1 25-1,-49 0 32</inkml:trace>
  <inkml:trace contextRef="#ctx0" brushRef="#br0" timeOffset="123672.198">1240 8880 0,'-25'0'0,"25"25"0,-24 0 16,-1 24 0,-25 1-1,25 0 1,-24-1 15,49-24-15,-25-25-1,50 0 126,0 0-141,-1 0 0,51 0 16,24-50-1,-74 50 16,0 0-15</inkml:trace>
  <inkml:trace contextRef="#ctx0" brushRef="#br0" timeOffset="124087.749">1339 9103 0,'25'0'16,"0"0"0,0 25-1,-25 0 1,25 0-1,-1 0 1,-24-1 0</inkml:trace>
  <inkml:trace contextRef="#ctx0" brushRef="#br0" timeOffset="125155.664">1240 9029 0,'25'0'16,"0"0"-1,0 25 1,-1 0 0,1-1-1,25 1 1,-50 0 0,25-25-1</inkml:trace>
  <inkml:trace contextRef="#ctx0" brushRef="#br0" timeOffset="127576.488">1712 8533 0,'24'0'125,"1"0"-78,0 25-1,0-25-30,0 0 0,-25 24-16,0 1 15,24-25 1,-24 25 0,0 0 15,-24-25 0,-1 0-15,0 25-1,0-25 1,25 24 203,25-24-188,0 0-15,-25 25-16,25-25 15,-1 0 32,-24 25-47,25-25 16,-25 25 15,0 0 0,0-1-15,0 1 15,0 0 47,-25-25-15,25 25-32,-24-25-15,-1 0-16</inkml:trace>
  <inkml:trace contextRef="#ctx0" brushRef="#br0" timeOffset="128637.772">1662 8632 0,'0'25'78,"0"0"-78,0-1 16,0 1-1,0 0 1,0 0-1,0 0 1,25 24 0,-25-24-1,0 25 1,0-26 0,0 1 15,25-25-31,-25 25 31,0 0-15,0 0-1,0 0 1,0-1 15,24-24-31,-24 25 16,0 0 124</inkml:trace>
  <inkml:trace contextRef="#ctx0" brushRef="#br0" timeOffset="129365.352">2108 8533 0,'0'25'47,"0"-1"-47,-24 1 16,-1 25-1,0-1 1,0 1-1,0 0 1,1-26 0,24 1-1</inkml:trace>
  <inkml:trace contextRef="#ctx0" brushRef="#br0" timeOffset="129894.05">2108 8657 0,'25'0'15,"0"0"-15,0 0 16,0 25-1,-1-25 1,-24 24 0,25-24-1,0 0 17,-25 25 14</inkml:trace>
  <inkml:trace contextRef="#ctx0" brushRef="#br0" timeOffset="130437.731">2108 8830 0,'25'0'63,"0"0"-32</inkml:trace>
  <inkml:trace contextRef="#ctx0" brushRef="#br0" timeOffset="131074.802">1860 8954 0,'25'0'0,"0"0"16,0 0-16,24 0 15,26 0 1,-1 0 15,-49 0-15,0 0-1,0 0 17,-1 0-32,1 0 15,25 0 1,-25 0-16,-1 0 15,1 0 1</inkml:trace>
  <inkml:trace contextRef="#ctx0" brushRef="#br0" timeOffset="131843.625">2108 8855 0,'0'25'16,"0"0"-1,0 0 1,0 24-1,0-24 1,-24-25-16,24 25 31,0 0-15,0 0 0,-25-1-1,25 1 16,0 0 16,-25-25-31,25 25 0,-25-25 93,0 0-78,25-25-31,-24 25 16,24-25-16</inkml:trace>
  <inkml:trace contextRef="#ctx0" brushRef="#br0" timeOffset="132317.375">1960 9054 0,'0'25'47,"-25"-25"-31,25 24-16,0 1 15,0 0 32</inkml:trace>
  <inkml:trace contextRef="#ctx0" brushRef="#br0" timeOffset="132915.542">2356 9128 0,'25'25'16,"0"0"0,0 24-1,-25-24 1</inkml:trace>
  <inkml:trace contextRef="#ctx0" brushRef="#br0" timeOffset="135593.566">2853 8533 0,'24'0'31,"-24"25"-16,0-1 17,0 26-17,0-25 1,0 0 0,0 24-1,0-24 1,0 0 15</inkml:trace>
  <inkml:trace contextRef="#ctx0" brushRef="#br0" timeOffset="136290.178">2704 8731 0,'0'-25'32,"25"25"-32,-1 0 31,1 0 0,-25-24-15,25 24 31</inkml:trace>
  <inkml:trace contextRef="#ctx0" brushRef="#br0" timeOffset="136867.827">2654 8830 0,'25'0'78,"0"0"-63,0 0-15,-1-24 16,1 24 15</inkml:trace>
  <inkml:trace contextRef="#ctx0" brushRef="#br0" timeOffset="137649.378">2927 8731 0,'25'0'31,"0"0"0,-1 0-15,1 0 0,0 0 46,0 0-46,0 0-1,-25-25-15</inkml:trace>
  <inkml:trace contextRef="#ctx0" brushRef="#br0" timeOffset="138650.798">2952 8607 0,'0'25'16,"0"0"0,0 24-1,0 1 1,0-25 15,0 0-15,0-1-1,0 1 1,0 0 31,0 0 62,25-25-93,-1 0-1,26 0 1,0 0 0,-26 0-1,1 0 1,0 0 0,0 0-1,0-25 1,-25 0 156</inkml:trace>
  <inkml:trace contextRef="#ctx0" brushRef="#br0" timeOffset="139626.236">2778 8979 0,'0'25'78,"0"0"-62,0 0-1,0 0-15,0 24 16,0-24 15,0 0-15,0 0-1,0-1 1,25-24 31</inkml:trace>
  <inkml:trace contextRef="#ctx0" brushRef="#br0" timeOffset="141027.425">2853 8979 0,'24'0'47,"1"0"-15,0 0-17,0 0 1,0 0-1,-1 0 1,26 0 0,0 0-1,-1 0 1,-49-25 0,25 25 93,-25 25 63,0 0-157,0 0 1,0 0 0,0 0-1,0-1 1,0 1 15,0 0 0,0 0 16,0 0-31,0-1 0,0 1-16,0 0 15,-25-25 95,0 0-79,1 0-16,24-25-15,-50 0 16,25 1 0,-24 24-1</inkml:trace>
  <inkml:trace contextRef="#ctx0" brushRef="#br0" timeOffset="141727.023">2902 9103 0,'25'0'32,"0"0"-1,0 0 0,-1 0 94</inkml:trace>
  <inkml:trace contextRef="#ctx0" brushRef="#br0" timeOffset="142354.119">2828 9178 0,'25'0'16,"-1"0"0,1 0-1,0 0 1,25 0 0,-26 0-1,1 0 1,0 0-16,0 0 31,0 0-15</inkml:trace>
  <inkml:trace contextRef="#ctx0" brushRef="#br0" timeOffset="145120.52">3473 8582 0,'24'0'15,"1"0"1,-25 25-1,0 0 1,0 0 15,25-25 94,-25 25-31,0-1 0,0 1-79,0 0 79</inkml:trace>
  <inkml:trace contextRef="#ctx0" brushRef="#br0" timeOffset="146406.777">3497 8558 0,'25'0'63,"0"0"-48,0 0 17,0 0-17,-1 0 1,1 0-1,0 0 32,0 0-31,0 0-16,0 0 31,-1 0 32,1 0-48,-25-25 1,25 25 0,-25 25 187,0-1-172,0 1-15,0 0-1,0 0-15,0 0 31,0-1 1,-25-24 61</inkml:trace>
  <inkml:trace contextRef="#ctx0" brushRef="#br0" timeOffset="147180.515">3646 8682 0,'25'0'109,"0"0"-77,0 0 15</inkml:trace>
  <inkml:trace contextRef="#ctx0" brushRef="#br0" timeOffset="147790.165">3597 8756 0,'24'0'47,"1"0"-32,0 0 1,0 0 0,0 0-1,0 0 1,-1 0 0,1 0 30</inkml:trace>
  <inkml:trace contextRef="#ctx0" brushRef="#br0" timeOffset="148360.835">3671 8781 0,'25'25'47,"-25"-1"93,0 1-108,0 0-17</inkml:trace>
  <inkml:trace contextRef="#ctx0" brushRef="#br0" timeOffset="149443.208">3274 8905 0,'25'0'31,"0"0"-31,24 0 31,-24 0-31,0 0 16,0 0-1,0 0 1,24 0 0,1 0-1,-25 0 1,-1 0 15,1 0-31,0 0 31,25 0-15,-1 0 0,-24 0-1,0 0 17,0 0-17,0 0 1,-1 0-1,26 0 1,-25 0 15,0 0 16</inkml:trace>
  <inkml:trace contextRef="#ctx0" brushRef="#br0" timeOffset="150090.832">3547 8979 0,'25'0'62,"-25"25"-46,25 0 0,-25 0 15</inkml:trace>
  <inkml:trace contextRef="#ctx0" brushRef="#br0" timeOffset="151309.146">3746 8930 0,'24'0'32,"1"0"202,0 0-187,-25 24-32,0 1 17,-25-25-1,25 25-15,0 0 15,-25-25 203,25 25-218,-24-25-1,-1 0 1,0 0 0,0 0-1,0 0 32</inkml:trace>
  <inkml:trace contextRef="#ctx0" brushRef="#br0" timeOffset="152293.599">3696 9054 0,'0'25'78,"0"-1"-47,0 1-15,0 0-1,0 0-15,0 0 16,-25-25 15,25 24-15,0 1 31,0 0-32,0 0 63,-25-25 125,0 0-187,1 0 0</inkml:trace>
  <inkml:trace contextRef="#ctx0" brushRef="#br0" timeOffset="152960.211">3448 9153 0,'0'25'31,"-25"0"-31,0 24 16,0-49 15,25 25 32</inkml:trace>
  <inkml:trace contextRef="#ctx0" brushRef="#br0" timeOffset="153721.771">3894 9227 0,'25'0'0,"0"0"15,0 0 1,0 25-16,-1 0 16,-24 0-1,0 0 16,0-1-15,25-24 0</inkml:trace>
  <inkml:trace contextRef="#ctx0" brushRef="#br0" timeOffset="178255.362">422 8781 0,'0'25'0,"0"-1"32,0 1-17,0 0 32,0 0-31,0 0-1,0-1 1,0 1 0,24-25-16,1 25 31,-25 0-16,25 0 1,0-25 0,0 0 93,0 0-62,-25-25-47,0 0 16,24 25-16,26-50 31,-25 26-16,24-1 1,-49 0 15,0 0-15,0 0 15,0 1 0,-49 24-15,24-25 0,0 25-1,25-25 1,-25 25 0,25-25 15,-24 25-16,-1 0 48,0 0-32,0 0 0</inkml:trace>
  <inkml:trace contextRef="#ctx0" brushRef="#br0" timeOffset="179131.308">571 8781 0,'24'0'78,"-24"25"-78,0-1 32,0 1-17,0 0 1,0 0-16,0 0 16,0-1-1,0 1 16,0 0-15,0 0 15</inkml:trace>
  <inkml:trace contextRef="#ctx0" brushRef="#br0" timeOffset="181129.058">496 9674 0,'25'0'16,"-25"25"15,0-1-15,25 26-1,-25-25 1,25 0-1,-25-1-15,24 1 16,1 0 0,0-25 31,0 0-1,0 0 1,-1 0-15,1 0-17,0 0 16,0 0-31,-25-25 16,25 0 0,-1 1-1,-24-1 1,0 0 0,0 0 15,0 0-16,0-24 1,0 24 0,0 0-16,-24 0 15,-1 1 1,25-1 0,-25 25-1,0-25 1,0 25 62,1 0-62,-1 0 15,0 0-16,25 25 1,-25-25 0,25 25 15,-25-25 16,1 0-16,-1 0 0,0 0 1,0 0 14</inkml:trace>
  <inkml:trace contextRef="#ctx0" brushRef="#br0" timeOffset="182978.148">670 9699 0,'25'0'78,"-1"0"-62,1 0 31,0 24-16,-25 1-15,0 0 62,-25-25-47,25 25 141,-25-25-172,1 0 15,24 25 17,-25-25 218,50 0-94,-1 0-109,1 0-16,0 0 16,0 0-16</inkml:trace>
  <inkml:trace contextRef="#ctx0" brushRef="#br0" timeOffset="184979.025">1215 9525 0,'25'0'62,"0"-25"-46,0 25 0,0 0-1,-25-25 1,24 25 0,1 0-1,0 0 141,-25 25-156,0 0 16,0 0 0,0 49-1,0-24 1,0 49 0,-25-74-1,25 0 48,-25-25 15,25 24 16,0 1-79,0 0 1,-24-25-1</inkml:trace>
  <inkml:trace contextRef="#ctx0" brushRef="#br0" timeOffset="186105.347">1240 9872 0,'0'0'0,"-25"0"0,1 0 31,48 0 78,1 0-78,0 0-15,0 0 0,0 0-1,-1 0 1,1 0 156,0 0-157,0 25 79,0-25-47,-1 0-31</inkml:trace>
  <inkml:trace contextRef="#ctx0" brushRef="#br0" timeOffset="188227.509">1563 9575 0,'0'24'63,"0"1"-47,0 0 15,0 0-16,0 0 1,0-1 0,0 1-1,-25 0 17,25 0-17,0 0 32,0-1-16,0 1 16,0 0 0,25 0-16,-25 0-15,24-25 0,-24 24-1,25-24 1,-25 25 15,25-25-15,0 0 62,0-25-47,0 25-15,-25-24-1,24 24-15,1-25 16,0 0 0,0 0 15,-25 0-16,25 25 1,-25-24 0,0-1-1,0 0 17,-25 0 14,0 25-14,25-25-32,0 1 15,0-1 17,-25 25-32,25-25 31,-25 25-16,25-25 1,0 0 0,-24 25-1,-1 0 63,25-24-62,-25 24 0,0 0-1,0 0 1,0 0 15,1 0 0</inkml:trace>
  <inkml:trace contextRef="#ctx0" brushRef="#br0" timeOffset="190684.656">1960 9525 0,'0'25'109,"24"-25"-109,-24 25 0,0-1 16,0 1 15,0 0 0,0 0 47,0 0-46,0-1-17,0 1 17,0 0 14,0 0 17,0 0-32,0-1 16,25-24-47,-25 25 16,25-25 46,-25 25-46,0 0 31,25-25 93,0 0-30,-1 0 30,1 0-124,-25-25-16,25 25 16,0 0-1,-25-25 1,25 25-1,-1-25 1,-24 1-16,25 24 31,-25-25-15,25 25 0,-25-25 15,0 0-16,0 0 17,0 1 30,0-1-31,-25 25-15,25-25 0,-25 25 15,25-25-15,0 0 15,0 1-16,0-1 1,-24 25 0,24-25-1,0 0 32,0 0 0,-25 25-16,25-24 1</inkml:trace>
  <inkml:trace contextRef="#ctx0" brushRef="#br0" timeOffset="193812.603">2456 9823 0,'24'-25'31,"1"25"-31,0 0 16,0 0 15,0 0-31,-1 0 47,-24-25-47,50 25 15,0-25 1,-25 25 0</inkml:trace>
  <inkml:trace contextRef="#ctx0" brushRef="#br0" timeOffset="194647.537">2480 9624 0,'0'25'16,"0"0"-16,0 0 15,0 24 1,0 1 0,-24-25-1,24-1 1,0 1-16,0 0 47,-25-25-47,25 25 15,25-25 188,-1 0-187,1 0 0,0 0-16,49 0 15,-24 0 1,0 0 15,-25 0 32</inkml:trace>
  <inkml:trace contextRef="#ctx0" brushRef="#br0" timeOffset="195312.503">2753 9823 0,'25'0'31,"0"0"1,0 0-1,0 0-15,-1 0-1,1 0 48,-25-25-48,25 25 1</inkml:trace>
  <inkml:trace contextRef="#ctx0" brushRef="#br0" timeOffset="196313.419">2753 9624 0,'0'25'15,"0"0"1,0 0-16,0 24 15,0-24 1,0 25 0,0-26-1,0 1 17,0 0-17,0 0 16,25 0-15,-25-1 0,25 1 15,-25 0 0,25-25 0,0 0 1,-1 0-1,1 0-15,0 0-1,0 0-15,24-25 16,1 0-1,-25 25 1,0-24 15,-1 24-15,-24-25 93,-24 0-77,-1 25-32</inkml:trace>
  <inkml:trace contextRef="#ctx0" brushRef="#br0" timeOffset="197268.867">3349 9550 0,'0'-25'15,"24"25"1,1 0-1,0 0 17,0 25-1,0-25 0,-25 25-31,0-1 63,0 1-63,-25 0 15,-25 25 1,-49-1 15,49-24-15,50 0-16,-49 0 15,-1-1 1,1 1 0,-1 0-1,25-25 1,0 0 46</inkml:trace>
  <inkml:trace contextRef="#ctx0" brushRef="#br0" timeOffset="197864.525">3274 9798 0,'25'0'0,"-25"25"0,0-1 15,0 1 1,0 0 0,0 0-1,0 0 1,0-1-1,0 1 17,0 0-17,0 0 1,0 0 0</inkml:trace>
  <inkml:trace contextRef="#ctx0" brushRef="#br0" timeOffset="199481.588">3373 9748 0,'25'0'78,"-25"-25"-78,50 25 16,-25-24 15,-1 24 47,-24 24-46,0 1-17,0 0 1,0 0-16,-24 24 15,-1 1 1,0-25 0,50-25 187,-25-25-188,25 25 17,-1 0 108,1 0-46,0 0-63,-25 25 16,25-25-47,0 0 47,-25 25-47,0-1 16,0 1-1,0 0 17,0 0-17,0 0 32,-25-25-31,25 25-16,0-1 15,0 1 63,-25-25-62,0 0 0,0 0-1</inkml:trace>
  <inkml:trace contextRef="#ctx0" brushRef="#br0" timeOffset="200065.308">3423 9996 0,'25'0'15,"0"0"16,-1 0-15,1 0 0,0 25-16,0-25 31,-25 25 31</inkml:trace>
  <inkml:trace contextRef="#ctx0" brushRef="#br0" timeOffset="200591.987">3721 9823 0,'0'24'62,"0"1"-46,0 0 15</inkml:trace>
  <inkml:trace contextRef="#ctx0" brushRef="#br0" timeOffset="202014.063">3820 9550 0,'0'25'78,"0"-1"-62,0 1-16,0 0 15,0 0 1,0 0 0,0 24-1,0-24 1,0 0 0,0 0-1,0-1 1,0 1-1,0 0 1,0 0 15,0 0-15,0-1 0,0 1-1,0 0 1,0 0-1,0 0 1,0 0 0,0-1-1,0 1 1,0 25 0,0-25 15,0-1-31,-25-24 250,0 0-235,1 0 1,-1 0-16</inkml:trace>
  <inkml:trace contextRef="#ctx0" brushRef="#br0" timeOffset="203620.9">4242 9575 0,'24'0'31,"1"0"0,0 24 0,-25 1 79,0 0-79,0 0-15,0 0-16,-50-1 15,-24 26 1,0 0 0,24-26-1,25 1 1,0 0-1,1-25-15,24 25 16,-25 0 0</inkml:trace>
  <inkml:trace contextRef="#ctx0" brushRef="#br0" timeOffset="204215.797">4192 9823 0,'25'0'16,"-25"24"-16,0 1 15,0 0 1,0 0-16,0 0 16,0-1-1,0 1-15,0 0 16,0 25 15,0-25-15,0-1-1</inkml:trace>
  <inkml:trace contextRef="#ctx0" brushRef="#br0" timeOffset="205530.376">4663 9575 0,'0'24'32,"0"1"-17,-25-25-15,1 25 16,24 0-1,-50 0 1,25-1 0,25 1-1,-74 25 1,24-25 15,1-25-15,24 24-1,25 1 204,0 0-203,0 0-1,25 0 1,-1 49 0,-24-49-1,0 0 1,0 0 46,25-25 126,-25-25-188,50 0 16,-25 25-1,49-50 1,-49 50-1</inkml:trace>
  <inkml:trace contextRef="#ctx0" brushRef="#br0" timeOffset="206169.327">4415 9947 0,'25'0'32,"0"0"-32,24-25 15,1 25 1,0-25-1,24 0 17,-49 25-32,0 0 15,-1 0 63</inkml:trace>
  <inkml:trace contextRef="#ctx0" brushRef="#br0" timeOffset="206897.212">4663 9773 0,'0'25'16,"25"0"0,-25 24-1,25 1 17,-25 24-17,25-49 1,-25 0-1,24 0 1,1 49 0,-25-49-1,0 0 63,25-25-62,0 0 78,-25-25-94,0 0 15,74-24 1,26-26 0,-76 25-16</inkml:trace>
  <inkml:trace contextRef="#ctx0" brushRef="#br0" timeOffset="207905.641">4589 10096 0,'25'0'31,"-25"24"-16,24-24-15,1 0 16,0 50 0,25-25-1,-26-25 17,-48 0 61</inkml:trace>
  <inkml:trace contextRef="#ctx0" brushRef="#br0" timeOffset="209430.748">2530 10195 0,'0'25'125,"0"-1"-109</inkml:trace>
  <inkml:trace contextRef="#ctx0" brushRef="#br0" timeOffset="209913.502">2505 10368 0,'25'0'62,"-25"25"-15,0 0-31</inkml:trace>
  <inkml:trace contextRef="#ctx0" brushRef="#br0" timeOffset="210330.228">2530 10567 0,'-25'25'16,"25"-1"-1,0 1 1,0 0 0,0 0-1,0 0 1</inkml:trace>
  <inkml:trace contextRef="#ctx0" brushRef="#br0" timeOffset="210796.957">2480 10840 0,'0'24'109</inkml:trace>
  <inkml:trace contextRef="#ctx0" brushRef="#br0" timeOffset="214175.509">3150 10939 0,'0'25'62,"0"-1"-46,0 1-16,0 0 15,0 25 1,0 24 0,0-24-1,0-25 1,0 24 0,0-24-1,0 0 1</inkml:trace>
  <inkml:trace contextRef="#ctx0" brushRef="#br0" timeOffset="-214169.888">3547 10964 0,'0'24'93,"0"1"-77,0 0-16,0 0 16,-25 0-1,25-1 1,0 1 0,0 0-1,0 0 1,0 0 15,0 0-15,0-1 15,-25-24-31,25 25 16,0 0-1,0 0 1,0 0 15,0-1 0</inkml:trace>
  <inkml:trace contextRef="#ctx0" brushRef="#br0" timeOffset="-202141.974">2803 11286 0,'25'0'79,"0"0"-48,-1 25-16,1-25-15,0 0 16,0 25 0,0-25-1,-1 0 1,1 25 0,0-25-1,0 24 1,0-24-1,24 0 1,-49 25 0,25-25 15,0 25-31,24 0 16,-24-25-1,0 0 1,-25 25-1,25-25 1,0 24 0,-1-24-1,1 0 220,0 0-220,-25-24 1,25 24 0,0-25-1,-1 25-15,1-25 16,50 0-1,-26 25 1,-24-25 0,25 1 15,-1 24-15,-24-25-1,0 25 1,0 0 31,-25-25-16,25 25-31,-1 0 62,1-25-30,0 25-17,-25-25 1,0 1 0,25 24 15,-25-25 31,25 25-30</inkml:trace>
  <inkml:trace contextRef="#ctx0" brushRef="#br0" timeOffset="-188094.095">2555 11832 0,'0'25'78,"-25"-25"-62,25 24-16,0 1 16,-25 25-1,0-1 1,1 1 0,-1-25-1,0 24 1,25-24 31,-25 0-32</inkml:trace>
  <inkml:trace contextRef="#ctx0" brushRef="#br0" timeOffset="-186470.031">2580 11857 0,'24'0'32,"1"0"-17,-25 24 1,25 1 0,-25 0-1,0 0 1,0 0-1,25-1 1,0 1 31,-25 0-31,25 0-1,-25 0 1,0-1 78,24-24-94,-24 25 31,0 0 0,0 0 0,25-25-15,-25 25 46,0-50 173,0 0-204,0 0-15,0 0-16,25 1 15,-25-26 1,25 0 0,-25 26-1,25-26 1,-1 25-1,-24 0 1,0 1 0,25 24 15</inkml:trace>
  <inkml:trace contextRef="#ctx0" brushRef="#br0" timeOffset="-183987.738">3001 12204 0,'0'-25'157,"0"0"-142,0 0-15,0 1 16,25-26 0,0 0-1,-25 26-15,25-1 16,0 0-1,-25 0 1,0 0 31,24 25 94,-24-24-126,25 24 126,-25 24-126,0 1 1,25 25 0,-25-25-1,0-1 1,0 1 0,0 0 15,25-25-31,-25 25 15,0 0 1,0-1 15,0 1-15,0 0 15,0 0 32,0-50 109,0 0-172,0 0 15,25 1 1,-1-26-1,1 25 1,-25 0 0,0 1-1,0-26 1,25 25 0,-25 0-1,25 1 1,-25-26-1,25 50 173,-1 0-157,-24 25-15,25-25-16,-25 49 15,25 1 1,0-25 15,-25 0-15,0-1 0,25 1-1,-1 0 16,1-25 1,-25 25-17,0 0 1,0-1 0,25 1-1,-25 0 1,0 0 93</inkml:trace>
  <inkml:trace contextRef="#ctx0" brushRef="#br0" timeOffset="-181642.498">3870 11832 0,'-25'0'78,"0"0"-63,0-25 1,0 25 31,1 0-16,-1 0 32,0 0 30,0 25-61,25 0-17,-25-25 1,25 24 15,-25-24-15,25 25-1,0 0 1,0 0 15,25-25-15,0 25 0,0-25 15,0 0 16,0 0-16,-1 0-15,-24 24-1,25-24 1,0 0-1,-25 25 1,25-25 0,0 0 46,-25 25-62,0 0 47,24-25-31,-24 25 15,0-1-15,25-24 15,-25 25-31,0 0 31,0 0 0,0 0-15,0 0 62,-25-25-47,25 24 47,-24-24-78,-1 0 16,0 0 0,0 0 15,0 0 0,1 0 0,-1 0 1,0 0-1,0 0 0,25-24-15,0-1 78,-25 25-79,25-25 16,0 0-15,-25 25 78</inkml:trace>
  <inkml:trace contextRef="#ctx0" brushRef="#br0" timeOffset="-156824.694">4291 11633 0,'0'25'234,"0"0"0,0 0-218,-25-25 0,25 25-1,0-1 1,0 1 15,0 0 32,-24-25-48,24 25 1,0 0 15,0-1-15,0 1 15,0 0 16,-25-25-47,25 25 15,0 0 1,0-1 0,0 1-1,0 0 1,0 25 0,0-26 15,0 1 16,0 0-16,0 0-15,0 0-1,25-25 1,-25 25-1,0-1 1,0 1 0,24-25-1,1 0 1,0 25 0,0 0-1,-25 0 1,25-25-1,-25 24 17,24-24-17</inkml:trace>
  <inkml:trace contextRef="#ctx0" brushRef="#br0" timeOffset="-130549.832">4663 11708 0,'0'25'313,"25"-25"-313,-25 24 15,0 1 32,0 0-31,0 0 15,0 0 0,0-1 1,0 1-17,0 0 1,0 0 0,0 0-1,0-1 1,0 1 15,0 0-15,0 0 46,0 0-31,0-1-15,0 1 0,0 0-1,0 0 1,0 0 0,0 0 15,0-1 0,0 1 0,0 0 63,0 0 15</inkml:trace>
  <inkml:trace contextRef="#ctx0" brushRef="#br0" timeOffset="-129214.606">4514 11881 0,'25'0'78,"0"0"-47,0 0 1,0 0 171,-1 0-172</inkml:trace>
  <inkml:trace contextRef="#ctx0" brushRef="#br0" timeOffset="-128393.08">4490 12005 0,'24'0'16,"1"0"-1,0 0 1,0 0 31,0 0-32,-1 0 1,1 0 0,0 0 15</inkml:trace>
  <inkml:trace contextRef="#ctx0" brushRef="#br0" timeOffset="-127559.56">4490 12154 0,'24'0'62,"1"0"-62,0 0 16,0 0 31,0 0-32,-1 0 32,1 0-16,0 0-15,0 0 0</inkml:trace>
  <inkml:trace contextRef="#ctx0" brushRef="#br0" timeOffset="-124170.517">4837 11658 0,'0'25'172,"0"0"-109,0 0-32,0-1 16,0 1 0,0 0 31,0 0-47,0 0 0,0-1 1,0 1 108,0 0-30,0 0-79,0 0 0,0-1 16,0 1 62,0 0 16,0 0-93,0 0-1,0-1-16,-25-24 1,25 25 0,0 0 15,0 0 110,0 0-63,0 0-47,0-1 0,0 1 16,0 0 94,0 0-48,0 0-46,0-1 0,0 1 16</inkml:trace>
  <inkml:trace contextRef="#ctx0" brushRef="#br0" timeOffset="-123162.069">4862 11931 0,'0'-25'0,"25"25"141,-1 0-110,1 0 0,0 0 126,0 0-95</inkml:trace>
  <inkml:trace contextRef="#ctx0" brushRef="#br0" timeOffset="-122436.522">4887 12105 0,'24'0'46,"1"0"-46,0 0 16,0 0 0,0 0-1</inkml:trace>
  <inkml:trace contextRef="#ctx0" brushRef="#br0" timeOffset="-121384.132">4862 12254 0,'25'0'93,"-1"0"-77,1 0 15,0 0-31,0 0 78,-25-25-46,25 25-17,-1 0 126,1 0 171</inkml:trace>
  <inkml:trace contextRef="#ctx0" brushRef="#br0" timeOffset="-92564.732">5283 12005 0,'25'0'188,"0"0"-188,25-24 31,-26 24-15,1 0-1,0 0 32,0 0 31,0 0 16,-1 0-47,1 0-31,0 0-1,0 0 1</inkml:trace>
  <inkml:trace contextRef="#ctx0" brushRef="#br0" timeOffset="-91207.515">5457 11708 0,'0'25'15,"0"-1"16,0 1-15,0 0 0,0 0-1,0 0 1,0-1 0,-25 1-1,25 0 1,0 0-1,0 0 17,0-1-17,0 1 1,0 0 0,0 0-1,0 0-15,0-1 31,0 1-15,0 0 0,0 0-1,0 0 1,0 0 0,0-1 15,-25-24-31,25 25 15,0 0 17</inkml:trace>
  <inkml:trace contextRef="#ctx0" brushRef="#br0" timeOffset="-90167.118">5333 11981 0,'0'24'16,"0"26"0,0-25 124,0 0-109,0-1-15,-25-24 0,25 25-1,0 0 32,-25-25-31,25 25-1,-24-25 1,24 25 78,-25-25-79,25 25 1,0-1 31</inkml:trace>
  <inkml:trace contextRef="#ctx0" brushRef="#br0" timeOffset="-89359.583">5531 12030 0,'0'25'32,"0"0"-32,0 0 15,0-1 1,25 1 0,-25 0 15,0 0-16,25-25 1,-25 25 0,0 0 15</inkml:trace>
  <inkml:trace contextRef="#ctx0" brushRef="#br0" timeOffset="-85574.106">5705 11956 0,'0'25'47,"0"-1"-32,0 1 1,0 0-1,0 0 1,0 0 31,0-1-31,0 1 30,0 0-30,0 0 15,-25-25-15,25 25 0,0 0 15,-25-25-16</inkml:trace>
  <inkml:trace contextRef="#ctx0" brushRef="#br0" timeOffset="-83510.296">5655 11906 0,'25'0'63,"-25"-25"-48,25 25 1,0 0-16,0 0 94,-25-24-79,24 24 79,1 24-31,0-24-48,-25 25 1,0 0 140,0 0-125,0 0-15,0-1 0,0 1-1,0 0 32,0 0-16,-25-25 1,50 0 186,0 0-202,0 0 0,0 0 171,-25 25-156,0-1-15,0 1 15,0 0-31,0 0 16,-25 0-1,25 0 1,-25-1 0,0 26-1,0-50 17,25 25-17,-25-25 1,25 25 15,-24-25-15</inkml:trace>
  <inkml:trace contextRef="#ctx0" brushRef="#br0" timeOffset="-82395.753">5755 12154 0,'0'25'31,"0"0"-15,0 0-1,24 0 1,1-25 0,0 24-1,0-24 16,0 0 1,0 0-1,-1 0 0,1 25-15,0-25-1,0 0 64,0 0-1</inkml:trace>
  <inkml:trace contextRef="#ctx0" brushRef="#br0" timeOffset="-81362.511">6251 11981 0,'25'0'125,"-25"-25"-110,24 25-15,1 0 16,0 0-1,0 0 1,24 0 0,-24 0-1,0 0 1,0 0 0,0 0 46,-1 0-31,1 0-31,0 0 16,0 0 0</inkml:trace>
  <inkml:trace contextRef="#ctx0" brushRef="#br0" timeOffset="-80591.84">6499 11658 0,'0'0'0,"-25"25"16,0 25 0,25-1-1,-49 26 1,24-1 0,0-24-1,0-1 1,-24 1-1,24-25 1,0 24 0,0-49-1,25 50 1,-25-25 31,25 0-32,-24-1 1,-1 1 0,25 0-1,-25-25 1</inkml:trace>
  <inkml:trace contextRef="#ctx0" brushRef="#br0" timeOffset="-79719.326">6325 12030 0,'0'25'16,"25"0"0,-25 0-1,25 24 1,0 26-1,-1-26 1,1-24 0,-25 0-1,25-25 1,0 25 0,0-25 77,-1 0-93,1 0 16,0 0-16,0 0 16,0 0 46,-1 0-46,1 0-16,0 0 15</inkml:trace>
  <inkml:trace contextRef="#ctx0" brushRef="#br0" timeOffset="-78005.317">6350 11981 0,'-25'0'94,"0"0"-32,1 0 32,-1 0 31,0 0-47,0 0 47,25-25-63,-25 25 17,1 0-48</inkml:trace>
  <inkml:trace contextRef="#ctx0" brushRef="#br0" timeOffset="-75675.648">6945 11658 0,'25'0'78,"-25"25"-15,25-25-63,-25 25 31,0 0-16,0-1-15,0 1 47,0 0-15,0 0-17,-25 0 16,0-25-15,25 24 0,-24-24-1,24 25 1,-25-25 15,0 0-31,25 25 16,-25 0-1,0-25 48,25 25-63,-25-25 16,1 24-16,-1-24 31,0 0-16</inkml:trace>
  <inkml:trace contextRef="#ctx0" brushRef="#br0" timeOffset="-74526.284">6995 11931 0,'0'25'62,"0"0"-46,0-1-1,0 1 1,0 0 0,0 0-1,0 0 1,0-1-1,0 1 1,0 0 0,0 0-1,0 0 17,0 0 14,0-1-30,0 1 47</inkml:trace>
  <inkml:trace contextRef="#ctx0" brushRef="#br0" timeOffset="-73559.847">7094 11906 0,'25'0'78,"0"0"-47,0 0-31,-1 0 16,1 0-1,0 0 1,0 0 15,0 0 0,-1 0 1,1 0-17,0 0 1</inkml:trace>
  <inkml:trace contextRef="#ctx0" brushRef="#br0" timeOffset="-72809.265">7317 11757 0,'-24'0'15,"24"25"-15,0 25 16,0-1 0,0-24-1,0 0 1,0 0 15,-25-25 16,25 25-31,0-1-1,0 1 1,0 0 15,0 0-15,-25-25-1,25 25 1</inkml:trace>
  <inkml:trace contextRef="#ctx0" brushRef="#br0" timeOffset="-71588.986">7094 12030 0,'0'25'47,"0"0"-31,0 0 0,0-1-1,0 1 1,0 0 15,0 0-15,0 0-1,0 0 48,0-1-32,0 1 47,0 0-62,0 0 15</inkml:trace>
  <inkml:trace contextRef="#ctx0" brushRef="#br0" timeOffset="-70497.616">7169 12030 0,'24'0'47,"1"0"-32,0 0-15,49 25 16,-24-25 0,0 0-1,-1 0 1,-49-25 15,25 25 32,-25 25 124,0 0-171,0 0-1,0-1 1,0 1 0,0 25-1,-25-25 1,25 0 0,0-1-1,-25 1 1</inkml:trace>
  <inkml:trace contextRef="#ctx0" brushRef="#br0" timeOffset="-69792.024">7218 12154 0,'25'0'78,"0"0"-46,0 25-32,-1-25 15,1 0 79,0 0-78,0 0-16,0-25 15,-1 25-15,1 0 0</inkml:trace>
  <inkml:trace contextRef="#ctx0" brushRef="#br0" timeOffset="-69186.376">7268 12254 0,'25'0'63,"-1"0"-63,1 0 15,74 24 1,-49 1-1,-50 0 17</inkml:trace>
  <inkml:trace contextRef="#ctx0" brushRef="#br0" timeOffset="-68766.615">7218 12353 0,'25'0'0,"0"-25"15,0 25-15,49 0 16,0 0 0,-49 0-1</inkml:trace>
  <inkml:trace contextRef="#ctx0" brushRef="#br0" timeOffset="-68196.945">6896 12402 0,'25'0'32,"-1"0"-32,26 0 15,49 25 1,100-25-1,-1 50 1,0-50 0,-123 0-1,-26 0 1</inkml:trace>
  <inkml:trace contextRef="#ctx0" brushRef="#br0" timeOffset="-66933.662">7317 11931 0,'25'0'31,"0"0"63,0 0-79,0 0 1,-1 0-1,1 0 64,0 0-79,0 0 15,0 0 1,-1 0-1</inkml:trace>
  <inkml:trace contextRef="#ctx0" brushRef="#br0" timeOffset="-65516.495">7813 12030 0,'25'0'32,"0"0"-17,0 0 1,0 0 31,-1 0-16,1 0 31,0 0-30,-25-25-17</inkml:trace>
  <inkml:trace contextRef="#ctx0" brushRef="#br0" timeOffset="-63974.387">7838 11609 0,'25'0'0,"-25"24"16,0 1-1,0 0 1,0 0-1,0 0 1,0 24 0,0-24-1,0 0 1,0 0 15,0-1-15,0 1-1,0 0 1,0 0 0,0 0-1,0-1 1,0 1 0,0 0-1,0 0 1,0 0 15,0-1-15,0 1-1,0 0-15,0 0 16,0 0 15,0 24-15,0-24-1,0 0 1,0 0-16,0 0 16,0-1-1,0 1 1,0-50 187</inkml:trace>
  <inkml:trace contextRef="#ctx0" brushRef="#br0" timeOffset="-63267.781">7764 12278 0,'25'0'63,"-25"-24"-47,24 24-1,1-25 1,0 25-1,0 0 1,-25-25 0,25 25-1,-1 0 63,1 0-62</inkml:trace>
  <inkml:trace contextRef="#ctx0" brushRef="#br0" timeOffset="-61825.629">8161 11832 0,'0'25'62,"0"-1"-15,-25-24-31,-25 25-1,1 0 1,49 0 125,-25-25-126,25 25 1,0-1 62,0 1-78,25 0 16,-25 0-1,0 0 1,0-1 0,0 1-1,0 0 1,0 0 31,25-25 125,-25-25-110,24 25-31</inkml:trace>
  <inkml:trace contextRef="#ctx0" brushRef="#br0" timeOffset="-59967.687">8186 11981 0,'0'-25'32,"0"0"14,24 25-46,1 0 16,0 0 15,0 0-15,0 0 0,-1 0 30,1 0 17,0 0-63,0 0 141,-25 25-141,0 0 31,25-1-16,-25 1 1,0 0-16,0 0 16,24 0-1,-24-1 1,0 1 0,0 0 15,-24-25 219,-1 0-235,25 25 1,-25-25 0,0 0-1,25 25-15,0 0 47,-25-25-16,25 24-15,0-48 172,0-1-157,0 0 0</inkml:trace>
  <inkml:trace contextRef="#ctx0" brushRef="#br0" timeOffset="-58609.487">8260 12055 0,'0'25'109,"0"0"-93,0-1-1,0 1 1,0 0 0,0 0-1,0 0 1,0 0 0,0-1-1,0 1 63,0 0-15,0 0-48,0 0 48,0-1-32,0 1-15,0 0-1,0 0 1,0 0 0,0-1-1,0 1-15,0 0 47</inkml:trace>
  <inkml:trace contextRef="#ctx0" brushRef="#br0" timeOffset="-48483.783">9897 11534 0,'0'0'0,"0"25"47,0 0-31,0 0 0,0-1-1,0 1 1,25 0-1,-25 0 1,0 0 0,25-25-1,-25 24 1,0 1 0,24 0-1,-24 25 1,0-26-1,0 1 17,0 0-17,0 0-15,0 0 32,0-1-17,0 1 1,0 0 15,-24 0 0,24 0-15,0-1 15,-25-24-15,25 25-1,-25-25 1,25 25-16,0 0 16,-25 0-1,25 0 1,-25-1 15,25 1-15,-24-25-1,24 25 1,0 0 0,-25 0-1,25-1 1,-25-24 31,25 25-47</inkml:trace>
  <inkml:trace contextRef="#ctx0" brushRef="#br0" timeOffset="-27770.428">8781 11807 0,'0'25'171,"-25"0"-139,25-1-17,0 1 1,-25-25 0,0 25-1,25 0 1,-24 0-1,24-1 64,0 1 46,-25 0-63,25 0-46,-25-25 124</inkml:trace>
  <inkml:trace contextRef="#ctx0" brushRef="#br0" timeOffset="-26832.823">8806 11956 0,'24'25'110,"1"-25"-95,0 0 1,0-25-1,0 25 1,-1 0 15,1 0-31,-25-25 16,25 25 0</inkml:trace>
  <inkml:trace contextRef="#ctx0" brushRef="#br0" timeOffset="-25903.878">8756 12105 0,'25'0'78,"0"0"-47,-1 0 0,1 0 32,-25-25-48,25 25-15,25 0 16,-26 0 0,-24-25 109</inkml:trace>
  <inkml:trace contextRef="#ctx0" brushRef="#br0" timeOffset="-25189.321">8657 12254 0,'25'0'47,"-25"24"-31,0 1-1,0 0-15,24 0 16,-24 0-1,25-25 1,-25 24 0,25-24 109,-25-24-110,0-1 1,0 0 0</inkml:trace>
  <inkml:trace contextRef="#ctx0" brushRef="#br0" timeOffset="-23789.167">8781 12204 0,'25'0'110,"-1"0"-95,1 0-15,0 0 16,0 0 0,0 0-1,-1 0 1,1 0 62,0 0 172,-25 25-219,25-25-15,0 0 15,-25 25-31,49-25 16,-24 0-16,25 24 31,-50 1 94,0 0-78,0 0-32,0 0 1,0-1-16,0 1 31,0 0-15,0 0 15,-25-25-15,0 0 140,0 0-109,1 0-47,24-25 16,0 0-1,-25 0-15</inkml:trace>
  <inkml:trace contextRef="#ctx0" brushRef="#br0" timeOffset="-22768.758">8855 11757 0,'0'50'0,"0"-25"16,0 0 15,0-1-15,0 1-1,0 0 1,0 25-1,0-26 1,0 26 0,0-25-1,0 0 1,0-1 0,0 26-1,0-25 1,0 0-1,0 0 1,0-1 15,0 1-15,0 0 0,0 0 15,0 0-16,0-1 1,0 1 0,0 0-1,0 0 1,0 24 0,0-24-1,0 0 1,25-25 124</inkml:trace>
  <inkml:trace contextRef="#ctx0" brushRef="#br0" timeOffset="-21834.298">9252 12080 0,'0'25'62,"0"-1"-46,0 1-16,0 0 16,0 0-1,0 25 1,0-26 0,0 1-1</inkml:trace>
  <inkml:trace contextRef="#ctx0" brushRef="#br0" timeOffset="-20555.999">9401 11757 0,'0'25'0,"0"0"16,0 0-1,0 24 1,0 1 0,0 0-1,0 24 1,0-49 0,0 24-1,0-24 1,0 0-1,0 0 1,0 0 0,0 24 15,0 1-15,0-25-1,0 0 1,0 24-1,0-24 1,0 0 0,0 0-1,0-1 1,0 1 0,0 0-1,0 0 282,-25-25-297,25-25 16,0 0-1,-25 25 1,25-25 0,-24 25-16</inkml:trace>
  <inkml:trace contextRef="#ctx0" brushRef="#br0" timeOffset="132185.283">1538 12626 0,'25'0'172,"-1"0"-172,1 0 0,25 0 16,24 0-1,-24 0 1,0 0-1,-26 0 1</inkml:trace>
  <inkml:trace contextRef="#ctx0" brushRef="#br0" timeOffset="133053.78">1761 12675 0,'0'25'31,"0"0"-15,0 0-1,0-1 1,0 26 0,0 0-1,0-26 1,0 26 0,-25-25-1,25 0 16,0-1 1</inkml:trace>
  <inkml:trace contextRef="#ctx0" brushRef="#br0" timeOffset="134381.012">1612 12650 0,'0'25'31,"0"0"-15,0 0-1,0 0 32,0-1-16,0 1 110,0 0-110,0 0 0,0 0-15,0-1 31</inkml:trace>
  <inkml:trace contextRef="#ctx0" brushRef="#br0" timeOffset="136062.044">1736 12675 0,'0'25'15,"0"0"63,0 0-62,0-1 0,0 1 46,0 0-46,0 0 15,0 0 0,0-1 0,0 1 1,0 0-17,0 0 17,0 0-17,0-1 1,0 1-1,0 0 1,0 0 15,0 0 1,0-1-1,0 1-16,0 0 235</inkml:trace>
  <inkml:trace contextRef="#ctx0" brushRef="#br0" timeOffset="136962.52">1587 12774 0,'25'0'47,"0"0"-32,0-24 1,0 24 78,0 0-47</inkml:trace>
  <inkml:trace contextRef="#ctx0" brushRef="#br0" timeOffset="137576.173">1662 12849 0,'25'0'78</inkml:trace>
  <inkml:trace contextRef="#ctx0" brushRef="#br0" timeOffset="138430.672">1439 12998 0,'24'0'78,"1"0"-62,0 0-16,25 0 15,24-25 1,-24 25 0,-1-25-1,-24 25 1,0-25 0</inkml:trace>
  <inkml:trace contextRef="#ctx0" brushRef="#br0" timeOffset="140248.83">1960 12774 0,'0'-24'156,"24"24"-156,1 0 47,0 0-31,0 0 93,-25-25-93,0 50 327,25-25-343,-25 24 16,0 1 0,0 0-1,0 0 1,0 0-1,0-1 1,0 1 0,-25-25-1,25 25 1,0 0 0,-25 0-1,25-1 1,-25-24 15,25 25-31,0 0 16,0 0 15,-25-25-15,25 25-1,0-1 32</inkml:trace>
  <inkml:trace contextRef="#ctx0" brushRef="#br0" timeOffset="141511.349">1910 12898 0,'25'0'94,"-25"25"-94,25-25 16,-25 25-1,24 25 1,-24-26 15,25-24 1,-25 25-17,25-25 1,-25 25 46,25-25-46,0 0 15,-25 25-31,24-25 16,-24 25 31,25-25-32,0 0 17</inkml:trace>
  <inkml:trace contextRef="#ctx0" brushRef="#br0" timeOffset="143791.062">2406 12626 0,'25'0'47,"-25"-25"-47,25 25 15,-1 0 1,-24-25-1,25 25 32,-25 25 141,0 0-188,0-1 15,0 1 1,0 0 0,0 25-1,0-26 1,0 1 0,0 0-1,0 0 1,-25 0-1,25-1 1,0 1 0,0 0 15,0 0-15,0 0-1,0-1 16,-24 1-15,24 0 0,0 25-1,-25-50 63,25 24-46</inkml:trace>
  <inkml:trace contextRef="#ctx0" brushRef="#br0" timeOffset="144353.711">2356 13146 0,'25'0'31,"-25"25"-15,50-50-16,49 25 16,0 0-1,-74 0 1</inkml:trace>
  <inkml:trace contextRef="#ctx0" brushRef="#br0" timeOffset="146045.738">2679 12824 0,'0'25'32,"0"0"-17,0-1 1,0 1 0,0 0-1,0 0 1,0 0-1,0-1 48,0 1-47,25-25-1,-25 25 1,25 0-1,-25 0 32,24-25-31,1 0 15,0 0 0,0 0-31,0-25 16,-25 0 0,24 25-1,1-25 17,-25 0-32,25 25 15,-25-24 1,0-1-1,0 0 1,0 0 0,0 0 15,0 1-15,0-1-1,0-25 1,0 1-1,0-1 1,0 25 0,0-24-1,0 24 1,-25 25 109,25 25-109,-25-25-16,25 24 15,-24-24 1,24 25-1,-25-25 1,0 0 0,25 25-1,-25-25 1,25 25 0,-25-25-1,25 25 32,-24-25-31,-1 0-1,25 24 17,0 1 30,-25-25-46,25 25-1,0 0 32</inkml:trace>
  <inkml:trace contextRef="#ctx0" brushRef="#br0" timeOffset="148459.342">3101 12725 0,'0'25'47,"0"-1"-32,0 1 17,0 0-32,0 0 31,0 0-15,0-1-1,0 1 16,0 0-15,0 0 0,0 0 15,0-1 16,0 1-32,0 0 32,0 0 31,0 0-15,24-25-16,-24 24-47,25-24 47,0 0 15,0 0-31,0 0-15,-1 0 0,1 0 15,-25-24 16,25 24-32,-25-25-15,25 25 32,-25-25-17,0 0 1,0 0 0,0 1-1,25 24 1,-25-25-1,0 0 17,0 0-17,0 0 17,0 1-1,0-1-16,0 0 1,0 0 15,0 0 32,0 1-1,0-1-46,0 0 0,0 0 30,0 0-14,0 1 77</inkml:trace>
  <inkml:trace contextRef="#ctx0" brushRef="#br0" timeOffset="150004.447">3076 12626 0,'0'24'156,"0"1"-47,0 0-62,0 0 0,25-25-16</inkml:trace>
  <inkml:trace contextRef="#ctx0" brushRef="#br0" timeOffset="152712.897">3572 12824 0,'25'0'32,"-1"0"-17,1 0-15,0 0 16,0 0 31,0 0-16,0-25-31,-1 25 31</inkml:trace>
  <inkml:trace contextRef="#ctx0" brushRef="#br0" timeOffset="153987.148">3721 12551 0,'0'25'32,"0"0"-17,0 24 1,0 26 0,-25-50-1,25 24 1,0-24-1,0 0 1,0 0-16,0-1 16,0 26-1,-25 0 1,25-26 0,0 1-1,0 0 1,0 0 15,0 0 47,0-1 16,0 1 78,0 0-157</inkml:trace>
  <inkml:trace contextRef="#ctx0" brushRef="#br0" timeOffset="154946.593">3646 12898 0,'0'25'46,"0"0"-30,-25-25-16,25 25 31,-24 0-15,-1-1 0,0-24-1,25 25 1,-25-25-1</inkml:trace>
  <inkml:trace contextRef="#ctx0" brushRef="#br0" timeOffset="155563.245">3721 12923 0,'0'25'78,"25"-25"-62,-25 25-16,24 24 15,-24 1 1</inkml:trace>
  <inkml:trace contextRef="#ctx0" brushRef="#br0" timeOffset="156140.911">3919 12824 0,'0'25'15,"0"0"1,0-1-16,0 1 16,0 25-1,-25-1 1,25 1-1,0-25 1,-24-25 0,24 25-1,0-50 79</inkml:trace>
  <inkml:trace contextRef="#ctx0" brushRef="#br0" timeOffset="157464.145">3845 12750 0,'25'0'0,"-1"0"15,1 0 1,0 0 15,0 0-15,0 0 0,-1 0 46,1 0 63,-25 24-78,0 1-47,0 0 16,0 0-1,-25 24 1,1-49-1,48 0 157,1 0-172,0 0 16,49 0 0,-24 0-1,-25 0 1,0 25 46,-25 0-46,0 0 0,0 0-1,-25-1 1,-25 26-1,1-25 1,-26 0 0,-24 24 15,74-49-31,-24 25 16</inkml:trace>
  <inkml:trace contextRef="#ctx0" brushRef="#br0" timeOffset="158068.83">3944 13022 0,'25'0'62,"0"0"-46,-1 25 0,76 50-1,-1-26 1,-99-24-16,74 0 15,-49-25 1,0 0 0,0 0 156</inkml:trace>
  <inkml:trace contextRef="#ctx0" brushRef="#br0" timeOffset="158713.427">4539 12948 0,'25'0'47,"0"0"-47,0 0 16,-1 0-1,26-25 1,-25 25 0,0 0-1,-1 0 1</inkml:trace>
  <inkml:trace contextRef="#ctx0" brushRef="#br0" timeOffset="159444.315">4713 12650 0,'0'25'0,"0"0"16,0 49-1,0 1 1,0-1 0,0-24-1,-25-1 1,25-24 0,0 0-1,-25 0 1,25 0 15,0-1-15,-25-24-1,25 25 1,-24-25 0,24 25-1,-25-25 1,25 25-1</inkml:trace>
  <inkml:trace contextRef="#ctx0" brushRef="#br0" timeOffset="160169.91">4738 13022 0,'24'0'31,"-24"25"-15,0 0-1,25 25 1,0 24 0,0-24-1,0-1 1,0-24-1,-1-25 126,1 0-141,-25-25 16,25 25-1,-25-24 1</inkml:trace>
  <inkml:trace contextRef="#ctx0" brushRef="#br0" timeOffset="161376.22">4812 12948 0,'25'0'187,"0"0"-171,0 0 31,-1 0-47</inkml:trace>
  <inkml:trace contextRef="#ctx0" brushRef="#br0" timeOffset="163078.31">5407 12650 0,'25'0'31,"-25"25"-15,25-25-16,-25 25 15,0 0 1,25 0 0,-50-25 109,25 24-125,-25-24 15,-49 0 1,24 25-1,25 0 1,1-25 0,-1 0 15,25 25-31,-50-25 16,25 25-1,1-25 1</inkml:trace>
  <inkml:trace contextRef="#ctx0" brushRef="#br0" timeOffset="163902.784">5383 12874 0,'0'24'16,"0"1"0,0 0-16,0 25 15,0 24 1,0-24 0,0-26-1,0 26 1,0-25-1</inkml:trace>
  <inkml:trace contextRef="#ctx0" brushRef="#br0" timeOffset="164667.264">5556 12898 0,'25'0'16,"-25"-24"-16,50 24 16,-26 0-1,1 0 1,0-25-1,25 25 1,-1-25 15,-24 25-31,25 0 16,-25 0 0</inkml:trace>
  <inkml:trace contextRef="#ctx0" brushRef="#br0" timeOffset="165267.153">5779 12725 0,'-24'25'15,"24"-1"1,0 1 0,0 0-16,0 25 15,0-1 1,-25 1-1,25-1 1,0-24 0,0 0-1</inkml:trace>
  <inkml:trace contextRef="#ctx0" brushRef="#br0" timeOffset="165803.349">5655 13072 0,'0'25'16,"0"0"0,0-1-1,0 1 1,0 25-1,0 0 1,0-26 0,0 1-1,0 0-15,0 0 32,0-50 77,0 0-93</inkml:trace>
  <inkml:trace contextRef="#ctx0" brushRef="#br0" timeOffset="166613.881">5705 13047 0,'0'0'0,"25"0"16,0-25-16,-1 25 15,26 0 1,-25 0 31,0 0-47,0 0 16,24 0-1,-24 0 126,-25 25-126,0 0-15,0 0 16,0 24 0,0 1-1,-25 0 1,25-1 0,0-24-16,0 0 15,0 25 16</inkml:trace>
  <inkml:trace contextRef="#ctx0" brushRef="#br0" timeOffset="167409.428">5755 13196 0,'0'-25'94,"24"25"-79,1 0-15,0 0 16,0-25 15</inkml:trace>
  <inkml:trace contextRef="#ctx0" brushRef="#br0" timeOffset="167907.15">5730 13221 0,'25'0'31,"-1"0"-15,1 0-1,75 25 1,-51-25 0</inkml:trace>
  <inkml:trace contextRef="#ctx0" brushRef="#br0" timeOffset="168526.778">5779 13295 0,'25'0'78,"0"0"-16</inkml:trace>
  <inkml:trace contextRef="#ctx0" brushRef="#br0" timeOffset="170070.887">5631 13419 0,'24'0'78,"1"0"-62,0 0-16,0 0 16,24-24-1,1 24 1,0 0-1,-1 0 1,-24 0 0,0 0 15,0 0-15,0 0-1,24 0 1</inkml:trace>
  <inkml:trace contextRef="#ctx0" brushRef="#br0" timeOffset="170955.728">5631 13419 0,'-25'0'32,"0"0"124,0 0-62,0 0-1,1 0-61</inkml:trace>
  <inkml:trace contextRef="#ctx0" brushRef="#br0" timeOffset="172505.847">5358 13146 0,'0'25'141,"0"0"-126,0 0 1,0 0-1,0 0 17,25-1-17,-25 1 1,0 0 46</inkml:trace>
  <inkml:trace contextRef="#ctx0" brushRef="#br0" timeOffset="199662.236">3324 13494 0,'0'25'47,"0"-1"-31,0 1 0,0 0-1,0 49 1,-25 1 15,25-26-15,0-24-1,0 0 1</inkml:trace>
  <inkml:trace contextRef="#ctx0" brushRef="#br0" timeOffset="200913.513">3795 13494 0,'0'25'46,"0"-1"-30,0 1 0,0 25-1,0-25 1,0-1 0,0 1-1,0 0 1,0 0 15,0 0-15,0-1 15,0 1 47,0 0-62,0 0-1,0 0 1</inkml:trace>
  <inkml:trace contextRef="#ctx0" brushRef="#br0" timeOffset="202836.402">2952 13667 0,'0'25'31,"25"-25"-31,-1 50 16,1-50 15,25 49-15,-1-24-1,-24-25 1,0 25 0,25-25-1,-26 25 1,1 0-1,0-25 1,0 0 0,0 24-1,-1-24 1,1 25 0,0-25-1,0 0 16,-25 25 32,25-25-47,-1 0 46,-24 25-62,25-25 31,-25 25 172,25-25-187,0 0 0,0 0-1,-1 0-15,26 0 16,0 0 0,-1-25-1,-24 25 1,0 0-1,0-25 17,0 25-32,-1 0 15,1-25 1,25 0 0,-1 1-1,-24-1 1,0 25-1,0-25 1,0 25 0,-1-25-1,1 25 17,0 0 14,-25-25 126,25 25-172,-25-24 16</inkml:trace>
  <inkml:trace contextRef="#ctx0" brushRef="#br0" timeOffset="206757.137">2753 14238 0,'0'25'156,"25"-25"-140,-25 24-1,0 26 1,0-25-1,0 25 1,0-26 0,0 1-1,0 0 1,0 0 15,0 0-15,0-1 46,0 1 32,0-50-16,0 1-62,0-1-16,0-25 31,25 1-15,0-1-1,0 25 1,-1 25-16,-24-50 16,25 50-1,-25-49 1,25 49-1,0-25 1,-25 0 31,25 25-31,-25 25 93,0 0-93,0 0-16,0-1 15,0 1 1,0 0-1,0 0 1,0 0 0,0 0-1,0-1 17,0 1-17,24 0 188,-24 0-140,0 0-48,0-1-15,0 1 16,0-50 140,0 1-140,0-1 0,25 0-16,0 0 15,-25 0-15,0 1 16,25-26 15,0 25-15,-25 0-1,24 0 1,26 1 15,-50-1-15,25 25 46,-25 25 79,0-1-125,0 1-1,0 0 1,0 25-1,0-25 1,0-1 0,0 1-1,0 0 17,0 0-17,0 0 1,0-1-1,0 1 17,25-25 61,-25 25-77,0 0 0</inkml:trace>
  <inkml:trace contextRef="#ctx0" brushRef="#br0" timeOffset="208854.925">3497 14337 0,'0'-25'62,"0"0"-31,0 1-15,0-1 0,0 0-1,0 0 17,-24 25-17,-1 0 79,25 25-78,-25 0-16,0 0 15,0-1 16,1 26-15,-1 0 0,0-25-1,25-1 1,0 1 0,-25 0-1,25 25 1,0-26-1,0 1 1,0 0 0,0 0-1,0 0 17,0-1-17,25-24 79,-25-24-78,25 24-1,0-25 1,-25 0-16,24 0 15,1 0 1,0 25 0,0-24-1,-25-1 1,25 25 0,-1-25-1,1 25 16,0-25-15,-25 0 0,25 1-1,-25-1 1,25 25 0,-25-25-1,0 0 1,0 0 15,0 50 157,0 0-173,0 0 1,0 0-1,0-1 1,0 1 0,0 25-1,0-25 1,0-1 0,0 1-1,0 0 1,0 0 15,0 0 32,24-25 46,1 0-78,0 0 16,0 0-31,0 0 31,0 0-32,-1 0-15</inkml:trace>
  <inkml:trace contextRef="#ctx0" brushRef="#br0" timeOffset="209925.341">3746 14312 0,'24'0'78,"1"0"-78,0 0 16,0 0 0,-25 25-1,49 0 1,-24 0-1,0 0 1,0 24 0,-25-24-1,25 0 1,-25 24 0,0-24 15,24-25 0,-24 25-15,0 0 15</inkml:trace>
  <inkml:trace contextRef="#ctx0" brushRef="#br0" timeOffset="210927.728">4068 14238 0,'0'25'47,"0"-1"-32,-25-24-15,0 0 16,25 50-16,-49-25 31,49 0-31,-25 0 16,0-1-1,0 1 1,-24 25 0,49-1-1,-25-24 1,0 0-1,25 0 17,-25-25-1,25 25 0,0-1 79</inkml:trace>
  <inkml:trace contextRef="#ctx0" brushRef="#br0" timeOffset="-208183.511">4564 14387 0,'25'0'109,"0"0"-93,-1 0-16,1 0 15,0 0-15,0 0 16,0 0 0</inkml:trace>
  <inkml:trace contextRef="#ctx0" brushRef="#br0" timeOffset="-207321.007">4738 14238 0,'-25'0'32,"25"25"-17,0-1-15,0 1 16,0 25 0,-25 0-1,25-26 16,0 1-15,-25 0 0,25 0-1,0 0 17</inkml:trace>
  <inkml:trace contextRef="#ctx0" brushRef="#br0" timeOffset="-206457.509">4440 14560 0,'25'0'16,"0"0"-1,-1-24 1,1 24-1,25 0 1,-25 0 0,-1 0-1,26 0 1,0-25 0,-1 25-1,-24 0 204,0 0-203,0 0 62</inkml:trace>
  <inkml:trace contextRef="#ctx0" brushRef="#br0" timeOffset="-205491.068">4738 14511 0,'-25'0'32,"25"25"-32,0-1 15,0 1 1,-25 0 0,25 0-1,-25 0 16,0-1-15,25 1-16,25-25 281,0 0-281,0 0 16,-25-25 0,49 25-1,-49-24 1,25 24 78</inkml:trace>
  <inkml:trace contextRef="#ctx0" brushRef="#br0" timeOffset="-204857.429">4812 14610 0,'25'0'0,"-25"25"31,0 0-31,0 24 16,25 1-1,0 24 1,-25-49 15,0 0-15,0-50 93</inkml:trace>
  <inkml:trace contextRef="#ctx0" brushRef="#br0" timeOffset="-202398.851">5011 14312 0,'24'0'219,"1"0"-203,0 0-1,0 0 16,0 0 126,-25 25-142,0 0 1,0 0 15,-25-25-31,0 25 16,0-1 15,0-24-15,50 0 202,0 0-186,-25 25-32,25-25 15,0 0 17,-1 0-32,-24 25 15,25-25 1,0 0-1,-25 25 1,0 0 109,0-1-94,-25 1 1,0-25-17,1 0 16,-1 0-15,0 25 0,0-25 140</inkml:trace>
  <inkml:trace contextRef="#ctx0" brushRef="#br0" timeOffset="-201126.59">5011 14337 0,'0'25'62,"24"0"-46,-24 0-16,0-1 31,0 1 0,0 0-15,0 0 31,0 0-16,0-1 16,0 1 0,0 0-16,0 0-15,0 0 15,0-1-15,0 1 46,0 0 32,0 0-63,0 0 0,0-1 1</inkml:trace>
  <inkml:trace contextRef="#ctx0" brushRef="#br0" timeOffset="-200016.216">5358 14263 0,'0'24'78,"0"1"-62,0 0-1,-25-25 1,25 25 0,-25-25 15,25 25-31,-25-25 16,25 25-1,-24-25 16,24 24-15,-25 1 0,25 0 15,-25-25-15,0 0 15</inkml:trace>
  <inkml:trace contextRef="#ctx0" brushRef="#br0" timeOffset="-198890.881">5407 14387 0,'25'0'63,"0"0"-16,0 25-1,-25-1-30,25-24 0,-1 0-1,-24 25 1,25-25 187,0 0-156</inkml:trace>
  <inkml:trace contextRef="#ctx0" brushRef="#br0" timeOffset="-198046.37">5259 14511 0,'24'0'110,"1"0"-95,0 0 1,0 0-16,0-25 16,-1 25 15,1 0-16</inkml:trace>
  <inkml:trace contextRef="#ctx0" brushRef="#br0" timeOffset="-197109.908">5234 14734 0,'0'-25'15,"0"0"16,49 25-15,-24-24 0,0 24-1,0 0 17,0 0-32,-1 0 15,1 0 1,0 0-16,0 0 15,0 0 17,-1 0-1,1 0 0,0 0 0</inkml:trace>
  <inkml:trace contextRef="#ctx0" brushRef="#br0" timeOffset="-195623.769">5407 14536 0,'0'24'94,"0"1"-78,0 0 15,0 0-15,0 0 15,0-1 0,0 1 0,0 0-15,0 0 0,0 0-16,0-1 15,0 1 16,0 0 1,-24 0 280,-1-25-202</inkml:trace>
  <inkml:trace contextRef="#ctx0" brushRef="#br0" timeOffset="-194728.068">5308 14808 0,'-25'0'156,"1"0"-140,-1 0 93</inkml:trace>
  <inkml:trace contextRef="#ctx0" brushRef="#br0" timeOffset="-193680.472">5531 14759 0,'25'0'109,"-25"25"-109,25-25 16,0 24-1,0-24 79</inkml:trace>
  <inkml:trace contextRef="#ctx0" brushRef="#br0" timeOffset="-191673.171">5755 14436 0,'24'0'172,"-24"-24"-172,25 24 0,0 0 46,0 0 1,-25-25 0,25 25-47,0 0 63,-1 0-32,1 0 0,0 0-15</inkml:trace>
  <inkml:trace contextRef="#ctx0" brushRef="#br0" timeOffset="-190452.891">5904 14263 0,'0'24'110,"-25"-24"-110,25 25 15,0 0 1,0 0-1,0 0 1,0 0 15,0-1 1,0 1-17,-25-25 1,25 25-1,0 0 17,0 0 30,0-1-46,0 1 46</inkml:trace>
  <inkml:trace contextRef="#ctx0" brushRef="#br0" timeOffset="-189399.499">5755 14610 0,'24'0'94,"-24"-25"-94,25 25 15,0 0 1,0 0 15,0 0-15,-25-25-16,25 25 16,-1 0-1,1 0 141,0 0-140,0 0 31,0 0-31</inkml:trace>
  <inkml:trace contextRef="#ctx0" brushRef="#br0" timeOffset="-188443.233">5953 14560 0,'-25'0'125,"25"25"-109,0 0 15,0 0-15,0 0 0,0-1 15,0 1 16,0 0-47,0 0 47,0 0 15</inkml:trace>
  <inkml:trace contextRef="#ctx0" brushRef="#br0" timeOffset="-187495.782">5928 14660 0,'25'24'78,"-25"1"-62,25-25 140,0 0-140,0 0 46,-1 0-31</inkml:trace>
  <inkml:trace contextRef="#ctx0" brushRef="#br0" timeOffset="-186086.595">5804 14635 0,'0'25'156,"0"-1"-125,25-24-15,-25 25 0,0 0 31,0 0-16,0 0 0,0-1 47,0 1-47,-25-25-15,25 25 31,-25-25 0,25 25 47,-24-25-79,24 25 32,-25-25-31</inkml:trace>
  <inkml:trace contextRef="#ctx0" brushRef="#br0" timeOffset="-184080.058">5854 14808 0,'25'0'125,"0"0"-125,-1 0 16,1 0-16,0 0 15,0 0 16,-25 25-15,25-25 0,-1 0-1,1 0 48,0 0-32,-25 25 32,25-25-48,0 0 16,-1 0 16,1 0-31,0 0 15,0 0 32,0 0-32,-1 0-15,1 0 202,0 0-202,0 0 0,0 0 62,-1 0 187</inkml:trace>
  <inkml:trace contextRef="#ctx0" brushRef="#br0" timeOffset="-181940.004">6077 14387 0,'25'0'188,"0"0"-172,-25-25-1,25 25 1,-1 0-1,1 0 1,0 0 0,0 0 15,0 0 156,-1 0-30,1 0-142</inkml:trace>
  <inkml:trace contextRef="#ctx0" brushRef="#br0" timeOffset="-180162.108">6127 14387 0,'0'25'125,"0"-1"-110,0 1 1,0 0 15,0 0 0,0 0 1,0-1-17,0 1 16,0 0-15,0 0 31,0 0 0,0-1 0,0 1 78,0 0 265,25-50-374,-25 0 0,24 25-1,-24-24 1,25 24-1,0 0 48</inkml:trace>
  <inkml:trace contextRef="#ctx0" brushRef="#br0" timeOffset="-177816.187">6201 14213 0,'0'25'109,"0"0"-93,0-1 0,0 1-1,0 0 1,0 0 15,0 0 32,0 0-32,0-1-15,0 1-1,25-25 1,-25 25-1,0 0 1,0 0 0,0-1 15,25-24-15,-25 25-16,0 0 31,0 0-16,25-25 1,-25 25 0,0-1 46,24-24-31,-24 25 16,25-25 47,-25 25-94,0 0 47,25-25 469,-25-25-454,25 25-62,-25-25 16,25 25-1,-25-25 1,24 25 0,-24-24 30,25 24-30,-25-25 0</inkml:trace>
  <inkml:trace contextRef="#ctx0" brushRef="#br0" timeOffset="-176770.687">6300 14238 0,'0'25'172,"25"-25"-156,-25 24-16,25-24 15,-25 25 79,25-25-31</inkml:trace>
  <inkml:trace contextRef="#ctx0" brushRef="#br0" timeOffset="-174853.528">6325 14536 0,'0'24'141,"-25"1"-95,25 0-30,0 0 0,-24-25-1,24 25 1,0-1 156</inkml:trace>
  <inkml:trace contextRef="#ctx0" brushRef="#br0" timeOffset="-172421.926">6672 14287 0,'0'25'125,"0"0"-109,0 0-1,0 0 1,0 0-1,0-1 142,0 1-126</inkml:trace>
  <inkml:trace contextRef="#ctx0" brushRef="#br0" timeOffset="-170807.869">6672 14287 0,'25'0'15,"0"0"17,0 0 30,0 0-31,-1 0 16,1 25-16,0-25-31,0 0 47,0 0-15,0 0 61,-1 0-61,1 0 186,0 0-202,0 0-16,-25 25 203,0 0-172,0 0-15,0 0 15,0-1-15,0 1-1,-25 0 1,25 0 0,0 0 15,0-1-15,0 1-1</inkml:trace>
  <inkml:trace contextRef="#ctx0" brushRef="#br0" timeOffset="-169780.952">6747 14486 0,'25'0'125,"-1"0"-109,1 0 0,0 0-1,-25-25 16,25 25-15,25 0 0</inkml:trace>
  <inkml:trace contextRef="#ctx0" brushRef="#br0" timeOffset="-168978.4">6896 14387 0,'0'25'63,"-25"-1"-47,25 1-1,0 0 1,0 0 31,0 0 31,0-1-63,0 1 110</inkml:trace>
  <inkml:trace contextRef="#ctx0" brushRef="#br0" timeOffset="-168050.951">6697 14610 0,'25'0'78,"0"0"-62,0-25-16,-1 25 16,1 0-1,0 0 1,0 0 15,0 0-15,0 0-1,24 0 1,-24-25 0,0 25 31</inkml:trace>
  <inkml:trace contextRef="#ctx0" brushRef="#br0" timeOffset="-166583.8">6846 14585 0,'-25'25'125,"25"0"-109,-25-25-1,1 0 17,24 25-17,0-1 1,-25-24-1,0 0 48,0 0-47,25 25 46,-25-25 47,1 0-109,24 25 16,-25-25 78,0 0 125</inkml:trace>
  <inkml:trace contextRef="#ctx0" brushRef="#br0" timeOffset="-165405.48">6846 14635 0,'25'0'94,"-25"25"-79,25-25 1,-25 24-1,25-24 17,-25 25-32,24-25 15,-24 25 1,25 0 15,0-25-15,-25 25-1,25-25 17,0 0-17,-1 0 48,1 0-32,0 0-15</inkml:trace>
  <inkml:trace contextRef="#ctx0" brushRef="#br0" timeOffset="-164335.57">6747 14660 0,'0'24'93,"0"1"-61,0 0-1,0 0 16,0 0 0,0-1 31,0 1-47,0 0 0,0 0-15,0 0-1,0-1 126</inkml:trace>
  <inkml:trace contextRef="#ctx0" brushRef="#br0" timeOffset="-162938.439">6945 14734 0,'0'25'109,"0"0"-93,0-1 15,0 1-15,0 0 62,0 0-16,0 0-30,0-1 30,0 1 63</inkml:trace>
  <inkml:trace contextRef="#ctx0" brushRef="#br0" timeOffset="-160305.927">7417 14610 0,'24'0'110,"1"0"-95,0 0 48,0 0-63,0 0 47,-1 0-32,1 0 1,0 0 15,0 0 16,0 0-31,-1 0-16,1 0 15,0 0 1,0 0 46,-25 25 142,0 0-189,0-1 1,0 1-1,0 0 1,0 0 0,0 0 46,-25-25-15,25 24-47,0 1 63,-25-25 30,0 0-15,1 0-46,24-25 15</inkml:trace>
  <inkml:trace contextRef="#ctx0" brushRef="#br0" timeOffset="-158827.815">7565 14387 0,'0'25'47,"0"-1"-32,0 1 1,0 0-1,0 0 17,0 0-17,0-1 17,0 1-1,0 0-16,0 0 1,0 0 0,0-1-1,0 1 1,0 0 15,0 0 0,0 0-15,-24-25 0,24 24-1,0 1 17,-25-25-17</inkml:trace>
  <inkml:trace contextRef="#ctx0" brushRef="#br0" timeOffset="-157654.46">7317 14461 0,'25'0'93,"-25"25"-77,0 0-16,0 0 16,25-25-1</inkml:trace>
  <inkml:trace contextRef="#ctx0" brushRef="#br0" timeOffset="-156159.357">7342 14635 0,'25'25'94,"-25"-1"-78,25-24-1,-25 25 1,0 0 0,0 0 15,0 0 31,0-1 79,0 1-125,0 0 46,0 0-15,0 0 0,-25-25 31,0 0 16,25 24-94,-25-24 203</inkml:trace>
  <inkml:trace contextRef="#ctx0" brushRef="#br0" timeOffset="-155018.014">7417 14858 0,'24'0'63,"1"0"-16,0 0-32,0 0 1,0 0 0,-25 25-1,24-25 1,1 25-1,0-25 1,0 0 31,0 0-47,-1 0 16,26 0-1,0 24 1,-26-24 62,1 0-47,0 0 47,0 0-62,0 0 0,-1 0-1,1 0 1,0 0-1,0 0 1</inkml:trace>
  <inkml:trace contextRef="#ctx0" brushRef="#br0" timeOffset="-153590.841">8136 14560 0,'25'0'125,"0"0"-94,-1 0-31,1 0 16,25 0-1,-25 0 1,-1 0-1</inkml:trace>
  <inkml:trace contextRef="#ctx0" brushRef="#br0" timeOffset="-152137.668">8235 14188 0,'0'25'78,"0"0"-62,0 0-1,0-1 1,0 1 0,-25-25-1,25 25 1,0 0 46,0 0-46,0 0 31,0-1-31,-24-24-1,24 25 1,0 0-1,0 0 1,0 0 0,0 24-1,0-24 1,0 0 46,0 0-46,0-1 0,0 1 15,0 0 31,0 0-62,0 0 32,0-1-17,0 1 1,0 0 0,0 0 15,0 0-16,0-1 1,0 1 31,0-50 125,0 1-157</inkml:trace>
  <inkml:trace contextRef="#ctx0" brushRef="#br0" timeOffset="-151406.089">8086 14536 0,'-24'0'79</inkml:trace>
  <inkml:trace contextRef="#ctx0" brushRef="#br0" timeOffset="-150337.721">8210 14610 0,'-24'25'62,"24"0"-46,0-1-16,-25-24 16,25 25-1,0 0 17,-25-25-17,25 25 1,0 0 109,-25-25-94,25 24 32,-25-24-1,1 0 1</inkml:trace>
  <inkml:trace contextRef="#ctx0" brushRef="#br0" timeOffset="-149337.16">8161 14635 0,'25'0'32,"-25"25"30,24-25-46,-24 24-16,25-24 15,-25 25 1,25-25 0,0 0 30,0 0 48,-25 25-63,0 0 32,24-25-63,1 0 62,-25 25-62,25-1 16,0-24 15,-25 25-31</inkml:trace>
  <inkml:trace contextRef="#ctx0" brushRef="#br0" timeOffset="-146687.291">8458 14362 0,'25'0'141,"0"0"-110,0 0 0,0 0 1,-1 0 30,1 0-46,0 0-1,0 0 95,0 0 15,-1 0 203,1 0-234,0 0 15,0 0-15</inkml:trace>
  <inkml:trace contextRef="#ctx0" brushRef="#br0" timeOffset="-144052.814">8458 14362 0,'0'25'47,"0"0"-32,0-1 1,0 1-1,0 0 1,0 0 0,0 0-1,0-1 1,0 1 62,0 0-15,0 0-48,0 0 1,0-1-1,0 1 1,0 0-16,0 0 16,0 0-1,0-1 17,0 1-17,0 0 32,0 0-16,0 0 63,0-1-31,25-24 155,0 0-186,0 0-17,0 0-15,-25-24 16,24 24-1,1 0 1,0 0 15,0 0 1,0 0-1,-1 0 94,1 0-31,0 0 15,0 0 32,0 0-126</inkml:trace>
  <inkml:trace contextRef="#ctx0" brushRef="#br0" timeOffset="-142703.594">8558 14511 0,'24'0'125,"1"0"-78,0 0-16,0 0 31,0 0-46,-1 0-16,1 0 16,0 0 31</inkml:trace>
  <inkml:trace contextRef="#ctx0" brushRef="#br0" timeOffset="-141429.327">8682 14511 0,'0'25'62,"0"-1"-15,0 1-16,0 0 1,0 0-17,0 0 16,0-1 1,0 1 15,24-25-16,-24 25-16,0 0 220</inkml:trace>
  <inkml:trace contextRef="#ctx0" brushRef="#br0" timeOffset="-140568.826">8607 14635 0,'25'0'94,"0"0"-48,0 0 1,-1 0 31</inkml:trace>
  <inkml:trace contextRef="#ctx0" brushRef="#br0" timeOffset="-139573.402">8558 14784 0,'0'-25'47,"24"25"-47,1 0 15,0 0 16,0 0-15,0 0 0,-1 0-1,1 0 1,0 0 0,0 0 30,0 0 17,-1 0-16,1 0 15,-25 25-46,25-25-16</inkml:trace>
  <inkml:trace contextRef="#ctx0" brushRef="#br0" timeOffset="-131510.149">0 15205 0,'25'0'156,"0"0"-156,-1 0 0,100 25 16,50 25 15,-149-50-31,124 24 16,74 1-1,0 0 1,25-25-1,-25 25 1,1-25 0,-1 25-1,-49 0 1,-26-25 0,1 0-1,-25 24 1,0-24-1,0 0 1,0 0 15,-74 0-31,74 0 32,0 0-17,25 0 1,0-24-1,-50 24 1,25-25 0,0 25-1,-25 0 1,0 0 0,-24 0-1,-1 0 1,25 0-1,50-25 1,0 25 0,-75 0 15,26 0-15,-1 0-1,25 0 1,25 0-1,-25-25 1,0 25 0,-25 0-1,25 0 1,0 0 0,50 25-1,-25-25 1,-25 25-1,-50-25 1,75 0 0,24 0 15,-24 0-15,25 25-1,24-25 1,1 24-1,-1-24 1,1 0 0,-26 0-1,-24 25 1,-25-25 0,25 0-1,-25 25 1,-50-25-1,1 25 1,-1-25 0,-24 0 15,-1 0-15,-24 0-1,0 0 1,25 0-1,-26 25 1,26-25 0,0 0-1,-26 0 1,26 0 0,0 0-1,-25 0 1,-1 0-1,1 0 1,25 0 0,-25 0 62,-1 0-16,1 0-46,0 0 0,0 0-16,0 0 15,-1 0 1,1 0 31,0 0-32</inkml:trace>
  <inkml:trace contextRef="#ctx0" brushRef="#br0" timeOffset="-128753.727">943 15900 0,'-25'25'62,"0"-25"-46,25 24 15,-25-24-15,25 25-1,-25 0 1,1 0-1,24 0 1,-25-1 0,25 1-1,-25-25 17,25 25-17,0 0 1,0 0 31,25-25-47,-25 24 15,25-24 1,-25 25 0,24-25-1,-24 25-15,25-25 31,0 0-15,0 25 0,0-25-1,-1 25 17,26-25-17,-25 24 1,24-24-1,1 0 1,-25 0 0,0 0-1,-1 0 1,1 0 0,0 0-1,0 0 1,24-49-1,1-1 1,-25 25 0,0 1-1,-25-1 1,0 0 15,0 0-15,0 0-1,0 1 1,0-1 15,0 0 32,-25 25-32,0 0-15,25-25-1,-25 25 1,0 0 15,1 0-15,-1 0 15,25-25-15,-25 25-1,25-24 1,-25 24 0,0 0 15,25-25-16,-24 25 17,-1 0-1,0 0-15,0 0 15,0 0 0,1 0-15,-1 0 15,0 0 0,0 0 0,25 25-15,-25-25 47,25 24-48,-24-24 1</inkml:trace>
  <inkml:trace contextRef="#ctx0" brushRef="#br0" timeOffset="-127969.183">1116 15974 0,'25'0'31,"-25"25"-15,0 0 0,0 0-1,0-1 1,0 1-1,0 25 1,0-25 0,0 24-1,0-24 1,0 25 0</inkml:trace>
  <inkml:trace contextRef="#ctx0" brushRef="#br0" timeOffset="-126572.009">2183 15925 0,'25'0'78,"-1"0"-62,1 0-16,0 0 15,49 0 1,-49 0 0,0 0 46,0 0-46,0 0 140,-25 24-125,0 1-15,-25-25-16,25 50 15,-25-1 1,25 1 0,-25-25-1,25 0 32,0-1-16,0 1 1,0 0-32,-25-25 15,25 25 1</inkml:trace>
  <inkml:trace contextRef="#ctx0" brushRef="#br0" timeOffset="-125864.415">2208 16297 0,'24'0'16,"1"0"-16,0-25 15,0 25 1,0 0-1,-1 0 1,26 0 0,24 0 15,-24 25-15,-25-25 15,0 0-16</inkml:trace>
  <inkml:trace contextRef="#ctx0" brushRef="#br0" timeOffset="-123820.565">2753 16024 0,'0'25'47,"0"-1"-32,0 1 17,0 0-17,0 0-15,0 0 63,0-1-48,0 1 1,0 0 0,0 0 15,0 0 31,25-25-30,-25 24-17,25-24 63,0 0-62,0 0 0,-1 0-1,1 0-15,0-24 94,-25-1-78,0 0-1,0 0 1,0 0 15,0 1 16,0-26-31,0 25-1,0 0 1,0 1 15,0-1-15,0 0-1,0 0 1,0 0 47,-25 25-17,0 0-14,25-24 15,-24 24-32,-1 0 1,0 24-1,0-24 1,25 25 125,-25-25-126,25 25 1,-24 0 0,24 0 15,0-1 31</inkml:trace>
  <inkml:trace contextRef="#ctx0" brushRef="#br0" timeOffset="-121675.837">3101 16024 0,'0'25'141,"24"-25"-126,-24 24-15,0 1 32,0 0-17,0 0 1,0 0 0,0-1 15,0 1 63,0 0-63,0 0-16,0 0 1,0-1 47,0 1-17,25-25-14,-25 25-17,25-25 79,0 0-31,0 0-32,-1 0 16,1 0-32,0 0 1,0 0 15,-25-25 0,25 25-15,-25-25 31,0 1-31,0-1 15,0 0 16,0 0-16,0 0-15,0 1 15,0-1 16,0 0-16,0 0-15,0 0 15,0 1-16,0-1 17,0 0 61,0 0-46</inkml:trace>
  <inkml:trace contextRef="#ctx0" brushRef="#br0" timeOffset="-120619.434">3125 15974 0,'0'25'156,"0"0"-125,0 0-15,0-1-1,0 1 1,0 0 0,0 0-1,0 0 16,0-1-15</inkml:trace>
  <inkml:trace contextRef="#ctx0" brushRef="#br0" timeOffset="-117937">1067 16768 0,'0'25'79,"-25"-25"-64,0 0 16,0 0-15,0 0 0,1 25-1,-1-1 1,0-24 46,25 25-46,-25 0 0,25 0-1,0 0 32,0-1-31,-25 1-1,25 0 1,0 0 0,0 24-1,0-24 1,0 0 46,25 0-30,-25 0-17,0-1 1,25-24 0,-25 25-1,0 0 1,25-25-1,-25 25 1,25-25 0,-1 0-1,1 0 1,25 25 0,-1-25-1,-24 0 1,0 0-1,25 0 1,-26 0 0,26 0 15,-25 0-15,0 0-1,24-25 1,-24 0-1,0-25 1,24 26 0,-49-26-1,0 25 1,25 0 0,-25 1-1,0-1 1,0-25-1,0 25 1,0 1 0,-25-1 31,1 25-32,24-25 1,-25 25-1,0-25 1,0 25 0,0-25-1,1 25 1,-1 0 0,25-24-1,-25 24 1,0-25-1,0 25-15,1 0 32,-1 0-1,0 0-15,0 0-1,0-25 1,1 25 62</inkml:trace>
  <inkml:trace contextRef="#ctx0" brushRef="#br0" timeOffset="-116426.872">1067 16942 0,'24'0'78,"1"0"-62,0 0-16,0 0 16,0 0-1,-1 0 1,1 0 46,-25 24 32,0 1-63,0 0-15,0 0-16,-25-25 16,25 25-1,0-1 16,-24-24-15,-1 0 0,0 0 46,25 25-62,-25-25 16,0 0 15,25 25-15,-24-25-1,-1 0 1,0 0 15,25 25-15,-25-25 62,50 0 0,0 0-62,0 0-16,-1 0 15,51-25 1,-26 25 0,-24 0-16,0 0 15,0 0 1,0 0-1,-1 0 1,1 0 31,-25 25 109,-25-25-156</inkml:trace>
  <inkml:trace contextRef="#ctx0" brushRef="#br0" timeOffset="-114319.84">2307 16867 0,'0'25'63,"0"0"-48,-25-25-15,25 25 16,-25 24 0,0-49-1,1 25 1,24 0-1,-25 0 1,25-1 0,-25 1 15,0 0-15,25 0-1,0 0 1,0-1 15,-25-24-15,25 25-1,0-50 126</inkml:trace>
  <inkml:trace contextRef="#ctx0" brushRef="#br0" timeOffset="-112956.516">2307 16917 0,'0'25'78,"0"-1"-78,25-24 0,-25 50 31,0-25-15,0 0-1,24-25 1,-24 24 46,25-24-30,-25 25-17,25-25 32,-25 25-47,0 0 31,0 0-15,0-1 0,0 1-1,25 0 1,-25-50 156,0 0-157,0 1 1,25-26 0,-1 25-1,-24 0 1,25 1-1,0-26 1,-25 25 0,25 25-16,-25-25 15,0 1 17,0-1 61,0 0-77</inkml:trace>
  <inkml:trace contextRef="#ctx0" brushRef="#br0" timeOffset="-110174.466">2654 17314 0,'0'-25'109,"0"0"-78,0 0-15,0 0 0,25 1-1,0-1 1,-25 0 0,25 0-1,-1 0 1,-24 1-1,25-1 1,-25 0 0,0 0-1,25 0 1,0 25 15,-25 25 219,0 0-234,0 0-16,0 0 15,0 24 1,0-24 15,0 0-31,0 0 32,0-1-17,0 1 16,0 0 1,25-25 93,-1-25-110,-24 0 1,25 25 0,0-24-1,-25-1 1,25 0-1,0-25 1,-1 50 0,1-49-1,0 49 1,-25-25 0,0 0 15,25 25-16,-25-25-15,0 1 47,0-1-31,25 25 0,-25-25-1,24 25 1,-24-25-1,0 50 126,0 0-110,0 0 1,0-1-17,0 1-15,0 0 16,0 0-1,0 49 1,25-49 0,-25 0-1,0 0 1,0-1 171,0 1-171,0 0 31,0 0 0,25-25-47,-25 25 47</inkml:trace>
  <inkml:trace contextRef="#ctx0" brushRef="#br0" timeOffset="-106525.636">3547 16942 0,'-25'0'813,"0"0"-657,1 0 63,-1 0-110,0 0-46,25 24-63,-25-24 15,25 25-15,0 0 47,-25-25-15,25 25-17,0 0 141,25-25-124,0 0-1,-25 24-15,25-24-1,0 25 1,-1-25 15,1 0 0,-25 25-15,25-25-16,0 0 94,-25 25-79,0 0 17,25-25-17,-25 24 16,0 1 1,0 0-1,0 0 0,0 0 16,-25-25-47,25 24 47,-25-24 0,0 0 15,25 25-46,-25-25 0,1 0-1,-1 0 32,0 0 0,0 0-31,0 0 15,1 0-31,24-25 31,-25 25 0,25-24-15,0-1 15,-25 25-15,25-25-1,0 0 17</inkml:trace>
  <inkml:trace contextRef="#ctx0" brushRef="#br0" timeOffset="-104915.258">3423 16966 0,'0'-24'79,"0"-1"-1,25 25-47,0-25 47,-1 25-47,1 0 94,0 0-109,0 0 31,0 0-32,-1 0 17,1 0 15,-25 25-32,25-25 1,0 0 62</inkml:trace>
  <inkml:trace contextRef="#ctx0" brushRef="#br0" timeOffset="-100363.032">1091 17859 0,'-24'0'125,"-1"0"-125,0 0 16,25 25 0,0 0 15,-25-25-16,25 25 1,0 0 15,0-1 63,0 1-63,0 0-15,0 0 15,0 0-15,0-1 15,0 1 0,0 0-15,25-25 78,0 0-47,0 0-32,-1 25 1,1-25-1,25 0 1,-1 0 0,-24 0 15,0 0 0,0 0-15,0 0 15,-1 0-15,1 0 15,-25-25-15,25 25-1,0-25 1,0 0-1,-1 1 1,-24-1 0,25 25-1,0-25 1,0 0 0,-25 0-1,25-24 1,-25 24 15,0 0-15,0 0 109,-25 25-125,25-24 15,-25 24 17,25-25-17,-25 0 1,0 25 31,25-25-47,-24 25 31,24-25-15,-25 25-1,25-24 1,-25 24-1,25-25 1,0 0 15,-25 25-15,0 0 31,1 0-16,-1 0 0,0 0-15,0 0 0,0 0-1,1 0 1,-1 0 15,0 0 47,0 0-62,0 0-1,1 0 17,24 25-17,-25-25 1,25 25 0,-25-25-1,25 24 1,-25-24-1,25 25 1,0 0 0,-25 0-1,25 0 17,-24-25-1,24 24-16,0 1 17,0 0-17,24-25 110,1 25-78,0-25 0</inkml:trace>
  <inkml:trace contextRef="#ctx0" brushRef="#br0" timeOffset="-98126.007">1141 17760 0,'25'0'125,"0"0"-78,-1 0-32,-24 25 1,25-25-16,0 0 15,0 0 17,0 0-1,-25 25 94,0 0-109,0-1 15,0 1 0,-25-25-15,0 0-1,25 25 1,-25-25 0,0 0-1,50 0 235,0 0-250,0 0 16,0 0-1,-1 0 1,1 25 0,0-25-1,-25 25 17,25-25-17,-25 24 1,-25 1 31,25 0-16,-25-25-15,0 25-1,1-25 1,-1 0 31,0 0 15,0 0-46,25 25-16,-25-25 156,1 0-15</inkml:trace>
  <inkml:trace contextRef="#ctx0" brushRef="#br0" timeOffset="-92528.576">2232 17735 0,'25'0'94,"-25"25"-79,25 0 1,-25 0 0,25-25-1,-25 49 1,0-24-1,0 0 1,0 0 0,0 0-1,0-1 17,0 1 61,0 0-77,-25-25 0,25 25-1,0-50 313,0 0-296,25 0-17,-25 1-15,25-1 16,-25-25-1,24 50 1,-24-25 15,25 1-15,-25-1 0,25 25-1,0-25 1,0 0-1,-1 25 17,1 0-32,0 0 125,-25 25-63,0 0-31,0 0-31,0-1 32,0 1-17,0 0 1,0 0 0,0 0 46,0-1-31,-25-24 1,25 25-17,0-50 204,0 1-203,0-1 30,25 25-30,-25-25-16,0 0 16,25 0-1,0 1 1,-1 24 0,1-25-1,0 0 1,0 25 46,0 0-46,0 0 93,-1 0-62,-24 25-31,25-25 31,-25 25-47,0-1 15,0 1 17,0 0-1,0 0 0,0 0 47,0-1-47,0 1 1,0 0-32,0 0 15,0 0 1,0-1 0,0 1 15,0 0 16</inkml:trace>
  <inkml:trace contextRef="#ctx0" brushRef="#br0" timeOffset="-78027.417">3175 17810 0,'-25'0'110,"25"-25"-1,-25 25-93,1 0-1,24-25 16,0 0 48,-25 25-64,25-24 16,-25 24-15,25 24 0,-25-24 46,0 0 16,1 25 110,24 0-157,-25-25 0,25 25-15,-25-25-16,25 25 16,-25-1-1,25 1 1,-25-25 31,25 25-16,0 0 0,0 0 16,0-1-16,0 1-31,0 0 16,0 0 0,0 0-1,0-1 1,0 1 62,25 0-16,0-25-30,-25 25-17,25-25 63,0 0 1,-25-25-64,24 25-15,1 0 47,-25-25-31,25 0-1,0 25 1,-25-24 0,25-1-1,-25 0 1,0 0-1,0 0 1,24 25 0,1-24-1,-25-1 1,0 0 0,0 0 62,0 0 15,0 50 189,0 0-282,0 0 15,0 0 1,0-1 0,0 1-1,0 0 48,0 0 30,0 0-46,0-1 0,25-24-47,-25 25 47,25 0 16,0-25-17,-1 0 1,1 0 47</inkml:trace>
  <inkml:trace contextRef="#ctx0" brushRef="#br0" timeOffset="-76663.205">3373 17785 0,'25'25'110,"0"-25"-95,-25 25-15,25-25 0,-25 49 16,25-24-1,-25 0 17,24-25-17,-24 25 1,0-1 0,25-24-1,-25 25 16,25-25-15,-25 25 15,25-25-15,-25 25 0,0 0 62,0-1-47,0 1 31,0 0 1,0 0-32,0 0-15</inkml:trace>
  <inkml:trace contextRef="#ctx0" brushRef="#br0" timeOffset="-75513.868">3721 17785 0,'-25'0'63,"0"0"-63,25 25 16,-25-25-16,0 25 15,1-1 1,-1 1-1,-25-25 17,50 50-17,-25-50 1,1 25 0,-1-1-1,25 1 16,-25-25-15,25 25 0,-25-25-1,0 50 17,25-26-1,0 1 0,-24 0-15,24 0-1,-25-25 1,25 25 0,-25-25 30,25 24-30</inkml:trace>
  <inkml:trace contextRef="#ctx0" brushRef="#br0" timeOffset="-74544.415">3349 17760 0</inkml:trace>
  <inkml:trace contextRef="#ctx0" brushRef="#br0" timeOffset="-73223.586">3547 18083 0,'25'0'125,"-25"24"-47,0 1-47,0 0-15,25-25 15,-25 25 32,0 0 77,0-1-109</inkml:trace>
  <inkml:trace contextRef="#ctx0" brushRef="#br0" timeOffset="-70009.901">2332 17934 0,'0'25'109,"0"-1"-62,0 1 47,0 0 0,0 0 0,0 0 124,0-1-124,-25-24-78,25 25 31</inkml:trace>
  <inkml:trace contextRef="#ctx0" brushRef="#br0" timeOffset="-15914.392">7516 5308 0,'25'0'141,"-1"0"-126,1 0-15,0 0 16,0 0-1,0 0 1,24 0 0,1 0-1,-1 0 1,1-25 0,-25 25-1,0 0 1</inkml:trace>
  <inkml:trace contextRef="#ctx0" brushRef="#br0" timeOffset="-14798.16">7789 5110 0,'0'25'62,"0"-1"-62,0 1 16,0 0-1,-25 25 1,0-26 0,25 1-1,0 0 1,0 0-1,0 0 1,0-1 0,0 1-1,0 0 1,0 0 0,0 24-1,0-24 16,0 0-31,0 0 16,-25 24 0,25-24-1,0 0 63,-25-25 63,25-25-94</inkml:trace>
  <inkml:trace contextRef="#ctx0" brushRef="#br0" timeOffset="-13974.638">7541 5482 0,'24'0'79,"1"0"-48,-25 25-16,25-25 1,0 0 62</inkml:trace>
  <inkml:trace contextRef="#ctx0" brushRef="#br0" timeOffset="-12661.383">7640 5680 0,'25'0'16,"-1"0"15,1 0-15,0 0 31</inkml:trace>
  <inkml:trace contextRef="#ctx0" brushRef="#br0" timeOffset="-11746.914">7293 5283 0,'24'25'109,"-24"0"-78,25-25-15,-25 25-1</inkml:trace>
  <inkml:trace contextRef="#ctx0" brushRef="#br0" timeOffset="-10159.842">7317 5457 0,'25'0'125,"-25"25"-93,0 0-1,0-1 47,-25 1-31,1-25 78,48 0-31,1 0-79,0 0 1,-25 25-16,25-25 31,-25 25 94,0 0-94,0-1-31,-25-24 16,25 25 0,0 0 31,-25-25-32,25 25 1,-25-25-1,1 0 1,-1 25 47</inkml:trace>
  <inkml:trace contextRef="#ctx0" brushRef="#br0" timeOffset="-7788.211">7367 5655 0,'25'0'172,"-25"25"-156,25-25-1,-1 0 1,1 0 15,0 0-15,-25 25-1,25-25 1,0 0 15,-1 25-15,1-25-1,-25 25 1,25-25 31,0 0-31,0 0 30,-1 0-46,1 0 16,0 0 0,0 0 62,-25 24-78,25-24 15,-1 0 48,1 0 46,0-24-93,0 24 109,0 0-109,-1 0-1,1 0 173,0 0 30,-25-25-171,25 25 156,0 0-140,0 0 140</inkml:trace>
  <inkml:trace contextRef="#ctx0" brushRef="#br0" timeOffset="-6547.929">8334 5259 0,'0'24'125,"0"1"-94,25-25-15,-25 25-1,25-25 1,-25 25-1,25-25 17</inkml:trace>
  <inkml:trace contextRef="#ctx0" brushRef="#br0" timeOffset="-5981.244">8285 5432 0,'25'0'15,"-25"25"1,24-25-1,-24 25 17</inkml:trace>
  <inkml:trace contextRef="#ctx0" brushRef="#br0" timeOffset="-4992.828">8260 5705 0,'25'0'94,"-25"-25"-78,25 25-1,-1-25-15,1-24 16,0 24 0,0 25 15,0-25-16,-25 0 17</inkml:trace>
  <inkml:trace contextRef="#ctx0" brushRef="#br0" timeOffset="-3645.606">8607 5110 0,'-25'0'62,"25"25"-62,0-1 16,0 1 0,0 0-1,0 0 1,0 24 15,0-24-15,0 0-1,0 0 17</inkml:trace>
  <inkml:trace contextRef="#ctx0" brushRef="#br0" timeOffset="-2961.998">8632 5283 0,'0'-24'47,"25"24"-32,0 0 1,-1 0 62</inkml:trace>
  <inkml:trace contextRef="#ctx0" brushRef="#br0" timeOffset="-2211.436">8458 5383 0,'25'0'47,"0"0"-32,0 0-15,0 0 16,24-25 0,-24 25-1,25 0 1,-1 0 15,-24 0-15,0 0-1,-25-25 1,25 25 0</inkml:trace>
  <inkml:trace contextRef="#ctx0" brushRef="#br0" timeOffset="-947.167">8533 5383 0,'0'24'79,"0"1"-17,0 0-46,0 0 15,0 0-15,0-1-1,0 1 16,0 0-15,0 0 0,0 0 15,0-1 0,0 1 47,0 0 0,0 0-46,0 0-1,0-1-31,-25-24 16,25 25 15,-25-25-16,25 25 1,0 0 47,-25-25-48,1 0 79</inkml:trace>
  <inkml:trace contextRef="#ctx0" brushRef="#br0" timeOffset="116.218">8632 5482 0,'0'0'0,"25"0"31,0 0 16,-1 0-16,1 0-15,-25-25-16,25 25 31</inkml:trace>
  <inkml:trace contextRef="#ctx0" brushRef="#br0" timeOffset="1470.435">8632 5432 0,'25'25'47,"-25"0"-31,0 0 30,0-1-30,0 1 15,0 0-15,0 0 156,25-25-157,-1 0 48,1 0-47,0 0-1,0 0 95,0 0-48,-25-25-15,24 25-16,-24-25-31,0 0 31,0 1 94</inkml:trace>
  <inkml:trace contextRef="#ctx0" brushRef="#br0" timeOffset="2245.627">8657 5730 0,'0'25'31,"-25"-25"0,25 24-31,-25-24 32,25 25-17,0 0 16,-25-25-15</inkml:trace>
  <inkml:trace contextRef="#ctx0" brushRef="#br0" timeOffset="3541.886">8706 5755 0,'25'0'47,"-25"24"15,25-24-46,-25 25-1,25 0 1,-25 0 15,25-25 0,-25 25-15,24-25 47,-24 25 15,0-50 78,0 0-125,25 25-31,-25-25 16,25 25-1,-25-25 1,25 25 0,0 0 31</inkml:trace>
  <inkml:trace contextRef="#ctx0" brushRef="#br0" timeOffset="4372.789">8830 5680 0,'0'25'94,"25"-25"-79,-25 25-15,0 0 31</inkml:trace>
  <inkml:trace contextRef="#ctx0" brushRef="#br0" timeOffset="5243.334">8979 5680 0,'0'25'94,"25"-25"-94,-25 25 0,0 0 31,25-25-15,-25 24 15,0 1 16,25-25 0</inkml:trace>
  <inkml:trace contextRef="#ctx0" brushRef="#br0" timeOffset="7597.084">8781 5383 0,'0'-25'31,"25"25"-15,-1 0 62,1 0-31,0 0 281,0 0-313</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10-26T11:09:30.976"/>
    </inkml:context>
    <inkml:brush xml:id="br0">
      <inkml:brushProperty name="width" value="0.05292" units="cm"/>
      <inkml:brushProperty name="height" value="0.05292" units="cm"/>
      <inkml:brushProperty name="color" value="#FF0000"/>
    </inkml:brush>
  </inkml:definitions>
  <inkml:trace contextRef="#ctx0" brushRef="#br0">2555 12675 0,'25'0'47,"-1"0"-31,1 0-1,0 0-15,0 0 16,25 0 0,49 25-1,0-25 1,-25 25-1,-24-25 1,-25 0 0,0 0-1,-1 0-15,1 0 16,50 0 0,-26 0-1</inkml:trace>
  <inkml:trace contextRef="#ctx0" brushRef="#br0" timeOffset="978.434">2679 12898 0,'25'0'0,"0"0"16,24 0-1,1 0 1,-25 0-16,49 0 15,0 0 1,26 0 0,24 0-1,0 0 1,-75 0 0,-24 0-1</inkml:trace>
  <inkml:trace contextRef="#ctx0" brushRef="#br0" timeOffset="1806.955">2356 13047 0,'25'0'16,"50"0"0,24 0-1,25 0 1,0 0-1,-50 0 1,-49 0-16,74 25 16,25-25-1,-74 25 1,24-25 0,-24 0-1,0 0 16,-26 0-15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10-26T09:33:33"/>
    </inkml:context>
    <inkml:brush xml:id="br0">
      <inkml:brushProperty name="width" value="0.05292" units="cm"/>
      <inkml:brushProperty name="height" value="0.05292" units="cm"/>
      <inkml:brushProperty name="color" value="#FF0000"/>
    </inkml:brush>
  </inkml:definitions>
  <inkml:trace contextRef="#ctx0" brushRef="#br0">12626 8409 0,'24'0'0,"1"0"31,-25 25-31,25-1 16,0 26 0,-25-25-16,25 49 15,49 25 1,-49 1-1,24 24 1,26 0 0,-50-50-1,-1-49 17,-24 0-17,25-25 1,-25-25 62,0 0-78,25 25 16,0-74-1,24 24 1,-24-49-1,25 49 1,-50 1 0,0 24-1,25 0 1,-25 0 15,0 0-15,0 1-1,25 24 1,-25-25 0,0 0-1,24-25 1,1 1 0,0-1-1,-25 1 1,25 49-1,-25 24 64,0 1-64</inkml:trace>
  <inkml:trace contextRef="#ctx0" brushRef="#br0" timeOffset="877.491">13990 8508 0,'-25'0'32,"0"25"-17,0-25 1,-24 0-16,24 0 0,-74 49 31,24 1-15,1 24-1,24 1 1,1 24 0,49-49-1,0-26 1,0 1 0,25 0 15,24-25-16,-49 25-15,75 25 16,24-26 0,-25 1-1,1-25 17,-51 0-17,1-25 1,0 25 15</inkml:trace>
  <inkml:trace contextRef="#ctx0" brushRef="#br0" timeOffset="1583.086">13816 8930 0,'25'0'47,"0"0"-47,0-25 0,49 25 16,0 0-1,-49 0 1,74 0 0,-49 0-1,0 0 1,-50 25 78,0-1-94,-25 1 15,0 50 1,25-1-1,0-49-15,0 49 16,0 26 0,25-100-1,-50 0 79,25-25-94,-25 0 16,25 0-16</inkml:trace>
  <inkml:trace contextRef="#ctx0" brushRef="#br0" timeOffset="2567.516">14858 8508 0,'-25'0'16,"0"0"0,1 0-16,-1 25 15,0 0 1,0 24 0,0-24-1,1 25 1,-1 24-1,0-24 1,25-26-16,0 1 16,0 25-1,-25-25 17,25-1-17,0 26 1,25 0-1,0-25 1,0-1 15,24 1-15,1 25 0,-25-50-16,49 25 15,-24-1 1,-26-24-1,26 0 1,-25 0 15,-25-24 47,-25 24-78,25-25 16,-50 0 0</inkml:trace>
  <inkml:trace contextRef="#ctx0" brushRef="#br0" timeOffset="3228.134">14784 9004 0,'24'0'31,"1"0"-31,50-25 16,-26 0-1,-24 25-15,25 0 16,-1 0 0,1 0-1,-1 0 1,-24 0 15,-25 25 16,0 0-31,0 0-1,-25 25 1,1-1-1,-1 1 1,25-1 0,0-24-1,0 0 1,0 0 0,25 0-1</inkml:trace>
  <inkml:trace contextRef="#ctx0" brushRef="#br0" timeOffset="3782.812">15528 8781 0,'0'25'31,"0"-1"-15,0 1-16,0 50 15,25 24 1,-1 25 0,-24-74-1,0-75 48,25 25-63,-25-75 0</inkml:trace>
  <inkml:trace contextRef="#ctx0" brushRef="#br0" timeOffset="4909.18">15974 8310 0,'0'24'15,"-25"-24"-15,1 75 16,-1 24 0,-25 25-1,50 0 1,-25-25 15,1 0-15,24-24-1,0-25 1,0-1 0,0 26-1,0-26 1,0-24-16,24 0 16,1 0-1,-25-1 16,25-24-15,0 0 0,0 0 31,-1-24-32,1 24 1,0-25-1,25-25 1,-26-24 0,1 49-1,-25 0 1,0 0 0,0 1-1,0-1 1,0 0-1,-25 0 1,25 0 0,-24 25-1,-1 0 17,0 0-17,-49 0 1,24 0-1,25 0 1,0 0 0</inkml:trace>
  <inkml:trace contextRef="#ctx0" brushRef="#br0" timeOffset="59778.008">3373 13171 0,'-24'0'16,"-1"0"31,0 0-1,0 0 1,0 0 47,25 25-78,0 0 46,0 0-46,0 0 15,0-1 0,0 1 1,0 0-17,0 0 1,0 0-1,25-25 126,0 0-110,0 0 16,0 0-16,-1 0 1,1 0-17,0 0 1,0 0-16,0 0 16</inkml:trace>
  <inkml:trace contextRef="#ctx0" brushRef="#br0" timeOffset="61383.817">3572 13196 0,'0'25'110,"0"0"-95,0 0 1,0-1 15,0 1-15,25 0 15,-25 0-15,24-25-1,-24 49 1,0-24-1,25-25 32,0 0 125,-25-25-109,0 1-63,25 24 0,-25-25 15,0 0 1,0 0 0,0 0 15,0 1 0,25 24-15,-25-25-16,0 0 31,0 0-15,0 0 15,0 0 31,-25 25-46,0 0 15,0 0 16</inkml:trace>
  <inkml:trace contextRef="#ctx0" brushRef="#br0" timeOffset="63820.24">3845 13146 0,'0'25'141,"0"0"-126,0 0 1,0 0-1,25-25 1,-25 25 0,0-1-1,0 1 1,0 0 0,0 0 15,0 0 0,0-1 32,0 1-32,0 0 0,-25-25 141,25-25-172,0 0 16,0 1-1,0-1 1,0 0-1,0 0 1,0 0 0,0 1 15,25 24-31,-25-25 16,0 0-1,0 0 1,24 25-16,-24-25 15,25 0 17,-25 1 46,25 24 0,0 0 0,-25 24-47,25-24 1,-25 25-32,24-25 31,-24 25 0,25-25-15,-25 25 15,25-25 0,-25 25-15,0 0 15,25-25-15,-25 24-1,0 1 17,0 0-17,0 0 16,0 0-15,-25-1 15,25 1 1</inkml:trace>
  <inkml:trace contextRef="#ctx0" brushRef="#br0" timeOffset="65269.522">4167 13122 0,'25'0'62,"-25"24"-46,0 1 0,0 0-1,0 0 1,0 0-16,25 0 15,-25-1 17,25 1-17,-25 0 1,0 0 31,0 0-32,24-1 1,-24 26 0,25-25-1,-25 0 1,0-50 203,0 0-204,25 0-15,-25 0 16,0 1-16,25-1 16,0-25-1,-25 25 1,24 25-16,-24-24 31,0-26-15,25 25 15,-25 0-15</inkml:trace>
  <inkml:trace contextRef="#ctx0" brushRef="#br0" timeOffset="68579.624">3497 15577 0,'-24'0'203,"-1"0"-156,0 0 0,0 0 125,25 25-172,-25-25 0,25 25 62,-24-25-46,24 25 0,0 0 15,0-1 0,-25-24 0,25 25-15,0 0 47,0 0-32,0 0 0,25-1 16,-25 1-16,24-25 0,1 0 16,0 0 0,-25 25-31,25-25-1,0 0 32,-25 25-31,24-25 109,-24-25-94,25 25 0,-25-25 32,25 25-47,-25-25-1,25 25-15</inkml:trace>
  <inkml:trace contextRef="#ctx0" brushRef="#br0" timeOffset="70318.639">3721 15553 0,'0'24'62,"0"1"-15,-25 0-31,25 0 0,0 0-1,0-1 1,-25 1-1,25 0 1,0 0 0,0 0 31,0-1 15,25 1-31,0-25 32,0 0-32,-1 0-15,1 0 77,0 0-61,0 0-1,0 0-15,-25-25 46,0 1-46,24 24-16,-24-25 15,0 0 32,0 0-47,0 0 16,0 1 15,25 24-15,-25-25 31,-25 0-32,1 25 16,24-25-15,-25 25 0,25-25-1,-25 25 17,25-24-32,-25 24 46,0 0 17,25 24 15</inkml:trace>
  <inkml:trace contextRef="#ctx0" brushRef="#br0" timeOffset="72355.454">3994 15602 0,'24'0'141,"-24"25"-110,0 0 32,0 0-32,0-1-16,0 1 1,0 0 0,0 0 15,0 0-15,0-1-1,0 1 1,0 0 15,0 0-15,0 0-1,0-1 17,0-48 139,-24-1-155,24 0 0,0 0-1,0-24 1,0 24 0,0-25-1,0 25 16,0 1-15,0-1 0,24 25-1,1-25 1,-25 0-16,25 0 31,0 25-15,-25-24-1,25 24 17,-25-25-17,24 25 95,1 25-63,-25-1-16,0 1-16,0 0 1,0 0 0,25 0-1,-25-1 1,0 1 15,0 0-15,0 0 15,0 0-15,0-1-1,0 1 1,0 0 0,0 0-1,0 0 1,0-1 46</inkml:trace>
  <inkml:trace contextRef="#ctx0" brushRef="#br0" timeOffset="73984.537">4291 15553 0,'0'24'63,"0"1"-47,0 0-1,25 0 1,-25 0-1,0-1 1,0 1 0,25-25-1,-25 25 1,0 0 31,0 0-16,0-1 0,25 1-15,-25 0 0,24-25-16,-24 25 15,0 0 1,0-1 31,25-24-32,-25-24 220,0-1-235,0 0 15,0 0 1,25 0 0,-25 1-1,0-1 1,0 0-1,0 0 1,0 0 0,0 1-1,0-1 1,0 0 0,0 0 30,0 0-30,25 25 0,-25-24-1,0-1 126</inkml:trace>
  <inkml:trace contextRef="#ctx0" brushRef="#br0" timeOffset="75135.895">4638 16222 0,'0'-25'47,"25"25"0,0 0-32,0 0 1,0 0 0,24 0-1,1 0 1,24-24-1,-49 24 1,0 0 0,0 0-16,0-25 15,24 25 1,1 0 0,-25 0-1,-1 0 1,1 0-1,0 0 17,0 0 15</inkml:trace>
  <inkml:trace contextRef="#ctx0" brushRef="#br0" timeOffset="76572.064">4663 13866 0,'25'0'156,"0"0"-140,0 0-1,-1-25-15,1 25 16,99 0-1,-49 0 1,-1 0 15,-24 0-15,-25 0 0,-1 0-1,1 0 16,0 0-15,0 0 0,0 0-1,-1 0 1,1 0 0,0 0 46</inkml:trace>
  <inkml:trace contextRef="#ctx0" brushRef="#br0" timeOffset="80696.728">3423 13146 0,'-25'0'156,"0"0"-94,1 0 79,-1 0 46,25 25-62,-25-25 16,25 25-47,-25-25-94,25 25 203,0 0-172,0 0 16,0-1 94,-25-24-126,25 25 17,0 0-1,0 0 0,25-25 125,0 0-124,0 0 14,0 0-14,-1 0-1,1 0 172,-25 25-187</inkml:trace>
  <inkml:trace contextRef="#ctx0" brushRef="#br0" timeOffset="111785.163">4961 11137 0,'25'0'16,"0"0"15,-1 0-15,1 0 31,0 0 15,0 0-46,-25 25-16,0 0 31,0 0-15,0 0-1,-25-1 1,0-24-16,25 25 16,-49 0-1,24 25 1,0-50 15,25 24-15,-25 1-1,0 0 1,25 25 0,-24-50-1,24 24 32,24-24 141,1 0-188,0 0 15,0 0 1,0 0-16,-1 0 16,1 0 15,0 0-16,0 0 17,0 0-17</inkml:trace>
  <inkml:trace contextRef="#ctx0" brushRef="#br0" timeOffset="112593.698">5457 11237 0,'0'24'62,"0"1"-46,0 0 0,-25-25-16,0 50 31,-24-1-16,24-24 1,25 0 0</inkml:trace>
  <inkml:trace contextRef="#ctx0" brushRef="#br0" timeOffset="113160.366">5259 11311 0,'24'0'16,"1"0"-1,0 0 1,0 0 0,-25 25-1,25 0 1,-1-25-16,1 24 16,25 1-1,-25 0 1,-50-25 93</inkml:trace>
  <inkml:trace contextRef="#ctx0" brushRef="#br0" timeOffset="114987.31">5879 11237 0,'0'-25'94,"-25"25"-78,25-25-1,-25 25-15,25-25 16,-25-25 15,25 26-15,-25-1-1,1 0 1,24 0 0,-25 25-1,25-25 1,-25 25 31,25 25-16,-25 0-31,-24 25 16,24-26 15,25 26-31,-25 25 31,25-51-15,0 1-1,0 0 1,25-25 0,0 0 30,-1 0 1,1 0 16,0 0-63,0 0 15,0-25 1,24 0 0,-49 1-16,0-1 15,25 25 1,0 25 296,-25-1-296,0 1 0,0 0-1,0 0-15,0 0 16,0-1-16,0 26 16,0-25 15,0 0-16,0-1 1,0 1 31,0 0-31,0 0 93</inkml:trace>
  <inkml:trace contextRef="#ctx0" brushRef="#br0" timeOffset="116437.487">7367 13767 0,'0'24'62,"0"1"-46,0 0-16,0 49 16,-25 1-1,25-26 1,0-24-1,0 0 1,0 0 62,25-25 16,0 0-94,49 25 16,-49-25-16,49 0 15,-24 0 1,-25 0 46,0 0-46,-1-25 0,-24 0 15,0 0-16</inkml:trace>
  <inkml:trace contextRef="#ctx0" brushRef="#br0" timeOffset="117030.132">7590 13915 0,'0'25'32,"0"0"-32,0 0 15,0 24 1,-25 51-1,1-51 1,24 1 0,0-25-1</inkml:trace>
  <inkml:trace contextRef="#ctx0" brushRef="#br0" timeOffset="117810.678">8086 13940 0,'0'25'31,"0"0"-15,-49 0-1,49-1-15,-25 26 16,-50 0 0,51-1-1,-1-24 16</inkml:trace>
  <inkml:trace contextRef="#ctx0" brushRef="#br0" timeOffset="118383.347">7813 13990 0,'25'0'32,"-25"25"-17,25-25-15,-25 24 16,50 1-1,-26 50 1,1-75-16,-25 24 16,25 1-1,0 0 17</inkml:trace>
  <inkml:trace contextRef="#ctx0" brushRef="#br0" timeOffset="120240.288">8434 13891 0,'0'-25'125,"0"0"-110,0 0-15,0 0 16,-25 1 0,0 24 15,0 0 0,0 0 0,1 0 16,-1 0-31,25 24-1,-50 1 1,25-25 0,25 50-1,0-1 1,0-24 0,0 0-1,25 0 1,-25 0 15,25-1-15,0-24-1,0 0 1,-1 0 62,-24-24-62,0-1-16,25 0 15,0-25 1,-25 26 0,0-26 15,25 75 141,-25 0-172,0-1 15,0 1-15,0 25 16,0-25-16,0 24 16,0-24-1,0 25 16,0-1-15,25-24 0,-25 25-1,0-26 1,24 1 0,-24 0-1,0 0 1,-24-25 421,-1 0-405</inkml:trace>
  <inkml:trace contextRef="#ctx0" brushRef="#br0" timeOffset="126389.722">5333 12154 0,'25'0'47,"0"0"-32,-1 0-15,26 0 16,-25 0 0,0 0-1,-1 0 16,1 0-15,0 25 0,0-25-1,24 0 1,-24 0 0,0 0-1</inkml:trace>
  <inkml:trace contextRef="#ctx0" brushRef="#br0" timeOffset="128145.709">7541 14784 0,'24'0'63,"1"0"-17,0 0-14,0 0-32,0 0 15,24 0 1,-24 0-16,0 0 31,0 0-15,-1 0 15,1 0-15,0 0 15,0 0-15,0 0 15,-1 0-16,1 0 1,0 0 47,0 0-48,0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4.xml"/><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customXml" Target="../ink/ink7.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1.png"/><Relationship Id="rId7" Type="http://schemas.openxmlformats.org/officeDocument/2006/relationships/customXml" Target="../ink/ink11.xml"/><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1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2135" y="662305"/>
            <a:ext cx="11047730" cy="55333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1660" y="738505"/>
            <a:ext cx="11028680" cy="5380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645795" y="500380"/>
            <a:ext cx="11085830" cy="5733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52780" y="666750"/>
            <a:ext cx="10885805" cy="5523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80360" y="1162050"/>
            <a:ext cx="6019165" cy="453326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p14:cNvContentPartPr/>
              <p14:nvPr/>
            </p14:nvContentPartPr>
            <p14:xfrm>
              <a:off x="3073400" y="3492500"/>
              <a:ext cx="400050" cy="12700"/>
            </p14:xfrm>
          </p:contentPart>
        </mc:Choice>
        <mc:Fallback xmlns="">
          <p:pic>
            <p:nvPicPr>
              <p:cNvPr id="5" name="墨迹 4"/>
            </p:nvPicPr>
            <p:blipFill>
              <a:blip r:embed="rId4"/>
            </p:blipFill>
            <p:spPr>
              <a:xfrm>
                <a:off x="3073400" y="3492500"/>
                <a:ext cx="400050" cy="1270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墨迹 5"/>
              <p14:cNvContentPartPr/>
              <p14:nvPr/>
            </p14:nvContentPartPr>
            <p14:xfrm>
              <a:off x="4406900" y="5391150"/>
              <a:ext cx="660400" cy="360"/>
            </p14:xfrm>
          </p:contentPart>
        </mc:Choice>
        <mc:Fallback xmlns="">
          <p:pic>
            <p:nvPicPr>
              <p:cNvPr id="6" name="墨迹 5"/>
            </p:nvPicPr>
            <p:blipFill>
              <a:blip r:embed="rId6"/>
            </p:blipFill>
            <p:spPr>
              <a:xfrm>
                <a:off x="4406900" y="5391150"/>
                <a:ext cx="66040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7" name="墨迹 6"/>
              <p14:cNvContentPartPr/>
              <p14:nvPr/>
            </p14:nvContentPartPr>
            <p14:xfrm>
              <a:off x="5581650" y="5511800"/>
              <a:ext cx="520700" cy="6350"/>
            </p14:xfrm>
          </p:contentPart>
        </mc:Choice>
        <mc:Fallback xmlns="">
          <p:pic>
            <p:nvPicPr>
              <p:cNvPr id="7" name="墨迹 6"/>
            </p:nvPicPr>
            <p:blipFill>
              <a:blip r:embed="rId8"/>
            </p:blipFill>
            <p:spPr>
              <a:xfrm>
                <a:off x="5581650" y="5511800"/>
                <a:ext cx="520700" cy="635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15210" y="105410"/>
            <a:ext cx="6209665" cy="664781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EF732540-9C6B-4AF7-90DB-03F8DD5AF606}"/>
                  </a:ext>
                </a:extLst>
              </p14:cNvPr>
              <p14:cNvContentPartPr/>
              <p14:nvPr/>
            </p14:nvContentPartPr>
            <p14:xfrm>
              <a:off x="3955680" y="3134160"/>
              <a:ext cx="7769520" cy="3072240"/>
            </p14:xfrm>
          </p:contentPart>
        </mc:Choice>
        <mc:Fallback xmlns="">
          <p:pic>
            <p:nvPicPr>
              <p:cNvPr id="2" name="墨迹 1">
                <a:extLst>
                  <a:ext uri="{FF2B5EF4-FFF2-40B4-BE49-F238E27FC236}">
                    <a16:creationId xmlns:a16="http://schemas.microsoft.com/office/drawing/2014/main" id="{EF732540-9C6B-4AF7-90DB-03F8DD5AF606}"/>
                  </a:ext>
                </a:extLst>
              </p:cNvPr>
              <p:cNvPicPr/>
              <p:nvPr/>
            </p:nvPicPr>
            <p:blipFill>
              <a:blip r:embed="rId4"/>
              <a:stretch>
                <a:fillRect/>
              </a:stretch>
            </p:blipFill>
            <p:spPr>
              <a:xfrm>
                <a:off x="3946320" y="3124800"/>
                <a:ext cx="7788240" cy="309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4773541A-02D1-4AAF-9384-A8200B764F0C}"/>
                  </a:ext>
                </a:extLst>
              </p14:cNvPr>
              <p14:cNvContentPartPr/>
              <p14:nvPr/>
            </p14:nvContentPartPr>
            <p14:xfrm>
              <a:off x="0" y="321480"/>
              <a:ext cx="3974040" cy="6242040"/>
            </p14:xfrm>
          </p:contentPart>
        </mc:Choice>
        <mc:Fallback xmlns="">
          <p:pic>
            <p:nvPicPr>
              <p:cNvPr id="3" name="墨迹 2">
                <a:extLst>
                  <a:ext uri="{FF2B5EF4-FFF2-40B4-BE49-F238E27FC236}">
                    <a16:creationId xmlns:a16="http://schemas.microsoft.com/office/drawing/2014/main" id="{4773541A-02D1-4AAF-9384-A8200B764F0C}"/>
                  </a:ext>
                </a:extLst>
              </p:cNvPr>
              <p:cNvPicPr/>
              <p:nvPr/>
            </p:nvPicPr>
            <p:blipFill>
              <a:blip r:embed="rId6"/>
              <a:stretch>
                <a:fillRect/>
              </a:stretch>
            </p:blipFill>
            <p:spPr>
              <a:xfrm>
                <a:off x="-9360" y="312120"/>
                <a:ext cx="3992760" cy="6260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墨迹 4">
                <a:extLst>
                  <a:ext uri="{FF2B5EF4-FFF2-40B4-BE49-F238E27FC236}">
                    <a16:creationId xmlns:a16="http://schemas.microsoft.com/office/drawing/2014/main" id="{22DA0B3E-D8FA-4194-98CF-97F1E44A84C1}"/>
                  </a:ext>
                </a:extLst>
              </p14:cNvPr>
              <p14:cNvContentPartPr/>
              <p14:nvPr/>
            </p14:nvContentPartPr>
            <p14:xfrm>
              <a:off x="848160" y="4563000"/>
              <a:ext cx="384480" cy="152280"/>
            </p14:xfrm>
          </p:contentPart>
        </mc:Choice>
        <mc:Fallback xmlns="">
          <p:pic>
            <p:nvPicPr>
              <p:cNvPr id="5" name="墨迹 4">
                <a:extLst>
                  <a:ext uri="{FF2B5EF4-FFF2-40B4-BE49-F238E27FC236}">
                    <a16:creationId xmlns:a16="http://schemas.microsoft.com/office/drawing/2014/main" id="{22DA0B3E-D8FA-4194-98CF-97F1E44A84C1}"/>
                  </a:ext>
                </a:extLst>
              </p:cNvPr>
              <p:cNvPicPr/>
              <p:nvPr/>
            </p:nvPicPr>
            <p:blipFill>
              <a:blip r:embed="rId8"/>
              <a:stretch>
                <a:fillRect/>
              </a:stretch>
            </p:blipFill>
            <p:spPr>
              <a:xfrm>
                <a:off x="838800" y="4553640"/>
                <a:ext cx="403200" cy="171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43865" y="804545"/>
            <a:ext cx="11443335" cy="552005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AC19E3C8-B6E8-49B8-AD99-47070DAFB949}"/>
                  </a:ext>
                </a:extLst>
              </p14:cNvPr>
              <p14:cNvContentPartPr/>
              <p14:nvPr/>
            </p14:nvContentPartPr>
            <p14:xfrm>
              <a:off x="1169640" y="2991600"/>
              <a:ext cx="4626000" cy="2848680"/>
            </p14:xfrm>
          </p:contentPart>
        </mc:Choice>
        <mc:Fallback xmlns="">
          <p:pic>
            <p:nvPicPr>
              <p:cNvPr id="3" name="墨迹 2">
                <a:extLst>
                  <a:ext uri="{FF2B5EF4-FFF2-40B4-BE49-F238E27FC236}">
                    <a16:creationId xmlns:a16="http://schemas.microsoft.com/office/drawing/2014/main" id="{AC19E3C8-B6E8-49B8-AD99-47070DAFB949}"/>
                  </a:ext>
                </a:extLst>
              </p:cNvPr>
              <p:cNvPicPr/>
              <p:nvPr/>
            </p:nvPicPr>
            <p:blipFill>
              <a:blip r:embed="rId4"/>
              <a:stretch>
                <a:fillRect/>
              </a:stretch>
            </p:blipFill>
            <p:spPr>
              <a:xfrm>
                <a:off x="1160280" y="2982240"/>
                <a:ext cx="4644720" cy="2867400"/>
              </a:xfrm>
              <a:prstGeom prst="rect">
                <a:avLst/>
              </a:prstGeom>
            </p:spPr>
          </p:pic>
        </mc:Fallback>
      </mc:AlternateContent>
      <p:sp>
        <p:nvSpPr>
          <p:cNvPr id="4" name="文本框 3">
            <a:extLst>
              <a:ext uri="{FF2B5EF4-FFF2-40B4-BE49-F238E27FC236}">
                <a16:creationId xmlns:a16="http://schemas.microsoft.com/office/drawing/2014/main" id="{98A734AA-6272-4EF2-8994-BBAB09DEC8EC}"/>
              </a:ext>
            </a:extLst>
          </p:cNvPr>
          <p:cNvSpPr txBox="1"/>
          <p:nvPr/>
        </p:nvSpPr>
        <p:spPr>
          <a:xfrm>
            <a:off x="1868558" y="4717771"/>
            <a:ext cx="1031051" cy="261610"/>
          </a:xfrm>
          <a:prstGeom prst="rect">
            <a:avLst/>
          </a:prstGeom>
          <a:noFill/>
        </p:spPr>
        <p:txBody>
          <a:bodyPr wrap="none" rtlCol="0">
            <a:spAutoFit/>
          </a:bodyPr>
          <a:lstStyle/>
          <a:p>
            <a:r>
              <a:rPr lang="zh-CN" altLang="en-US" sz="1100" dirty="0">
                <a:solidFill>
                  <a:srgbClr val="FF0000"/>
                </a:solidFill>
              </a:rPr>
              <a:t>前景？背景？</a:t>
            </a:r>
          </a:p>
        </p:txBody>
      </p:sp>
      <p:sp>
        <p:nvSpPr>
          <p:cNvPr id="5" name="文本框 4">
            <a:extLst>
              <a:ext uri="{FF2B5EF4-FFF2-40B4-BE49-F238E27FC236}">
                <a16:creationId xmlns:a16="http://schemas.microsoft.com/office/drawing/2014/main" id="{45B7F999-5804-41DB-83D1-3F00838FBF94}"/>
              </a:ext>
            </a:extLst>
          </p:cNvPr>
          <p:cNvSpPr txBox="1"/>
          <p:nvPr/>
        </p:nvSpPr>
        <p:spPr>
          <a:xfrm>
            <a:off x="1868558" y="5578670"/>
            <a:ext cx="1031051" cy="261610"/>
          </a:xfrm>
          <a:prstGeom prst="rect">
            <a:avLst/>
          </a:prstGeom>
          <a:noFill/>
        </p:spPr>
        <p:txBody>
          <a:bodyPr wrap="none" rtlCol="0">
            <a:spAutoFit/>
          </a:bodyPr>
          <a:lstStyle/>
          <a:p>
            <a:r>
              <a:rPr lang="zh-CN" altLang="en-US" sz="1100" dirty="0">
                <a:solidFill>
                  <a:srgbClr val="FF0000"/>
                </a:solidFill>
              </a:rPr>
              <a:t>对回归框微调</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图片 128"/>
          <p:cNvPicPr>
            <a:picLocks noChangeAspect="1"/>
          </p:cNvPicPr>
          <p:nvPr/>
        </p:nvPicPr>
        <p:blipFill>
          <a:blip r:embed="rId2"/>
          <a:stretch>
            <a:fillRect/>
          </a:stretch>
        </p:blipFill>
        <p:spPr>
          <a:xfrm>
            <a:off x="396240" y="2684780"/>
            <a:ext cx="6590665" cy="4171315"/>
          </a:xfrm>
          <a:prstGeom prst="rect">
            <a:avLst/>
          </a:prstGeom>
        </p:spPr>
      </p:pic>
      <p:pic>
        <p:nvPicPr>
          <p:cNvPr id="130" name="图片 129"/>
          <p:cNvPicPr>
            <a:picLocks noChangeAspect="1"/>
          </p:cNvPicPr>
          <p:nvPr/>
        </p:nvPicPr>
        <p:blipFill>
          <a:blip r:embed="rId3"/>
          <a:stretch>
            <a:fillRect/>
          </a:stretch>
        </p:blipFill>
        <p:spPr>
          <a:xfrm>
            <a:off x="7480300" y="2782570"/>
            <a:ext cx="4206240" cy="4073525"/>
          </a:xfrm>
          <a:prstGeom prst="rect">
            <a:avLst/>
          </a:prstGeom>
        </p:spPr>
      </p:pic>
      <p:pic>
        <p:nvPicPr>
          <p:cNvPr id="131" name="图片 130"/>
          <p:cNvPicPr>
            <a:picLocks noChangeAspect="1"/>
          </p:cNvPicPr>
          <p:nvPr/>
        </p:nvPicPr>
        <p:blipFill>
          <a:blip r:embed="rId4"/>
          <a:stretch>
            <a:fillRect/>
          </a:stretch>
        </p:blipFill>
        <p:spPr>
          <a:xfrm>
            <a:off x="396240" y="365760"/>
            <a:ext cx="9563735" cy="241681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6604000" y="2832100"/>
              <a:ext cx="6350" cy="360"/>
            </p14:xfrm>
          </p:contentPart>
        </mc:Choice>
        <mc:Fallback xmlns="">
          <p:pic>
            <p:nvPicPr>
              <p:cNvPr id="3" name="墨迹 2"/>
            </p:nvPicPr>
            <p:blipFill>
              <a:blip r:embed="rId6"/>
            </p:blipFill>
            <p:spPr>
              <a:xfrm>
                <a:off x="6604000" y="2832100"/>
                <a:ext cx="635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2" name="墨迹 1">
                <a:extLst>
                  <a:ext uri="{FF2B5EF4-FFF2-40B4-BE49-F238E27FC236}">
                    <a16:creationId xmlns:a16="http://schemas.microsoft.com/office/drawing/2014/main" id="{C264B177-0D09-4733-9D28-05E9BD22925A}"/>
                  </a:ext>
                </a:extLst>
              </p14:cNvPr>
              <p14:cNvContentPartPr/>
              <p14:nvPr/>
            </p14:nvContentPartPr>
            <p14:xfrm>
              <a:off x="115920" y="89280"/>
              <a:ext cx="11189520" cy="6331680"/>
            </p14:xfrm>
          </p:contentPart>
        </mc:Choice>
        <mc:Fallback xmlns="">
          <p:pic>
            <p:nvPicPr>
              <p:cNvPr id="2" name="墨迹 1">
                <a:extLst>
                  <a:ext uri="{FF2B5EF4-FFF2-40B4-BE49-F238E27FC236}">
                    <a16:creationId xmlns:a16="http://schemas.microsoft.com/office/drawing/2014/main" id="{C264B177-0D09-4733-9D28-05E9BD22925A}"/>
                  </a:ext>
                </a:extLst>
              </p:cNvPr>
              <p:cNvPicPr/>
              <p:nvPr/>
            </p:nvPicPr>
            <p:blipFill>
              <a:blip r:embed="rId8"/>
              <a:stretch>
                <a:fillRect/>
              </a:stretch>
            </p:blipFill>
            <p:spPr>
              <a:xfrm>
                <a:off x="106560" y="79920"/>
                <a:ext cx="11208240" cy="6350400"/>
              </a:xfrm>
              <a:prstGeom prst="rect">
                <a:avLst/>
              </a:prstGeom>
            </p:spPr>
          </p:pic>
        </mc:Fallback>
      </mc:AlternateContent>
      <p:sp>
        <p:nvSpPr>
          <p:cNvPr id="4" name="文本框 3">
            <a:extLst>
              <a:ext uri="{FF2B5EF4-FFF2-40B4-BE49-F238E27FC236}">
                <a16:creationId xmlns:a16="http://schemas.microsoft.com/office/drawing/2014/main" id="{44178635-424B-477D-983B-8C5053A78BE6}"/>
              </a:ext>
            </a:extLst>
          </p:cNvPr>
          <p:cNvSpPr txBox="1"/>
          <p:nvPr/>
        </p:nvSpPr>
        <p:spPr>
          <a:xfrm>
            <a:off x="206802" y="3545972"/>
            <a:ext cx="1117573" cy="523220"/>
          </a:xfrm>
          <a:prstGeom prst="rect">
            <a:avLst/>
          </a:prstGeom>
          <a:noFill/>
          <a:ln>
            <a:solidFill>
              <a:srgbClr val="FF0000"/>
            </a:solidFill>
          </a:ln>
        </p:spPr>
        <p:txBody>
          <a:bodyPr wrap="square" rtlCol="0">
            <a:spAutoFit/>
          </a:bodyPr>
          <a:lstStyle/>
          <a:p>
            <a:r>
              <a:rPr lang="en-US" altLang="zh-CN" sz="1400" dirty="0"/>
              <a:t>1</a:t>
            </a:r>
            <a:r>
              <a:rPr lang="zh-CN" altLang="en-US" sz="1400" dirty="0"/>
              <a:t>*</a:t>
            </a:r>
            <a:r>
              <a:rPr lang="en-US" altLang="zh-CN" sz="1400" dirty="0"/>
              <a:t>1</a:t>
            </a:r>
            <a:r>
              <a:rPr lang="zh-CN" altLang="en-US" sz="1400" dirty="0"/>
              <a:t>*</a:t>
            </a:r>
            <a:r>
              <a:rPr lang="en-US" altLang="zh-CN" sz="1400" dirty="0"/>
              <a:t>256</a:t>
            </a:r>
            <a:r>
              <a:rPr lang="zh-CN" altLang="en-US" sz="1400" dirty="0"/>
              <a:t>*</a:t>
            </a:r>
            <a:r>
              <a:rPr lang="en-US" altLang="zh-CN" sz="1400" dirty="0"/>
              <a:t>18</a:t>
            </a:r>
            <a:r>
              <a:rPr lang="zh-CN" altLang="en-US" sz="1400" dirty="0"/>
              <a:t>卷积核</a:t>
            </a:r>
          </a:p>
        </p:txBody>
      </p:sp>
      <p:sp>
        <p:nvSpPr>
          <p:cNvPr id="8" name="文本框 7">
            <a:extLst>
              <a:ext uri="{FF2B5EF4-FFF2-40B4-BE49-F238E27FC236}">
                <a16:creationId xmlns:a16="http://schemas.microsoft.com/office/drawing/2014/main" id="{171799D4-5478-46DC-B37D-D82B74C27228}"/>
              </a:ext>
            </a:extLst>
          </p:cNvPr>
          <p:cNvSpPr txBox="1"/>
          <p:nvPr/>
        </p:nvSpPr>
        <p:spPr>
          <a:xfrm>
            <a:off x="3250059" y="3552211"/>
            <a:ext cx="1117573" cy="523220"/>
          </a:xfrm>
          <a:prstGeom prst="rect">
            <a:avLst/>
          </a:prstGeom>
          <a:noFill/>
          <a:ln>
            <a:solidFill>
              <a:srgbClr val="FF0000"/>
            </a:solidFill>
          </a:ln>
        </p:spPr>
        <p:txBody>
          <a:bodyPr wrap="square" rtlCol="0">
            <a:spAutoFit/>
          </a:bodyPr>
          <a:lstStyle/>
          <a:p>
            <a:r>
              <a:rPr lang="en-US" altLang="zh-CN" sz="1400" dirty="0"/>
              <a:t>1</a:t>
            </a:r>
            <a:r>
              <a:rPr lang="zh-CN" altLang="en-US" sz="1400" dirty="0"/>
              <a:t>*</a:t>
            </a:r>
            <a:r>
              <a:rPr lang="en-US" altLang="zh-CN" sz="1400" dirty="0"/>
              <a:t>1</a:t>
            </a:r>
            <a:r>
              <a:rPr lang="zh-CN" altLang="en-US" sz="1400" dirty="0"/>
              <a:t>*</a:t>
            </a:r>
            <a:r>
              <a:rPr lang="en-US" altLang="zh-CN" sz="1400" dirty="0"/>
              <a:t>256</a:t>
            </a:r>
            <a:r>
              <a:rPr lang="zh-CN" altLang="en-US" sz="1400" dirty="0"/>
              <a:t>*</a:t>
            </a:r>
            <a:r>
              <a:rPr lang="en-US" altLang="zh-CN" sz="1400" dirty="0"/>
              <a:t>36</a:t>
            </a:r>
            <a:r>
              <a:rPr lang="zh-CN" altLang="en-US" sz="1400" dirty="0"/>
              <a:t>卷积核</a:t>
            </a:r>
          </a:p>
        </p:txBody>
      </p:sp>
      <p:sp>
        <p:nvSpPr>
          <p:cNvPr id="5" name="文本框 4">
            <a:extLst>
              <a:ext uri="{FF2B5EF4-FFF2-40B4-BE49-F238E27FC236}">
                <a16:creationId xmlns:a16="http://schemas.microsoft.com/office/drawing/2014/main" id="{CFC4234F-1B86-4438-876E-2E87D05B8F27}"/>
              </a:ext>
            </a:extLst>
          </p:cNvPr>
          <p:cNvSpPr txBox="1"/>
          <p:nvPr/>
        </p:nvSpPr>
        <p:spPr>
          <a:xfrm>
            <a:off x="505460" y="4362926"/>
            <a:ext cx="1734159" cy="738664"/>
          </a:xfrm>
          <a:prstGeom prst="rect">
            <a:avLst/>
          </a:prstGeom>
          <a:noFill/>
          <a:ln>
            <a:solidFill>
              <a:srgbClr val="FF0000"/>
            </a:solidFill>
          </a:ln>
        </p:spPr>
        <p:txBody>
          <a:bodyPr wrap="square" rtlCol="0">
            <a:spAutoFit/>
          </a:bodyPr>
          <a:lstStyle/>
          <a:p>
            <a:r>
              <a:rPr lang="en-US" altLang="zh-CN" sz="1400" dirty="0">
                <a:latin typeface="+mn-ea"/>
              </a:rPr>
              <a:t>Sliding window</a:t>
            </a:r>
            <a:r>
              <a:rPr lang="zh-CN" altLang="en-US" sz="1400" dirty="0">
                <a:latin typeface="+mn-ea"/>
              </a:rPr>
              <a:t>与</a:t>
            </a:r>
            <a:r>
              <a:rPr lang="en-US" altLang="zh-CN" sz="1400" dirty="0">
                <a:latin typeface="+mn-ea"/>
              </a:rPr>
              <a:t>feature map</a:t>
            </a:r>
            <a:r>
              <a:rPr lang="zh-CN" altLang="en-US" sz="1400" dirty="0">
                <a:latin typeface="+mn-ea"/>
              </a:rPr>
              <a:t>做</a:t>
            </a:r>
            <a:r>
              <a:rPr lang="en-US" altLang="zh-CN" sz="1400" dirty="0">
                <a:latin typeface="+mn-ea"/>
              </a:rPr>
              <a:t>3</a:t>
            </a:r>
            <a:r>
              <a:rPr lang="zh-CN" altLang="en-US" sz="1400" dirty="0">
                <a:latin typeface="+mn-ea"/>
              </a:rPr>
              <a:t>*</a:t>
            </a:r>
            <a:r>
              <a:rPr lang="en-US" altLang="zh-CN" sz="1400" dirty="0">
                <a:latin typeface="+mn-ea"/>
              </a:rPr>
              <a:t>3</a:t>
            </a:r>
            <a:r>
              <a:rPr lang="zh-CN" altLang="en-US" sz="1400" dirty="0">
                <a:latin typeface="+mn-ea"/>
              </a:rPr>
              <a:t>卷积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4335" y="-6985"/>
            <a:ext cx="7152640" cy="4952365"/>
          </a:xfrm>
          <a:prstGeom prst="rect">
            <a:avLst/>
          </a:prstGeom>
        </p:spPr>
      </p:pic>
      <p:sp>
        <p:nvSpPr>
          <p:cNvPr id="3" name="文本框 2"/>
          <p:cNvSpPr txBox="1"/>
          <p:nvPr/>
        </p:nvSpPr>
        <p:spPr>
          <a:xfrm>
            <a:off x="716280" y="5315585"/>
            <a:ext cx="11356340" cy="645160"/>
          </a:xfrm>
          <a:prstGeom prst="rect">
            <a:avLst/>
          </a:prstGeom>
          <a:noFill/>
        </p:spPr>
        <p:txBody>
          <a:bodyPr wrap="square" rtlCol="0" anchor="t">
            <a:spAutoFit/>
          </a:bodyPr>
          <a:lstStyle/>
          <a:p>
            <a:r>
              <a:rPr lang="zh-CN" altLang="en-US"/>
              <a:t>原图600*1000经CNN卷积后，在CNN最后一层（conv5）得出的是40*60大小的特征图，对应文中说的典型值为2400。若特征图大小为W*H，则需要W*H*K个anchor，本文中需要40*60*9≈2</a:t>
            </a:r>
            <a:r>
              <a:rPr lang="en-US" altLang="zh-CN"/>
              <a:t>w</a:t>
            </a:r>
            <a:r>
              <a:rPr lang="zh-CN" altLang="en-US"/>
              <a:t>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4510" y="895350"/>
            <a:ext cx="11142980" cy="506666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1644650" y="3683000"/>
              <a:ext cx="730250" cy="1612900"/>
            </p14:xfrm>
          </p:contentPart>
        </mc:Choice>
        <mc:Fallback xmlns="">
          <p:pic>
            <p:nvPicPr>
              <p:cNvPr id="3" name="墨迹 2"/>
            </p:nvPicPr>
            <p:blipFill>
              <a:blip r:embed="rId4"/>
            </p:blipFill>
            <p:spPr>
              <a:xfrm>
                <a:off x="1644650" y="3683000"/>
                <a:ext cx="730250" cy="161290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4" name="墨迹 3"/>
              <p14:cNvContentPartPr/>
              <p14:nvPr/>
            </p14:nvContentPartPr>
            <p14:xfrm>
              <a:off x="3009900" y="3810000"/>
              <a:ext cx="19050" cy="360"/>
            </p14:xfrm>
          </p:contentPart>
        </mc:Choice>
        <mc:Fallback xmlns="">
          <p:pic>
            <p:nvPicPr>
              <p:cNvPr id="4" name="墨迹 3"/>
            </p:nvPicPr>
            <p:blipFill>
              <a:blip r:embed="rId6"/>
            </p:blipFill>
            <p:spPr>
              <a:xfrm>
                <a:off x="3009900" y="3810000"/>
                <a:ext cx="1905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2135" y="666750"/>
            <a:ext cx="11047730" cy="5523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4145" y="360045"/>
            <a:ext cx="11760835" cy="61137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1660" y="567055"/>
            <a:ext cx="11028680" cy="5723890"/>
          </a:xfrm>
          <a:prstGeom prst="rect">
            <a:avLst/>
          </a:prstGeom>
        </p:spPr>
      </p:pic>
      <p:sp>
        <p:nvSpPr>
          <p:cNvPr id="3" name="文本框 2">
            <a:extLst>
              <a:ext uri="{FF2B5EF4-FFF2-40B4-BE49-F238E27FC236}">
                <a16:creationId xmlns:a16="http://schemas.microsoft.com/office/drawing/2014/main" id="{4740CF33-F2F3-4DFE-BF9F-D19164E036C7}"/>
              </a:ext>
            </a:extLst>
          </p:cNvPr>
          <p:cNvSpPr txBox="1"/>
          <p:nvPr/>
        </p:nvSpPr>
        <p:spPr>
          <a:xfrm>
            <a:off x="8649751" y="1069860"/>
            <a:ext cx="3298355" cy="4832092"/>
          </a:xfrm>
          <a:prstGeom prst="rect">
            <a:avLst/>
          </a:prstGeom>
          <a:noFill/>
        </p:spPr>
        <p:txBody>
          <a:bodyPr wrap="square" rtlCol="0">
            <a:spAutoFit/>
          </a:bodyPr>
          <a:lstStyle/>
          <a:p>
            <a:pPr>
              <a:lnSpc>
                <a:spcPct val="150000"/>
              </a:lnSpc>
            </a:pPr>
            <a:r>
              <a:rPr lang="zh-CN" altLang="en-US" sz="1400" dirty="0">
                <a:solidFill>
                  <a:srgbClr val="FF0000"/>
                </a:solidFill>
                <a:latin typeface="+mn-ea"/>
              </a:rPr>
              <a:t>由于传统的</a:t>
            </a:r>
            <a:r>
              <a:rPr lang="en-US" altLang="zh-CN" sz="1400" dirty="0">
                <a:solidFill>
                  <a:srgbClr val="FF0000"/>
                </a:solidFill>
                <a:latin typeface="+mn-ea"/>
              </a:rPr>
              <a:t>CNN</a:t>
            </a:r>
            <a:r>
              <a:rPr lang="zh-CN" altLang="en-US" sz="1400" dirty="0">
                <a:solidFill>
                  <a:srgbClr val="FF0000"/>
                </a:solidFill>
                <a:latin typeface="+mn-ea"/>
              </a:rPr>
              <a:t>限制了输入必须固定大小（比如</a:t>
            </a:r>
            <a:r>
              <a:rPr lang="en-US" altLang="zh-CN" sz="1400" dirty="0" err="1">
                <a:solidFill>
                  <a:srgbClr val="FF0000"/>
                </a:solidFill>
                <a:latin typeface="+mn-ea"/>
              </a:rPr>
              <a:t>AlexNet</a:t>
            </a:r>
            <a:r>
              <a:rPr lang="zh-CN" altLang="en-US" sz="1400" dirty="0">
                <a:solidFill>
                  <a:srgbClr val="FF0000"/>
                </a:solidFill>
                <a:latin typeface="+mn-ea"/>
              </a:rPr>
              <a:t>是</a:t>
            </a:r>
            <a:r>
              <a:rPr lang="en-US" altLang="zh-CN" sz="1400" dirty="0">
                <a:solidFill>
                  <a:srgbClr val="FF0000"/>
                </a:solidFill>
                <a:latin typeface="+mn-ea"/>
              </a:rPr>
              <a:t>224x224</a:t>
            </a:r>
            <a:r>
              <a:rPr lang="zh-CN" altLang="en-US" sz="1400" dirty="0">
                <a:solidFill>
                  <a:srgbClr val="FF0000"/>
                </a:solidFill>
                <a:latin typeface="+mn-ea"/>
              </a:rPr>
              <a:t>），所以在实际使用中往往需要对原图片进行</a:t>
            </a:r>
            <a:r>
              <a:rPr lang="en-US" altLang="zh-CN" sz="1400" dirty="0">
                <a:solidFill>
                  <a:srgbClr val="FF0000"/>
                </a:solidFill>
                <a:latin typeface="+mn-ea"/>
              </a:rPr>
              <a:t>crop</a:t>
            </a:r>
            <a:r>
              <a:rPr lang="zh-CN" altLang="en-US" sz="1400" dirty="0">
                <a:solidFill>
                  <a:srgbClr val="FF0000"/>
                </a:solidFill>
                <a:latin typeface="+mn-ea"/>
              </a:rPr>
              <a:t>或者</a:t>
            </a:r>
            <a:r>
              <a:rPr lang="en-US" altLang="zh-CN" sz="1400" dirty="0">
                <a:solidFill>
                  <a:srgbClr val="FF0000"/>
                </a:solidFill>
                <a:latin typeface="+mn-ea"/>
              </a:rPr>
              <a:t>warp</a:t>
            </a:r>
            <a:r>
              <a:rPr lang="zh-CN" altLang="en-US" sz="1400" dirty="0">
                <a:solidFill>
                  <a:srgbClr val="FF0000"/>
                </a:solidFill>
                <a:latin typeface="+mn-ea"/>
              </a:rPr>
              <a:t>的操作：</a:t>
            </a:r>
            <a:br>
              <a:rPr lang="zh-CN" altLang="en-US" sz="1400" dirty="0">
                <a:solidFill>
                  <a:srgbClr val="FF0000"/>
                </a:solidFill>
                <a:latin typeface="+mn-ea"/>
              </a:rPr>
            </a:br>
            <a:r>
              <a:rPr lang="zh-CN" altLang="en-US" sz="1400" dirty="0">
                <a:solidFill>
                  <a:srgbClr val="FF0000"/>
                </a:solidFill>
                <a:latin typeface="+mn-ea"/>
              </a:rPr>
              <a:t>   </a:t>
            </a:r>
            <a:r>
              <a:rPr lang="en-US" altLang="zh-CN" sz="1400" dirty="0">
                <a:solidFill>
                  <a:srgbClr val="FF0000"/>
                </a:solidFill>
                <a:latin typeface="+mn-ea"/>
              </a:rPr>
              <a:t>- crop</a:t>
            </a:r>
            <a:r>
              <a:rPr lang="zh-CN" altLang="en-US" sz="1400" dirty="0">
                <a:solidFill>
                  <a:srgbClr val="FF0000"/>
                </a:solidFill>
                <a:latin typeface="+mn-ea"/>
              </a:rPr>
              <a:t>：截取原图片的一个固定大小的</a:t>
            </a:r>
            <a:r>
              <a:rPr lang="en-US" altLang="zh-CN" sz="1400" dirty="0">
                <a:solidFill>
                  <a:srgbClr val="FF0000"/>
                </a:solidFill>
                <a:latin typeface="+mn-ea"/>
              </a:rPr>
              <a:t>patch</a:t>
            </a:r>
            <a:br>
              <a:rPr lang="zh-CN" altLang="en-US" sz="1400" dirty="0">
                <a:solidFill>
                  <a:srgbClr val="FF0000"/>
                </a:solidFill>
                <a:latin typeface="+mn-ea"/>
              </a:rPr>
            </a:br>
            <a:r>
              <a:rPr lang="zh-CN" altLang="en-US" sz="1400" dirty="0">
                <a:solidFill>
                  <a:srgbClr val="FF0000"/>
                </a:solidFill>
                <a:latin typeface="+mn-ea"/>
              </a:rPr>
              <a:t>   </a:t>
            </a:r>
            <a:r>
              <a:rPr lang="en-US" altLang="zh-CN" sz="1400" dirty="0">
                <a:solidFill>
                  <a:srgbClr val="FF0000"/>
                </a:solidFill>
                <a:latin typeface="+mn-ea"/>
              </a:rPr>
              <a:t>- warp</a:t>
            </a:r>
            <a:r>
              <a:rPr lang="zh-CN" altLang="en-US" sz="1400" dirty="0">
                <a:solidFill>
                  <a:srgbClr val="FF0000"/>
                </a:solidFill>
                <a:latin typeface="+mn-ea"/>
              </a:rPr>
              <a:t>：将原图片的</a:t>
            </a:r>
            <a:r>
              <a:rPr lang="en-US" altLang="zh-CN" sz="1400" dirty="0">
                <a:solidFill>
                  <a:srgbClr val="FF0000"/>
                </a:solidFill>
                <a:latin typeface="+mn-ea"/>
              </a:rPr>
              <a:t>ROI</a:t>
            </a:r>
            <a:r>
              <a:rPr lang="zh-CN" altLang="en-US" sz="1400" dirty="0">
                <a:solidFill>
                  <a:srgbClr val="FF0000"/>
                </a:solidFill>
                <a:latin typeface="+mn-ea"/>
              </a:rPr>
              <a:t>缩放到一个固定大小的</a:t>
            </a:r>
            <a:r>
              <a:rPr lang="en-US" altLang="zh-CN" sz="1400" dirty="0">
                <a:solidFill>
                  <a:srgbClr val="FF0000"/>
                </a:solidFill>
                <a:latin typeface="+mn-ea"/>
              </a:rPr>
              <a:t>patch</a:t>
            </a:r>
          </a:p>
          <a:p>
            <a:pPr>
              <a:lnSpc>
                <a:spcPct val="150000"/>
              </a:lnSpc>
            </a:pPr>
            <a:r>
              <a:rPr lang="zh-CN" altLang="en-US" sz="1400" dirty="0">
                <a:solidFill>
                  <a:srgbClr val="FF0000"/>
                </a:solidFill>
                <a:latin typeface="+mn-ea"/>
              </a:rPr>
              <a:t>无论是</a:t>
            </a:r>
            <a:r>
              <a:rPr lang="en-US" altLang="zh-CN" sz="1400" dirty="0">
                <a:solidFill>
                  <a:srgbClr val="FF0000"/>
                </a:solidFill>
                <a:latin typeface="+mn-ea"/>
              </a:rPr>
              <a:t>crop</a:t>
            </a:r>
            <a:r>
              <a:rPr lang="zh-CN" altLang="en-US" sz="1400" dirty="0">
                <a:solidFill>
                  <a:srgbClr val="FF0000"/>
                </a:solidFill>
                <a:latin typeface="+mn-ea"/>
              </a:rPr>
              <a:t>还是</a:t>
            </a:r>
            <a:r>
              <a:rPr lang="en-US" altLang="zh-CN" sz="1400" dirty="0">
                <a:solidFill>
                  <a:srgbClr val="FF0000"/>
                </a:solidFill>
                <a:latin typeface="+mn-ea"/>
              </a:rPr>
              <a:t>warp</a:t>
            </a:r>
            <a:r>
              <a:rPr lang="zh-CN" altLang="en-US" sz="1400" dirty="0">
                <a:solidFill>
                  <a:srgbClr val="FF0000"/>
                </a:solidFill>
                <a:latin typeface="+mn-ea"/>
              </a:rPr>
              <a:t>，都无法保证在不失真的情况下将图片传入到</a:t>
            </a:r>
            <a:r>
              <a:rPr lang="en-US" altLang="zh-CN" sz="1400" dirty="0">
                <a:solidFill>
                  <a:srgbClr val="FF0000"/>
                </a:solidFill>
                <a:latin typeface="+mn-ea"/>
              </a:rPr>
              <a:t>CNN</a:t>
            </a:r>
            <a:r>
              <a:rPr lang="zh-CN" altLang="en-US" sz="1400" dirty="0">
                <a:solidFill>
                  <a:srgbClr val="FF0000"/>
                </a:solidFill>
                <a:latin typeface="+mn-ea"/>
              </a:rPr>
              <a:t>当中：</a:t>
            </a:r>
            <a:br>
              <a:rPr lang="zh-CN" altLang="en-US" sz="1400" dirty="0">
                <a:solidFill>
                  <a:srgbClr val="FF0000"/>
                </a:solidFill>
                <a:latin typeface="+mn-ea"/>
              </a:rPr>
            </a:br>
            <a:r>
              <a:rPr lang="zh-CN" altLang="en-US" sz="1400" dirty="0">
                <a:solidFill>
                  <a:srgbClr val="FF0000"/>
                </a:solidFill>
                <a:latin typeface="+mn-ea"/>
              </a:rPr>
              <a:t>   </a:t>
            </a:r>
            <a:r>
              <a:rPr lang="en-US" altLang="zh-CN" sz="1400" dirty="0">
                <a:solidFill>
                  <a:srgbClr val="FF0000"/>
                </a:solidFill>
                <a:latin typeface="+mn-ea"/>
              </a:rPr>
              <a:t>- crop</a:t>
            </a:r>
            <a:r>
              <a:rPr lang="zh-CN" altLang="en-US" sz="1400" dirty="0">
                <a:solidFill>
                  <a:srgbClr val="FF0000"/>
                </a:solidFill>
                <a:latin typeface="+mn-ea"/>
              </a:rPr>
              <a:t>：物体可能会产生截断，尤其是长宽比大的图片</a:t>
            </a:r>
            <a:r>
              <a:rPr lang="en-US" altLang="zh-CN" sz="1400" dirty="0">
                <a:solidFill>
                  <a:srgbClr val="FF0000"/>
                </a:solidFill>
                <a:latin typeface="+mn-ea"/>
              </a:rPr>
              <a:t>.</a:t>
            </a:r>
            <a:br>
              <a:rPr lang="zh-CN" altLang="en-US" sz="1400" dirty="0">
                <a:solidFill>
                  <a:srgbClr val="FF0000"/>
                </a:solidFill>
                <a:latin typeface="+mn-ea"/>
              </a:rPr>
            </a:br>
            <a:r>
              <a:rPr lang="zh-CN" altLang="en-US" sz="1400" dirty="0">
                <a:solidFill>
                  <a:srgbClr val="FF0000"/>
                </a:solidFill>
                <a:latin typeface="+mn-ea"/>
              </a:rPr>
              <a:t>   </a:t>
            </a:r>
            <a:r>
              <a:rPr lang="en-US" altLang="zh-CN" sz="1400" dirty="0">
                <a:solidFill>
                  <a:srgbClr val="FF0000"/>
                </a:solidFill>
                <a:latin typeface="+mn-ea"/>
              </a:rPr>
              <a:t>- warp</a:t>
            </a:r>
            <a:r>
              <a:rPr lang="zh-CN" altLang="en-US" sz="1400" dirty="0">
                <a:solidFill>
                  <a:srgbClr val="FF0000"/>
                </a:solidFill>
                <a:latin typeface="+mn-ea"/>
              </a:rPr>
              <a:t>：物体被拉伸，失去“原形”，尤其是长宽比大的图片</a:t>
            </a:r>
          </a:p>
          <a:p>
            <a:endParaRPr lang="zh-CN" altLang="en-US" sz="1400" dirty="0">
              <a:solidFill>
                <a:srgbClr val="FF0000"/>
              </a:solidFill>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29285" y="728980"/>
            <a:ext cx="10933430" cy="5400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33980" y="1233805"/>
            <a:ext cx="6924040" cy="4390390"/>
          </a:xfrm>
          <a:prstGeom prst="rect">
            <a:avLst/>
          </a:prstGeom>
        </p:spPr>
      </p:pic>
      <p:sp>
        <p:nvSpPr>
          <p:cNvPr id="3" name="文本框 2">
            <a:extLst>
              <a:ext uri="{FF2B5EF4-FFF2-40B4-BE49-F238E27FC236}">
                <a16:creationId xmlns:a16="http://schemas.microsoft.com/office/drawing/2014/main" id="{FBAE1E1C-0B32-4AD1-BA41-A6DB81E124E7}"/>
              </a:ext>
            </a:extLst>
          </p:cNvPr>
          <p:cNvSpPr txBox="1"/>
          <p:nvPr/>
        </p:nvSpPr>
        <p:spPr>
          <a:xfrm>
            <a:off x="742122" y="596348"/>
            <a:ext cx="11269769" cy="688202"/>
          </a:xfrm>
          <a:prstGeom prst="rect">
            <a:avLst/>
          </a:prstGeom>
          <a:noFill/>
          <a:ln>
            <a:solidFill>
              <a:srgbClr val="FF0000"/>
            </a:solidFill>
          </a:ln>
        </p:spPr>
        <p:txBody>
          <a:bodyPr wrap="square" rtlCol="0">
            <a:spAutoFit/>
          </a:bodyPr>
          <a:lstStyle/>
          <a:p>
            <a:pPr>
              <a:lnSpc>
                <a:spcPct val="150000"/>
              </a:lnSpc>
            </a:pPr>
            <a:r>
              <a:rPr lang="zh-CN" altLang="en-US" sz="1400" dirty="0">
                <a:solidFill>
                  <a:srgbClr val="FF0000"/>
                </a:solidFill>
                <a:latin typeface="+mn-ea"/>
              </a:rPr>
              <a:t>具体思路为：</a:t>
            </a:r>
            <a:r>
              <a:rPr lang="en-US" altLang="zh-CN" sz="1400" dirty="0">
                <a:solidFill>
                  <a:srgbClr val="FF0000"/>
                </a:solidFill>
                <a:latin typeface="+mn-ea"/>
              </a:rPr>
              <a:t>CNN</a:t>
            </a:r>
            <a:r>
              <a:rPr lang="zh-CN" altLang="en-US" sz="1400" dirty="0">
                <a:solidFill>
                  <a:srgbClr val="FF0000"/>
                </a:solidFill>
                <a:latin typeface="+mn-ea"/>
              </a:rPr>
              <a:t>的卷积层是可以处理任意尺度的输入的，只是在全连接层处有限制尺度</a:t>
            </a:r>
            <a:r>
              <a:rPr lang="en-US" altLang="zh-CN" sz="1400" dirty="0">
                <a:solidFill>
                  <a:srgbClr val="FF0000"/>
                </a:solidFill>
                <a:latin typeface="+mn-ea"/>
              </a:rPr>
              <a:t>——</a:t>
            </a:r>
            <a:r>
              <a:rPr lang="zh-CN" altLang="en-US" sz="1400" dirty="0">
                <a:solidFill>
                  <a:srgbClr val="FF0000"/>
                </a:solidFill>
                <a:latin typeface="+mn-ea"/>
              </a:rPr>
              <a:t>换句话说，如果找到一个方法，在全连接层之前将其输入限制到等长，那么就解决了这个问题</a:t>
            </a:r>
            <a:r>
              <a:rPr lang="en-US" altLang="zh-CN" sz="1400" dirty="0">
                <a:solidFill>
                  <a:srgbClr val="FF0000"/>
                </a:solidFill>
                <a:latin typeface="+mn-ea"/>
              </a:rPr>
              <a:t>.</a:t>
            </a:r>
            <a:endParaRPr lang="zh-CN" altLang="en-US" sz="1400" dirty="0">
              <a:solidFill>
                <a:srgbClr val="FF0000"/>
              </a:solidFill>
              <a:latin typeface="+mn-ea"/>
            </a:endParaRPr>
          </a:p>
        </p:txBody>
      </p:sp>
      <p:sp>
        <p:nvSpPr>
          <p:cNvPr id="4" name="文本框 3">
            <a:extLst>
              <a:ext uri="{FF2B5EF4-FFF2-40B4-BE49-F238E27FC236}">
                <a16:creationId xmlns:a16="http://schemas.microsoft.com/office/drawing/2014/main" id="{8F83F5A3-B557-43F7-9583-D1A387C6D12A}"/>
              </a:ext>
            </a:extLst>
          </p:cNvPr>
          <p:cNvSpPr txBox="1"/>
          <p:nvPr/>
        </p:nvSpPr>
        <p:spPr>
          <a:xfrm>
            <a:off x="410817" y="2133600"/>
            <a:ext cx="2544418" cy="2537874"/>
          </a:xfrm>
          <a:prstGeom prst="rect">
            <a:avLst/>
          </a:prstGeom>
          <a:noFill/>
          <a:ln>
            <a:solidFill>
              <a:srgbClr val="FF0000"/>
            </a:solidFill>
          </a:ln>
        </p:spPr>
        <p:txBody>
          <a:bodyPr wrap="square" rtlCol="0">
            <a:spAutoFit/>
          </a:bodyPr>
          <a:lstStyle/>
          <a:p>
            <a:pPr>
              <a:lnSpc>
                <a:spcPct val="150000"/>
              </a:lnSpc>
            </a:pPr>
            <a:r>
              <a:rPr lang="zh-CN" altLang="en-US" dirty="0">
                <a:latin typeface="+mn-ea"/>
              </a:rPr>
              <a:t> </a:t>
            </a:r>
            <a:r>
              <a:rPr lang="en-US" altLang="zh-CN" dirty="0">
                <a:latin typeface="+mn-ea"/>
              </a:rPr>
              <a:t>SPP-Net</a:t>
            </a:r>
            <a:r>
              <a:rPr lang="zh-CN" altLang="en-US" dirty="0">
                <a:latin typeface="+mn-ea"/>
              </a:rPr>
              <a:t>在最后一个卷积层后，接入了</a:t>
            </a:r>
            <a:r>
              <a:rPr lang="zh-CN" altLang="en-US" dirty="0">
                <a:solidFill>
                  <a:srgbClr val="FF0000"/>
                </a:solidFill>
                <a:latin typeface="+mn-ea"/>
              </a:rPr>
              <a:t>金字塔池化层</a:t>
            </a:r>
            <a:r>
              <a:rPr lang="zh-CN" altLang="en-US" dirty="0">
                <a:latin typeface="+mn-ea"/>
              </a:rPr>
              <a:t>，使用这种方式，可以让网络输入任意的图片，而且还会生成固定大小的输出。</a:t>
            </a:r>
          </a:p>
        </p:txBody>
      </p:sp>
      <p:sp>
        <p:nvSpPr>
          <p:cNvPr id="5" name="文本框 4">
            <a:extLst>
              <a:ext uri="{FF2B5EF4-FFF2-40B4-BE49-F238E27FC236}">
                <a16:creationId xmlns:a16="http://schemas.microsoft.com/office/drawing/2014/main" id="{8948728B-C66C-4361-94B8-74DD66FCC5BB}"/>
              </a:ext>
            </a:extLst>
          </p:cNvPr>
          <p:cNvSpPr txBox="1"/>
          <p:nvPr/>
        </p:nvSpPr>
        <p:spPr>
          <a:xfrm>
            <a:off x="295463" y="5623502"/>
            <a:ext cx="11716428" cy="954107"/>
          </a:xfrm>
          <a:prstGeom prst="rect">
            <a:avLst/>
          </a:prstGeom>
          <a:noFill/>
          <a:ln>
            <a:solidFill>
              <a:srgbClr val="FF0000"/>
            </a:solidFill>
          </a:ln>
        </p:spPr>
        <p:txBody>
          <a:bodyPr wrap="square" rtlCol="0">
            <a:spAutoFit/>
          </a:bodyPr>
          <a:lstStyle/>
          <a:p>
            <a:r>
              <a:rPr lang="zh-CN" altLang="en-US" sz="1400" dirty="0">
                <a:solidFill>
                  <a:srgbClr val="FF0000"/>
                </a:solidFill>
                <a:latin typeface="+mn-ea"/>
              </a:rPr>
              <a:t>黑色图片代表卷积之后的特征图，接着我们以不同大小的块来提取特征，分别是</a:t>
            </a:r>
            <a:r>
              <a:rPr lang="en-US" altLang="zh-CN" sz="1400" dirty="0">
                <a:solidFill>
                  <a:srgbClr val="FF0000"/>
                </a:solidFill>
                <a:latin typeface="+mn-ea"/>
              </a:rPr>
              <a:t>4*4</a:t>
            </a:r>
            <a:r>
              <a:rPr lang="zh-CN" altLang="en-US" sz="1400" dirty="0">
                <a:solidFill>
                  <a:srgbClr val="FF0000"/>
                </a:solidFill>
                <a:latin typeface="+mn-ea"/>
              </a:rPr>
              <a:t>，</a:t>
            </a:r>
            <a:r>
              <a:rPr lang="en-US" altLang="zh-CN" sz="1400" dirty="0">
                <a:solidFill>
                  <a:srgbClr val="FF0000"/>
                </a:solidFill>
                <a:latin typeface="+mn-ea"/>
              </a:rPr>
              <a:t>2*2</a:t>
            </a:r>
            <a:r>
              <a:rPr lang="zh-CN" altLang="en-US" sz="1400" dirty="0">
                <a:solidFill>
                  <a:srgbClr val="FF0000"/>
                </a:solidFill>
                <a:latin typeface="+mn-ea"/>
              </a:rPr>
              <a:t>，</a:t>
            </a:r>
            <a:r>
              <a:rPr lang="en-US" altLang="zh-CN" sz="1400" dirty="0">
                <a:solidFill>
                  <a:srgbClr val="FF0000"/>
                </a:solidFill>
                <a:latin typeface="+mn-ea"/>
              </a:rPr>
              <a:t>1*1</a:t>
            </a:r>
            <a:r>
              <a:rPr lang="zh-CN" altLang="en-US" sz="1400" dirty="0">
                <a:solidFill>
                  <a:srgbClr val="FF0000"/>
                </a:solidFill>
                <a:latin typeface="+mn-ea"/>
              </a:rPr>
              <a:t>，将这三张网格放到下面这张特征图上，就可以得到</a:t>
            </a:r>
            <a:r>
              <a:rPr lang="en-US" altLang="zh-CN" sz="1400" dirty="0">
                <a:solidFill>
                  <a:srgbClr val="FF0000"/>
                </a:solidFill>
                <a:latin typeface="+mn-ea"/>
              </a:rPr>
              <a:t>16+4+1=21</a:t>
            </a:r>
            <a:r>
              <a:rPr lang="zh-CN" altLang="en-US" sz="1400" dirty="0">
                <a:solidFill>
                  <a:srgbClr val="FF0000"/>
                </a:solidFill>
                <a:latin typeface="+mn-ea"/>
              </a:rPr>
              <a:t>种不同的块</a:t>
            </a:r>
            <a:r>
              <a:rPr lang="en-US" altLang="zh-CN" sz="1400" dirty="0">
                <a:solidFill>
                  <a:srgbClr val="FF0000"/>
                </a:solidFill>
                <a:latin typeface="+mn-ea"/>
              </a:rPr>
              <a:t>(Spatial bins)</a:t>
            </a:r>
            <a:r>
              <a:rPr lang="zh-CN" altLang="en-US" sz="1400" dirty="0">
                <a:solidFill>
                  <a:srgbClr val="FF0000"/>
                </a:solidFill>
                <a:latin typeface="+mn-ea"/>
              </a:rPr>
              <a:t>，我们从这</a:t>
            </a:r>
            <a:r>
              <a:rPr lang="en-US" altLang="zh-CN" sz="1400" dirty="0">
                <a:solidFill>
                  <a:srgbClr val="FF0000"/>
                </a:solidFill>
                <a:latin typeface="+mn-ea"/>
              </a:rPr>
              <a:t>21</a:t>
            </a:r>
            <a:r>
              <a:rPr lang="zh-CN" altLang="en-US" sz="1400" dirty="0">
                <a:solidFill>
                  <a:srgbClr val="FF0000"/>
                </a:solidFill>
                <a:latin typeface="+mn-ea"/>
              </a:rPr>
              <a:t>个块中，每个块提取出一个特征，这样刚好就是我们要提取的</a:t>
            </a:r>
            <a:r>
              <a:rPr lang="en-US" altLang="zh-CN" sz="1400" dirty="0">
                <a:solidFill>
                  <a:srgbClr val="FF0000"/>
                </a:solidFill>
                <a:latin typeface="+mn-ea"/>
              </a:rPr>
              <a:t>21</a:t>
            </a:r>
            <a:r>
              <a:rPr lang="zh-CN" altLang="en-US" sz="1400" dirty="0">
                <a:solidFill>
                  <a:srgbClr val="FF0000"/>
                </a:solidFill>
                <a:latin typeface="+mn-ea"/>
              </a:rPr>
              <a:t>维特征向量。这种以不同的大小格子的组合方式来池化的过程就是空间金字塔池化（</a:t>
            </a:r>
            <a:r>
              <a:rPr lang="en-US" altLang="zh-CN" sz="1400" dirty="0">
                <a:solidFill>
                  <a:srgbClr val="FF0000"/>
                </a:solidFill>
                <a:latin typeface="+mn-ea"/>
              </a:rPr>
              <a:t>SPP</a:t>
            </a:r>
            <a:r>
              <a:rPr lang="zh-CN" altLang="en-US" sz="1400" dirty="0">
                <a:solidFill>
                  <a:srgbClr val="FF0000"/>
                </a:solidFill>
                <a:latin typeface="+mn-ea"/>
              </a:rPr>
              <a:t>）。比如，要进行空间金字塔最大池化，其实就是从这</a:t>
            </a:r>
            <a:r>
              <a:rPr lang="en-US" altLang="zh-CN" sz="1400" dirty="0">
                <a:solidFill>
                  <a:srgbClr val="FF0000"/>
                </a:solidFill>
                <a:latin typeface="+mn-ea"/>
              </a:rPr>
              <a:t>21</a:t>
            </a:r>
            <a:r>
              <a:rPr lang="zh-CN" altLang="en-US" sz="1400" dirty="0">
                <a:solidFill>
                  <a:srgbClr val="FF0000"/>
                </a:solidFill>
                <a:latin typeface="+mn-ea"/>
              </a:rPr>
              <a:t>个图片块中，分别计算每个块的最大值，从而得到一个输出单元，最终得到一个</a:t>
            </a:r>
            <a:r>
              <a:rPr lang="en-US" altLang="zh-CN" sz="1400" dirty="0">
                <a:solidFill>
                  <a:srgbClr val="FF0000"/>
                </a:solidFill>
                <a:latin typeface="+mn-ea"/>
              </a:rPr>
              <a:t>21</a:t>
            </a:r>
            <a:r>
              <a:rPr lang="zh-CN" altLang="en-US" sz="1400" dirty="0">
                <a:solidFill>
                  <a:srgbClr val="FF0000"/>
                </a:solidFill>
                <a:latin typeface="+mn-ea"/>
              </a:rPr>
              <a:t>维特征的输出。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1185" y="728980"/>
            <a:ext cx="11009630" cy="5400040"/>
          </a:xfrm>
          <a:prstGeom prst="rect">
            <a:avLst/>
          </a:prstGeom>
        </p:spPr>
      </p:pic>
      <p:sp>
        <p:nvSpPr>
          <p:cNvPr id="3" name="文本框 2">
            <a:extLst>
              <a:ext uri="{FF2B5EF4-FFF2-40B4-BE49-F238E27FC236}">
                <a16:creationId xmlns:a16="http://schemas.microsoft.com/office/drawing/2014/main" id="{0DB9FB35-4031-4E42-B5A2-F157990B4E99}"/>
              </a:ext>
            </a:extLst>
          </p:cNvPr>
          <p:cNvSpPr txBox="1"/>
          <p:nvPr/>
        </p:nvSpPr>
        <p:spPr>
          <a:xfrm>
            <a:off x="3364848" y="557193"/>
            <a:ext cx="8827151" cy="646331"/>
          </a:xfrm>
          <a:prstGeom prst="rect">
            <a:avLst/>
          </a:prstGeom>
          <a:noFill/>
        </p:spPr>
        <p:txBody>
          <a:bodyPr wrap="square" rtlCol="0">
            <a:spAutoFit/>
          </a:bodyPr>
          <a:lstStyle/>
          <a:p>
            <a:r>
              <a:rPr lang="it-IT" altLang="zh-CN" dirty="0">
                <a:solidFill>
                  <a:srgbClr val="FF0000"/>
                </a:solidFill>
              </a:rPr>
              <a:t>ROI pooling</a:t>
            </a:r>
            <a:r>
              <a:rPr lang="zh-CN" altLang="it-IT" dirty="0">
                <a:solidFill>
                  <a:srgbClr val="FF0000"/>
                </a:solidFill>
              </a:rPr>
              <a:t>提出的根本原因</a:t>
            </a:r>
            <a:r>
              <a:rPr lang="zh-CN" altLang="en-US" dirty="0">
                <a:solidFill>
                  <a:srgbClr val="FF0000"/>
                </a:solidFill>
              </a:rPr>
              <a:t>：</a:t>
            </a:r>
            <a:endParaRPr lang="en-US" altLang="zh-CN" dirty="0">
              <a:solidFill>
                <a:srgbClr val="FF0000"/>
              </a:solidFill>
            </a:endParaRPr>
          </a:p>
          <a:p>
            <a:r>
              <a:rPr lang="en-US" altLang="zh-CN" dirty="0">
                <a:solidFill>
                  <a:srgbClr val="FF0000"/>
                </a:solidFill>
              </a:rPr>
              <a:t>ROI pooling</a:t>
            </a:r>
            <a:r>
              <a:rPr lang="zh-CN" altLang="en-US" dirty="0">
                <a:solidFill>
                  <a:srgbClr val="FF0000"/>
                </a:solidFill>
              </a:rPr>
              <a:t>层能实现</a:t>
            </a:r>
            <a:r>
              <a:rPr lang="en-US" altLang="zh-CN" dirty="0">
                <a:solidFill>
                  <a:srgbClr val="FF0000"/>
                </a:solidFill>
              </a:rPr>
              <a:t>training</a:t>
            </a:r>
            <a:r>
              <a:rPr lang="zh-CN" altLang="en-US" dirty="0">
                <a:solidFill>
                  <a:srgbClr val="FF0000"/>
                </a:solidFill>
              </a:rPr>
              <a:t>和</a:t>
            </a:r>
            <a:r>
              <a:rPr lang="en-US" altLang="zh-CN" dirty="0">
                <a:solidFill>
                  <a:srgbClr val="FF0000"/>
                </a:solidFill>
              </a:rPr>
              <a:t>testing</a:t>
            </a:r>
            <a:r>
              <a:rPr lang="zh-CN" altLang="en-US" dirty="0">
                <a:solidFill>
                  <a:srgbClr val="FF0000"/>
                </a:solidFill>
              </a:rPr>
              <a:t>的显著加速，并提高检测</a:t>
            </a:r>
            <a:r>
              <a:rPr lang="en-US" altLang="zh-CN" dirty="0">
                <a:solidFill>
                  <a:srgbClr val="FF0000"/>
                </a:solidFill>
              </a:rPr>
              <a:t>accuracy</a:t>
            </a:r>
            <a:r>
              <a:rPr lang="zh-CN" altLang="en-US" dirty="0">
                <a:solidFill>
                  <a:srgbClr val="FF0000"/>
                </a:solidFill>
              </a:rPr>
              <a:t>。</a:t>
            </a:r>
          </a:p>
        </p:txBody>
      </p:sp>
      <p:sp>
        <p:nvSpPr>
          <p:cNvPr id="4" name="文本框 3">
            <a:extLst>
              <a:ext uri="{FF2B5EF4-FFF2-40B4-BE49-F238E27FC236}">
                <a16:creationId xmlns:a16="http://schemas.microsoft.com/office/drawing/2014/main" id="{5F9EE157-8846-473E-93C7-4F121DCA1607}"/>
              </a:ext>
            </a:extLst>
          </p:cNvPr>
          <p:cNvSpPr txBox="1"/>
          <p:nvPr/>
        </p:nvSpPr>
        <p:spPr>
          <a:xfrm>
            <a:off x="8169536" y="1203524"/>
            <a:ext cx="3893126" cy="3277820"/>
          </a:xfrm>
          <a:prstGeom prst="rect">
            <a:avLst/>
          </a:prstGeom>
          <a:noFill/>
        </p:spPr>
        <p:txBody>
          <a:bodyPr wrap="square" rtlCol="0">
            <a:spAutoFit/>
          </a:bodyPr>
          <a:lstStyle/>
          <a:p>
            <a:pPr>
              <a:lnSpc>
                <a:spcPct val="150000"/>
              </a:lnSpc>
            </a:pPr>
            <a:r>
              <a:rPr lang="en-US" altLang="zh-CN" dirty="0">
                <a:highlight>
                  <a:srgbClr val="FF0000"/>
                </a:highlight>
              </a:rPr>
              <a:t>ROI</a:t>
            </a:r>
            <a:r>
              <a:rPr lang="zh-CN" altLang="en-US" dirty="0">
                <a:highlight>
                  <a:srgbClr val="FF0000"/>
                </a:highlight>
              </a:rPr>
              <a:t>具体操作：</a:t>
            </a:r>
            <a:endParaRPr lang="en-US" altLang="zh-CN" dirty="0">
              <a:highlight>
                <a:srgbClr val="FF0000"/>
              </a:highlight>
            </a:endParaRPr>
          </a:p>
          <a:p>
            <a:pPr>
              <a:lnSpc>
                <a:spcPct val="150000"/>
              </a:lnSpc>
            </a:pPr>
            <a:r>
              <a:rPr lang="en-US" altLang="zh-CN" dirty="0">
                <a:solidFill>
                  <a:srgbClr val="FF0000"/>
                </a:solidFill>
              </a:rPr>
              <a:t>1.</a:t>
            </a:r>
            <a:r>
              <a:rPr lang="zh-CN" altLang="en-US" dirty="0">
                <a:solidFill>
                  <a:srgbClr val="FF0000"/>
                </a:solidFill>
              </a:rPr>
              <a:t>根据输入</a:t>
            </a:r>
            <a:r>
              <a:rPr lang="en-US" altLang="zh-CN" dirty="0">
                <a:solidFill>
                  <a:srgbClr val="FF0000"/>
                </a:solidFill>
              </a:rPr>
              <a:t>image</a:t>
            </a:r>
            <a:r>
              <a:rPr lang="zh-CN" altLang="en-US" dirty="0">
                <a:solidFill>
                  <a:srgbClr val="FF0000"/>
                </a:solidFill>
              </a:rPr>
              <a:t>，将</a:t>
            </a:r>
            <a:r>
              <a:rPr lang="en-US" altLang="zh-CN" dirty="0">
                <a:solidFill>
                  <a:srgbClr val="FF0000"/>
                </a:solidFill>
              </a:rPr>
              <a:t>ROI</a:t>
            </a:r>
            <a:r>
              <a:rPr lang="zh-CN" altLang="en-US" dirty="0">
                <a:solidFill>
                  <a:srgbClr val="FF0000"/>
                </a:solidFill>
              </a:rPr>
              <a:t>映射到</a:t>
            </a:r>
            <a:r>
              <a:rPr lang="en-US" altLang="zh-CN" dirty="0">
                <a:solidFill>
                  <a:srgbClr val="FF0000"/>
                </a:solidFill>
              </a:rPr>
              <a:t>feature map</a:t>
            </a:r>
            <a:r>
              <a:rPr lang="zh-CN" altLang="en-US" dirty="0">
                <a:solidFill>
                  <a:srgbClr val="FF0000"/>
                </a:solidFill>
              </a:rPr>
              <a:t>对应位置</a:t>
            </a:r>
          </a:p>
          <a:p>
            <a:pPr>
              <a:lnSpc>
                <a:spcPct val="150000"/>
              </a:lnSpc>
            </a:pPr>
            <a:r>
              <a:rPr lang="en-US" altLang="zh-CN" dirty="0">
                <a:solidFill>
                  <a:srgbClr val="FF0000"/>
                </a:solidFill>
              </a:rPr>
              <a:t>2.</a:t>
            </a:r>
            <a:r>
              <a:rPr lang="zh-CN" altLang="en-US" dirty="0">
                <a:solidFill>
                  <a:srgbClr val="FF0000"/>
                </a:solidFill>
              </a:rPr>
              <a:t>将映射后的区域划分为相同大小的</a:t>
            </a:r>
            <a:r>
              <a:rPr lang="en-US" altLang="zh-CN" dirty="0">
                <a:solidFill>
                  <a:srgbClr val="FF0000"/>
                </a:solidFill>
              </a:rPr>
              <a:t>sections</a:t>
            </a:r>
            <a:r>
              <a:rPr lang="zh-CN" altLang="en-US" dirty="0">
                <a:solidFill>
                  <a:srgbClr val="FF0000"/>
                </a:solidFill>
              </a:rPr>
              <a:t>（</a:t>
            </a:r>
            <a:r>
              <a:rPr lang="en-US" altLang="zh-CN" dirty="0">
                <a:solidFill>
                  <a:srgbClr val="FF0000"/>
                </a:solidFill>
              </a:rPr>
              <a:t>sections</a:t>
            </a:r>
            <a:r>
              <a:rPr lang="zh-CN" altLang="en-US" dirty="0">
                <a:solidFill>
                  <a:srgbClr val="FF0000"/>
                </a:solidFill>
              </a:rPr>
              <a:t>数量与输出的维度相同）</a:t>
            </a:r>
          </a:p>
          <a:p>
            <a:pPr>
              <a:lnSpc>
                <a:spcPct val="150000"/>
              </a:lnSpc>
            </a:pPr>
            <a:r>
              <a:rPr lang="en-US" altLang="zh-CN" dirty="0">
                <a:solidFill>
                  <a:srgbClr val="FF0000"/>
                </a:solidFill>
              </a:rPr>
              <a:t>3.</a:t>
            </a:r>
            <a:r>
              <a:rPr lang="zh-CN" altLang="en-US" dirty="0">
                <a:solidFill>
                  <a:srgbClr val="FF0000"/>
                </a:solidFill>
              </a:rPr>
              <a:t>对每个</a:t>
            </a:r>
            <a:r>
              <a:rPr lang="en-US" altLang="zh-CN" dirty="0">
                <a:solidFill>
                  <a:srgbClr val="FF0000"/>
                </a:solidFill>
              </a:rPr>
              <a:t>sections</a:t>
            </a:r>
            <a:r>
              <a:rPr lang="zh-CN" altLang="en-US" dirty="0">
                <a:solidFill>
                  <a:srgbClr val="FF0000"/>
                </a:solidFill>
              </a:rPr>
              <a:t>进行</a:t>
            </a:r>
            <a:r>
              <a:rPr lang="en-US" altLang="zh-CN" dirty="0">
                <a:solidFill>
                  <a:srgbClr val="FF0000"/>
                </a:solidFill>
              </a:rPr>
              <a:t>max pooling</a:t>
            </a:r>
            <a:r>
              <a:rPr lang="zh-CN" altLang="en-US" dirty="0">
                <a:solidFill>
                  <a:srgbClr val="FF0000"/>
                </a:solidFill>
              </a:rPr>
              <a:t>操作</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864BC6B-4D5D-4465-8170-946D86B32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7620000" cy="5715000"/>
          </a:xfrm>
          <a:prstGeom prst="rect">
            <a:avLst/>
          </a:prstGeom>
        </p:spPr>
      </p:pic>
      <p:sp>
        <p:nvSpPr>
          <p:cNvPr id="6" name="文本框 5">
            <a:extLst>
              <a:ext uri="{FF2B5EF4-FFF2-40B4-BE49-F238E27FC236}">
                <a16:creationId xmlns:a16="http://schemas.microsoft.com/office/drawing/2014/main" id="{C3EF07F8-F49E-486C-8980-B62BC39FEDA5}"/>
              </a:ext>
            </a:extLst>
          </p:cNvPr>
          <p:cNvSpPr txBox="1"/>
          <p:nvPr/>
        </p:nvSpPr>
        <p:spPr>
          <a:xfrm>
            <a:off x="6533321" y="557096"/>
            <a:ext cx="5245539" cy="461665"/>
          </a:xfrm>
          <a:prstGeom prst="rect">
            <a:avLst/>
          </a:prstGeom>
          <a:noFill/>
          <a:ln>
            <a:solidFill>
              <a:srgbClr val="FF0000"/>
            </a:solidFill>
          </a:ln>
        </p:spPr>
        <p:txBody>
          <a:bodyPr wrap="none" rtlCol="0">
            <a:spAutoFit/>
          </a:bodyPr>
          <a:lstStyle/>
          <a:p>
            <a:r>
              <a:rPr lang="zh-CN" altLang="en-US" sz="2400" dirty="0"/>
              <a:t>放映此页幻灯片，可看到动态</a:t>
            </a:r>
            <a:r>
              <a:rPr lang="en-US" altLang="zh-CN" sz="2400" dirty="0"/>
              <a:t>ROI</a:t>
            </a:r>
            <a:r>
              <a:rPr lang="zh-CN" altLang="en-US" sz="2400" dirty="0"/>
              <a:t>过程</a:t>
            </a:r>
          </a:p>
        </p:txBody>
      </p:sp>
      <p:sp>
        <p:nvSpPr>
          <p:cNvPr id="7" name="文本框 6">
            <a:extLst>
              <a:ext uri="{FF2B5EF4-FFF2-40B4-BE49-F238E27FC236}">
                <a16:creationId xmlns:a16="http://schemas.microsoft.com/office/drawing/2014/main" id="{3DB908A7-98CF-4862-A122-E1409FFFDE9E}"/>
              </a:ext>
            </a:extLst>
          </p:cNvPr>
          <p:cNvSpPr txBox="1"/>
          <p:nvPr/>
        </p:nvSpPr>
        <p:spPr>
          <a:xfrm>
            <a:off x="6750820" y="1618408"/>
            <a:ext cx="4810539" cy="3621184"/>
          </a:xfrm>
          <a:prstGeom prst="rect">
            <a:avLst/>
          </a:prstGeom>
          <a:noFill/>
        </p:spPr>
        <p:txBody>
          <a:bodyPr wrap="square" rtlCol="0">
            <a:spAutoFit/>
          </a:bodyPr>
          <a:lstStyle/>
          <a:p>
            <a:pPr>
              <a:lnSpc>
                <a:spcPct val="150000"/>
              </a:lnSpc>
            </a:pPr>
            <a:r>
              <a:rPr lang="zh-CN" altLang="en-US" dirty="0">
                <a:highlight>
                  <a:srgbClr val="FF0000"/>
                </a:highlight>
              </a:rPr>
              <a:t>我们有一个</a:t>
            </a:r>
            <a:r>
              <a:rPr lang="en-US" altLang="zh-CN" dirty="0">
                <a:highlight>
                  <a:srgbClr val="FF0000"/>
                </a:highlight>
              </a:rPr>
              <a:t>8*8</a:t>
            </a:r>
            <a:r>
              <a:rPr lang="zh-CN" altLang="en-US" dirty="0">
                <a:highlight>
                  <a:srgbClr val="FF0000"/>
                </a:highlight>
              </a:rPr>
              <a:t>大小的</a:t>
            </a:r>
            <a:r>
              <a:rPr lang="en-US" altLang="zh-CN" dirty="0">
                <a:highlight>
                  <a:srgbClr val="FF0000"/>
                </a:highlight>
              </a:rPr>
              <a:t>feature map</a:t>
            </a:r>
            <a:r>
              <a:rPr lang="zh-CN" altLang="en-US" dirty="0">
                <a:highlight>
                  <a:srgbClr val="FF0000"/>
                </a:highlight>
              </a:rPr>
              <a:t>，一个</a:t>
            </a:r>
            <a:r>
              <a:rPr lang="en-US" altLang="zh-CN" dirty="0">
                <a:highlight>
                  <a:srgbClr val="FF0000"/>
                </a:highlight>
              </a:rPr>
              <a:t>ROI</a:t>
            </a:r>
            <a:r>
              <a:rPr lang="zh-CN" altLang="en-US" dirty="0">
                <a:highlight>
                  <a:srgbClr val="FF0000"/>
                </a:highlight>
              </a:rPr>
              <a:t>，以及输出大小为</a:t>
            </a:r>
            <a:r>
              <a:rPr lang="en-US" altLang="zh-CN" dirty="0">
                <a:highlight>
                  <a:srgbClr val="FF0000"/>
                </a:highlight>
              </a:rPr>
              <a:t>2*2.</a:t>
            </a:r>
            <a:endParaRPr lang="en-US" altLang="zh-CN" sz="2000" dirty="0">
              <a:solidFill>
                <a:srgbClr val="FF0000"/>
              </a:solidFill>
              <a:highlight>
                <a:srgbClr val="FF0000"/>
              </a:highlight>
              <a:latin typeface="+mn-ea"/>
            </a:endParaRPr>
          </a:p>
          <a:p>
            <a:pPr>
              <a:lnSpc>
                <a:spcPct val="150000"/>
              </a:lnSpc>
            </a:pPr>
            <a:r>
              <a:rPr lang="en-US" altLang="zh-CN" sz="2000" dirty="0">
                <a:solidFill>
                  <a:srgbClr val="FF0000"/>
                </a:solidFill>
                <a:latin typeface="+mn-ea"/>
              </a:rPr>
              <a:t>1.</a:t>
            </a:r>
            <a:r>
              <a:rPr lang="zh-CN" altLang="en-US" sz="2000" dirty="0">
                <a:solidFill>
                  <a:srgbClr val="FF0000"/>
                </a:solidFill>
                <a:latin typeface="+mn-ea"/>
              </a:rPr>
              <a:t>输入的固定大小的</a:t>
            </a:r>
            <a:r>
              <a:rPr lang="en-US" altLang="zh-CN" sz="2000" dirty="0">
                <a:solidFill>
                  <a:srgbClr val="FF0000"/>
                </a:solidFill>
                <a:latin typeface="+mn-ea"/>
              </a:rPr>
              <a:t>feature map</a:t>
            </a:r>
          </a:p>
          <a:p>
            <a:pPr>
              <a:lnSpc>
                <a:spcPct val="150000"/>
              </a:lnSpc>
            </a:pPr>
            <a:r>
              <a:rPr lang="en-US" altLang="zh-CN" sz="2000" dirty="0">
                <a:solidFill>
                  <a:srgbClr val="FF0000"/>
                </a:solidFill>
                <a:latin typeface="+mn-ea"/>
              </a:rPr>
              <a:t>2.region proposal </a:t>
            </a:r>
            <a:r>
              <a:rPr lang="zh-CN" altLang="en-US" sz="2000" dirty="0">
                <a:solidFill>
                  <a:srgbClr val="FF0000"/>
                </a:solidFill>
                <a:latin typeface="+mn-ea"/>
              </a:rPr>
              <a:t>投影之后位置（左上角，右下角坐标）：（</a:t>
            </a:r>
            <a:r>
              <a:rPr lang="en-US" altLang="zh-CN" sz="2000" dirty="0">
                <a:solidFill>
                  <a:srgbClr val="FF0000"/>
                </a:solidFill>
                <a:latin typeface="+mn-ea"/>
              </a:rPr>
              <a:t>0</a:t>
            </a:r>
            <a:r>
              <a:rPr lang="zh-CN" altLang="en-US" sz="2000" dirty="0">
                <a:solidFill>
                  <a:srgbClr val="FF0000"/>
                </a:solidFill>
                <a:latin typeface="+mn-ea"/>
              </a:rPr>
              <a:t>，</a:t>
            </a:r>
            <a:r>
              <a:rPr lang="en-US" altLang="zh-CN" sz="2000" dirty="0">
                <a:solidFill>
                  <a:srgbClr val="FF0000"/>
                </a:solidFill>
                <a:latin typeface="+mn-ea"/>
              </a:rPr>
              <a:t>3</a:t>
            </a:r>
            <a:r>
              <a:rPr lang="zh-CN" altLang="en-US" sz="2000" dirty="0">
                <a:solidFill>
                  <a:srgbClr val="FF0000"/>
                </a:solidFill>
                <a:latin typeface="+mn-ea"/>
              </a:rPr>
              <a:t>），（</a:t>
            </a:r>
            <a:r>
              <a:rPr lang="en-US" altLang="zh-CN" sz="2000" dirty="0">
                <a:solidFill>
                  <a:srgbClr val="FF0000"/>
                </a:solidFill>
                <a:latin typeface="+mn-ea"/>
              </a:rPr>
              <a:t>7</a:t>
            </a:r>
            <a:r>
              <a:rPr lang="zh-CN" altLang="en-US" sz="2000" dirty="0">
                <a:solidFill>
                  <a:srgbClr val="FF0000"/>
                </a:solidFill>
                <a:latin typeface="+mn-ea"/>
              </a:rPr>
              <a:t>，</a:t>
            </a:r>
            <a:r>
              <a:rPr lang="en-US" altLang="zh-CN" sz="2000" dirty="0">
                <a:solidFill>
                  <a:srgbClr val="FF0000"/>
                </a:solidFill>
                <a:latin typeface="+mn-ea"/>
              </a:rPr>
              <a:t>8</a:t>
            </a:r>
            <a:r>
              <a:rPr lang="zh-CN" altLang="en-US" sz="2000" dirty="0">
                <a:solidFill>
                  <a:srgbClr val="FF0000"/>
                </a:solidFill>
                <a:latin typeface="+mn-ea"/>
              </a:rPr>
              <a:t>）</a:t>
            </a:r>
            <a:endParaRPr lang="en-US" altLang="zh-CN" sz="2000" dirty="0">
              <a:solidFill>
                <a:srgbClr val="FF0000"/>
              </a:solidFill>
              <a:latin typeface="+mn-ea"/>
            </a:endParaRPr>
          </a:p>
          <a:p>
            <a:pPr>
              <a:lnSpc>
                <a:spcPct val="150000"/>
              </a:lnSpc>
            </a:pPr>
            <a:r>
              <a:rPr lang="en-US" altLang="zh-CN" sz="2000" dirty="0">
                <a:solidFill>
                  <a:srgbClr val="FF0000"/>
                </a:solidFill>
                <a:latin typeface="+mn-ea"/>
              </a:rPr>
              <a:t>3.</a:t>
            </a:r>
            <a:r>
              <a:rPr lang="zh-CN" altLang="en-US" sz="2000" dirty="0">
                <a:solidFill>
                  <a:srgbClr val="FF0000"/>
                </a:solidFill>
                <a:latin typeface="+mn-ea"/>
              </a:rPr>
              <a:t>将其划分为（</a:t>
            </a:r>
            <a:r>
              <a:rPr lang="en-US" altLang="zh-CN" sz="2000" dirty="0">
                <a:solidFill>
                  <a:srgbClr val="FF0000"/>
                </a:solidFill>
                <a:latin typeface="+mn-ea"/>
              </a:rPr>
              <a:t>2*2</a:t>
            </a:r>
            <a:r>
              <a:rPr lang="zh-CN" altLang="en-US" sz="2000" dirty="0">
                <a:solidFill>
                  <a:srgbClr val="FF0000"/>
                </a:solidFill>
                <a:latin typeface="+mn-ea"/>
              </a:rPr>
              <a:t>）个</a:t>
            </a:r>
            <a:r>
              <a:rPr lang="en-US" altLang="zh-CN" sz="2000" dirty="0">
                <a:solidFill>
                  <a:srgbClr val="FF0000"/>
                </a:solidFill>
                <a:latin typeface="+mn-ea"/>
              </a:rPr>
              <a:t>sections</a:t>
            </a:r>
            <a:r>
              <a:rPr lang="zh-CN" altLang="en-US" sz="2000" dirty="0">
                <a:solidFill>
                  <a:srgbClr val="FF0000"/>
                </a:solidFill>
                <a:latin typeface="+mn-ea"/>
              </a:rPr>
              <a:t>（因为输出大小为</a:t>
            </a:r>
            <a:r>
              <a:rPr lang="en-US" altLang="zh-CN" sz="2000" dirty="0">
                <a:solidFill>
                  <a:srgbClr val="FF0000"/>
                </a:solidFill>
                <a:latin typeface="+mn-ea"/>
              </a:rPr>
              <a:t>2*2</a:t>
            </a:r>
            <a:r>
              <a:rPr lang="zh-CN" altLang="en-US" sz="2000" dirty="0">
                <a:solidFill>
                  <a:srgbClr val="FF0000"/>
                </a:solidFill>
                <a:latin typeface="+mn-ea"/>
              </a:rPr>
              <a:t>）</a:t>
            </a:r>
            <a:endParaRPr lang="en-US" altLang="zh-CN" sz="2000" dirty="0">
              <a:solidFill>
                <a:srgbClr val="FF0000"/>
              </a:solidFill>
              <a:latin typeface="+mn-ea"/>
            </a:endParaRPr>
          </a:p>
          <a:p>
            <a:pPr>
              <a:lnSpc>
                <a:spcPct val="150000"/>
              </a:lnSpc>
            </a:pPr>
            <a:r>
              <a:rPr lang="en-US" altLang="zh-CN" sz="2000" dirty="0">
                <a:solidFill>
                  <a:srgbClr val="FF0000"/>
                </a:solidFill>
                <a:latin typeface="+mn-ea"/>
              </a:rPr>
              <a:t>4.</a:t>
            </a:r>
            <a:r>
              <a:rPr lang="zh-CN" altLang="en-US" sz="2000" dirty="0">
                <a:solidFill>
                  <a:srgbClr val="FF0000"/>
                </a:solidFill>
                <a:latin typeface="+mn-ea"/>
              </a:rPr>
              <a:t>对每个</a:t>
            </a:r>
            <a:r>
              <a:rPr lang="en-US" altLang="zh-CN" sz="2000" dirty="0">
                <a:solidFill>
                  <a:srgbClr val="FF0000"/>
                </a:solidFill>
                <a:latin typeface="+mn-ea"/>
              </a:rPr>
              <a:t>section</a:t>
            </a:r>
            <a:r>
              <a:rPr lang="zh-CN" altLang="en-US" sz="2000" dirty="0">
                <a:solidFill>
                  <a:srgbClr val="FF0000"/>
                </a:solidFill>
                <a:latin typeface="+mn-ea"/>
              </a:rPr>
              <a:t>做</a:t>
            </a:r>
            <a:r>
              <a:rPr lang="en-US" altLang="zh-CN" sz="2000" dirty="0">
                <a:solidFill>
                  <a:srgbClr val="FF0000"/>
                </a:solidFill>
                <a:latin typeface="+mn-ea"/>
              </a:rPr>
              <a:t>max pooling</a:t>
            </a:r>
            <a:endParaRPr lang="zh-CN" altLang="en-US" sz="2000" dirty="0">
              <a:solidFill>
                <a:srgbClr val="FF0000"/>
              </a:solidFill>
              <a:latin typeface="+mn-ea"/>
            </a:endParaRPr>
          </a:p>
        </p:txBody>
      </p:sp>
    </p:spTree>
    <p:extLst>
      <p:ext uri="{BB962C8B-B14F-4D97-AF65-F5344CB8AC3E}">
        <p14:creationId xmlns:p14="http://schemas.microsoft.com/office/powerpoint/2010/main" val="12300296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508</Words>
  <Application>Microsoft Office PowerPoint</Application>
  <PresentationFormat>宽屏</PresentationFormat>
  <Paragraphs>23</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zoutong</cp:lastModifiedBy>
  <cp:revision>19</cp:revision>
  <dcterms:created xsi:type="dcterms:W3CDTF">2015-05-05T08:02:00Z</dcterms:created>
  <dcterms:modified xsi:type="dcterms:W3CDTF">2018-10-30T09:39:38Z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