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3"/>
    <p:sldId id="295" r:id="rId4"/>
    <p:sldId id="296" r:id="rId5"/>
    <p:sldId id="260" r:id="rId6"/>
    <p:sldId id="273" r:id="rId7"/>
    <p:sldId id="274" r:id="rId8"/>
    <p:sldId id="275" r:id="rId9"/>
    <p:sldId id="270" r:id="rId10"/>
    <p:sldId id="272" r:id="rId11"/>
    <p:sldId id="276" r:id="rId12"/>
    <p:sldId id="277" r:id="rId13"/>
    <p:sldId id="278" r:id="rId14"/>
    <p:sldId id="318" r:id="rId15"/>
    <p:sldId id="319" r:id="rId16"/>
    <p:sldId id="320" r:id="rId17"/>
    <p:sldId id="32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1-05T18:22:1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271 601,'0'1,"-1"-1,1 1,0 0,0 0,0 0,0 0,-1 0,1 0,0 0,0 0,0 0,0 0,-1 0,1 1,0-1,0 1,0 0,0-1,0 0,0 0,-1 0,1 1,-1 0,1 0,0-1,0 0,-1 1,1 0,0 0,0-1,-1 0,1 0,0 1,0-1,-1 1,1-1,0 0,0 0,-1 0,1 0,0 0,0 0,0 0,0 1,0-1,-1 0,1 0,-1 1,1-1,0 0,0 1,0-1,0 1,0-1,0 0,0 1,0 0,0-1,0 1,0 0,0 0,0 0,0 0,0 0,0 0,0-1,0 2,0-1,0-1,0 1,0 0,0-1,0 1,0 0,0-1,0 1,0-1,0 0,0 0,0 0,0 1,0-1,0 0,0 0,0 0,0 0,0 0,0 0,0 0,0 0,0 0,0 0,0 0,0 0,0 0,0 0,0 0,0 0,0 0,0 0,0 0,0 0,0 0,0 0,0 0,-1 0,1 0,0 0,0 0,0 0,0 0,0 0,0 1,0-1,0 0,0 0,0 0,0 0,0 0,0 0,0 0,0 0,0 0,0 0,0 0,0 0,0 1,0-1,0 0,0 0,0 0,0 0,0 0,0 0,0 0,0 0,0 0,0 0,0 0,0 0,0 0,0 0,0 0,0 0,0 0,0 0,0 0,0 1,0 0,0-1,0 1,0-1,0 0,0 0,0 0,0 0,0 0,0 0,0 0,0 0,0 0,0 0,0 0,0 0,0 0,0 0,0 0,0 0,0 0,0 0,0 0,0 0,0 0,0 0,0 0,0 0,0 0,0 0,0 0,0 0,0 0,0 0,0 0,0 0,0 0,0 0,0 0,1-1,-1 1,1-1,-1 1,1-1,-1 1,1-1,0 0,0 0,-1 1,1-1,0 0,0 0,-1 1,1-1,0 0,0 1,0-1,0 0,0 0,0 0,1 1,-1-1,0 0,0 0,1 1,-1-1,0 0,1 0,-1 0,0 0,1 0,-1 0,0 0,0 0,0 0,1 0,-1 0,0 0,0 0,0 0,0 0,0 0,0 0,0 0,0-1,0 1,0 0,-1-1,1 1,0 0,1 0,-1 0,0 0,0 0,0 0,0 0,0 0,0 0,1 0,-1 0,0 0,0-1,0 1,0 0,0 0,0 0,0 0,0 0,0-1,0 1,0 0,0 0,0 0,0 0,0-1,0 1,0 0,0 0,0 0,0 0,0 0,0 0,0 0,0 0,0 0,0 0,-1-1,1 1,0 0,-1-1,1 1,0-1,0 0,0 1,-1-1,1 1,0-1,-1 0,0 0,1 0,0 1,-1-1,1 1,-1-1,0 0,0 0,1 1,-1-1,0 0,0 0,1 0,-1 0,0 0,1 0,-1 0,0 0,0 0,1 0,-1 0,1 0,-1 0,0 0,0 0,0 0,1 0,-1 0,0 0,1 0,-1 0,0 0,0 0,0 0,0 0,0 0,0 0,0 0,0 0,0 0,0 0,0 0,0 0,0 0,0-1,0 1,0 0,0 0,0 0,0 0,0 0,0 0,0 0,1 0,-1 0,0 0,0 0,0 0,0 0,0 0,0 0,0 0,0 0,0 0,0 0,0 0,0 0,0 0,0 0,0 0,0 0,0 0,0 0,0 0,0 0,0 0,0 0,0 0,0-1,1 1,-1-1,0 1,0 0,0 0,1 0,-1 0,0-1,0 1,0 0,0 0,1 0,-1 0,0 0,0 0,0 0,0 0,0 0,0 0,0 0,0 0,0 0,0 0,0 0,0-1,0 1,0 0,1-1,-1 1,0 0,0 0,0 0,0 0,0 0,0 0,0 0,0 0,0 0,0-1,0 0,0 1,0 0,0 0,0-1,0 0,0 1,1-1,-1-1,0 2,0-1,0 0,0 0,0-1,0 2,0-2,0 2,1-2,-1 1,0 1,0-2,0 2,0-1,0-1,0 1,0 0,1 0,-1 1,0-1,0 0,0 0,0 1,0-1,0 0,0 1,0-1,0 0,1 1,-1-1,0 1,0 0,0 0,0 0,0 0,0 0,0 0,0-1,0 1,0 0,0 0,0 0,0 0,0 0,0 0,0 0,0 0,0 0,0 0,0 0,0 0,0 0,0 0,0 0,0 0,0 0,0 0,0 0,0 0,0 0,0 0,0 0,0 0,0 0,0 0,0 0,0 0,0 0,-1 1,1-1,-1 1,1-1,-1 0,0 1,1-1,-1 1,1-1,-1 1,0 0,0-1,0 1,0 0,1-1,-1 1,0 0,0 0,-1 0,1-1,-1 1,1 0,0-1,-1 1,-2 0,3 0,-2 0,1-1,0 1,0 0,0 0,0 0,0 0,0 0,0 0,0 0,0 0,0 0,0 1,0-1,1 1,-1-1,0 1,0-1,1 0,0 1,-2-1,2 1,0-1,0 0,1 1,-1-1,0 0,0 0,0 0,0 0,0 0,0 0,0 0,0 0,0 1,0-1,0 0,1 1,-1-1,0 0,1 1,-1-1,0 0,1 1,-1-1,1 1,-1-1,1 1,0 0,-1-1,1 1,0 0,-1-1,1 1,0 0,0 0,-1 0,1 0,-1-1,1 1,0 0,0 0,0 0,0 0,0 0,0 0,0 0,0 0,-1 0,1 0,0 0,-1 0,1 0,-1 0,1 0,0 0,0 0,0 0,0 0,0 0,1-1,0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1-05T18:22:1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474 600,'1'0,"0"0,0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1-05T18:22:1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484 552,'1'0,"0"0,0 0,0 0,0 0,0 0,0 0,1 0,-1 0,0 0,1 0,-1 0,1 0,-1 0,1 0,0 0,-1 0,1 0,0 0,-1 0,1 0,0 0,0 0,0-1,0 1,0 0,2-1,-2 1,0 0,0 0,0 0,-1 0,1 0,0 0,0 0,-1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1-05T18:22:1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694 849,'1'0,"0"0,1 0,-1 0,1 0,-1 0,1 0,1 0,-1 0,0 0,2 0,2 0,-1 0,-1 0,0 0,1 0,-1 0,1 0,0 0,-1 0,1 0,0 0,-1 0,1 0,-2 0,0 0,3 0,-4 0,-1 0,1 0,-1 0,0 0,0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1-05T18:22:1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879 868,'1'0,"0"0,3 0,-2 0,0 0,0 0,1 0,-2 0,2 0,-1 0,1 1,1-1,-2 0,1 0,0 0,0 0,-1 0,1 0,0 0,0 0,0 0,0 0,-1 0,3 0,-3 0,1 0,-1 0,0 0,-1 0,2 0,-1 0,-1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18-01-08T13:00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1040 446,'1'0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customXml" Target="../ink/ink5.xml"/><Relationship Id="rId5" Type="http://schemas.openxmlformats.org/officeDocument/2006/relationships/image" Target="../media/image16.png"/><Relationship Id="rId4" Type="http://schemas.openxmlformats.org/officeDocument/2006/relationships/customXml" Target="../ink/ink4.xml"/><Relationship Id="rId3" Type="http://schemas.openxmlformats.org/officeDocument/2006/relationships/image" Target="../media/image15.png"/><Relationship Id="rId2" Type="http://schemas.openxmlformats.org/officeDocument/2006/relationships/customXml" Target="../ink/ink3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ustomXml" Target="../ink/ink6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662305"/>
            <a:ext cx="11047730" cy="553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795" y="500380"/>
            <a:ext cx="11085830" cy="5733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" y="666750"/>
            <a:ext cx="10885805" cy="5523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360" y="1162050"/>
            <a:ext cx="6019165" cy="45332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3073400" y="3492500"/>
              <a:ext cx="400050" cy="12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3073400" y="3492500"/>
                <a:ext cx="400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4406900" y="5391150"/>
              <a:ext cx="66040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4406900" y="5391150"/>
                <a:ext cx="660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5581650" y="5511800"/>
              <a:ext cx="520700" cy="6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5581650" y="5511800"/>
                <a:ext cx="520700" cy="63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210" y="105410"/>
            <a:ext cx="6209665" cy="6647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804545"/>
            <a:ext cx="11443335" cy="5520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9" name="图片 1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2684780"/>
            <a:ext cx="6590665" cy="4171315"/>
          </a:xfrm>
          <a:prstGeom prst="rect">
            <a:avLst/>
          </a:prstGeom>
        </p:spPr>
      </p:pic>
      <p:pic>
        <p:nvPicPr>
          <p:cNvPr id="130" name="图片 1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300" y="2782570"/>
            <a:ext cx="4206240" cy="4073525"/>
          </a:xfrm>
          <a:prstGeom prst="rect">
            <a:avLst/>
          </a:prstGeom>
        </p:spPr>
      </p:pic>
      <p:pic>
        <p:nvPicPr>
          <p:cNvPr id="131" name="图片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365760"/>
            <a:ext cx="9563735" cy="24168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6604000" y="2832100"/>
              <a:ext cx="635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6604000" y="2832100"/>
                <a:ext cx="635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335" y="-6985"/>
            <a:ext cx="7152640" cy="4952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6280" y="5315585"/>
            <a:ext cx="113563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原图600*1000经CNN卷积后，在CNN最后一层（conv5）得出的是40*60大小的特征图，对应文中说的典型值为2400。若特征图大小为W*H，则需要W*H*K个anchor，本文中需要40*60*9≈2</a:t>
            </a:r>
            <a:r>
              <a:rPr lang="en-US" altLang="zh-CN"/>
              <a:t>w</a:t>
            </a:r>
            <a:r>
              <a:rPr lang="zh-CN" altLang="en-US"/>
              <a:t>个。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10" y="895350"/>
            <a:ext cx="11142980" cy="50666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1644650" y="3683000"/>
              <a:ext cx="730250" cy="16129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1644650" y="3683000"/>
                <a:ext cx="730250" cy="161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3009900" y="3810000"/>
              <a:ext cx="1905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3009900" y="3810000"/>
                <a:ext cx="1905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666750"/>
            <a:ext cx="11047730" cy="5523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360045"/>
            <a:ext cx="11760835" cy="6113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567055"/>
            <a:ext cx="11028680" cy="5723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728980"/>
            <a:ext cx="10933430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980" y="1233805"/>
            <a:ext cx="6924040" cy="4390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" y="728980"/>
            <a:ext cx="11009630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738505"/>
            <a:ext cx="11028680" cy="5380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演示</Application>
  <PresentationFormat>宽屏</PresentationFormat>
  <Paragraphs>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孤寂煙城</cp:lastModifiedBy>
  <cp:revision>8</cp:revision>
  <dcterms:created xsi:type="dcterms:W3CDTF">2015-05-05T08:02:00Z</dcterms:created>
  <dcterms:modified xsi:type="dcterms:W3CDTF">2018-10-16T09:02:45Z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