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99" r:id="rId4"/>
    <p:sldId id="300" r:id="rId6"/>
    <p:sldId id="316" r:id="rId7"/>
    <p:sldId id="301" r:id="rId8"/>
    <p:sldId id="317" r:id="rId9"/>
    <p:sldId id="302" r:id="rId10"/>
    <p:sldId id="318" r:id="rId11"/>
    <p:sldId id="303" r:id="rId12"/>
    <p:sldId id="307" r:id="rId13"/>
    <p:sldId id="304" r:id="rId14"/>
    <p:sldId id="319" r:id="rId15"/>
    <p:sldId id="305" r:id="rId16"/>
    <p:sldId id="320" r:id="rId17"/>
    <p:sldId id="306" r:id="rId18"/>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tags" Target="tags/tag235.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8EC99D-E30A-4A5E-B3DB-FF5B17E30F8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8EC99D-E30A-4A5E-B3DB-FF5B17E30F8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8EC99D-E30A-4A5E-B3DB-FF5B17E30F8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8EC99D-E30A-4A5E-B3DB-FF5B17E30F8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8EC99D-E30A-4A5E-B3DB-FF5B17E30F8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8EC99D-E30A-4A5E-B3DB-FF5B17E30F8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8EC99D-E30A-4A5E-B3DB-FF5B17E30F8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8EC99D-E30A-4A5E-B3DB-FF5B17E30F8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8EC99D-E30A-4A5E-B3DB-FF5B17E30F8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8EC99D-E30A-4A5E-B3DB-FF5B17E30F8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8EC99D-E30A-4A5E-B3DB-FF5B17E30F8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8EC99D-E30A-4A5E-B3DB-FF5B17E30F8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8EC99D-E30A-4A5E-B3DB-FF5B17E30F8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0" Type="http://schemas.openxmlformats.org/officeDocument/2006/relationships/tags" Target="../tags/tag24.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32.xml"/><Relationship Id="rId8" Type="http://schemas.openxmlformats.org/officeDocument/2006/relationships/tags" Target="../tags/tag31.xml"/><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2" Type="http://schemas.openxmlformats.org/officeDocument/2006/relationships/tags" Target="../tags/tag35.xml"/><Relationship Id="rId11" Type="http://schemas.openxmlformats.org/officeDocument/2006/relationships/tags" Target="../tags/tag34.xml"/><Relationship Id="rId10" Type="http://schemas.openxmlformats.org/officeDocument/2006/relationships/tags" Target="../tags/tag33.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43.xml"/><Relationship Id="rId8" Type="http://schemas.openxmlformats.org/officeDocument/2006/relationships/tags" Target="../tags/tag42.xml"/><Relationship Id="rId7" Type="http://schemas.openxmlformats.org/officeDocument/2006/relationships/tags" Target="../tags/tag41.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1" Type="http://schemas.openxmlformats.org/officeDocument/2006/relationships/tags" Target="../tags/tag45.xml"/><Relationship Id="rId10" Type="http://schemas.openxmlformats.org/officeDocument/2006/relationships/tags" Target="../tags/tag44.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53.xml"/><Relationship Id="rId8" Type="http://schemas.openxmlformats.org/officeDocument/2006/relationships/tags" Target="../tags/tag52.xml"/><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tags" Target="../tags/tag55.xml"/><Relationship Id="rId10" Type="http://schemas.openxmlformats.org/officeDocument/2006/relationships/tags" Target="../tags/tag54.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65.xml"/><Relationship Id="rId8" Type="http://schemas.openxmlformats.org/officeDocument/2006/relationships/tags" Target="../tags/tag64.xml"/><Relationship Id="rId7" Type="http://schemas.openxmlformats.org/officeDocument/2006/relationships/tags" Target="../tags/tag63.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76.xml"/><Relationship Id="rId8" Type="http://schemas.openxmlformats.org/officeDocument/2006/relationships/tags" Target="../tags/tag75.xml"/><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1" Type="http://schemas.openxmlformats.org/officeDocument/2006/relationships/tags" Target="../tags/tag78.xml"/><Relationship Id="rId10" Type="http://schemas.openxmlformats.org/officeDocument/2006/relationships/tags" Target="../tags/tag77.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86.xml"/><Relationship Id="rId8" Type="http://schemas.openxmlformats.org/officeDocument/2006/relationships/tags" Target="../tags/tag85.xml"/><Relationship Id="rId7" Type="http://schemas.openxmlformats.org/officeDocument/2006/relationships/tags" Target="../tags/tag84.xml"/><Relationship Id="rId6" Type="http://schemas.openxmlformats.org/officeDocument/2006/relationships/tags" Target="../tags/tag83.xml"/><Relationship Id="rId5" Type="http://schemas.openxmlformats.org/officeDocument/2006/relationships/tags" Target="../tags/tag82.xml"/><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tags" Target="../tags/tag79.xml"/><Relationship Id="rId10" Type="http://schemas.openxmlformats.org/officeDocument/2006/relationships/tags" Target="../tags/tag87.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tags" Target="../tags/tag93.xml"/><Relationship Id="rId6" Type="http://schemas.openxmlformats.org/officeDocument/2006/relationships/tags" Target="../tags/tag92.xml"/><Relationship Id="rId5" Type="http://schemas.openxmlformats.org/officeDocument/2006/relationships/tags" Target="../tags/tag91.xml"/><Relationship Id="rId4" Type="http://schemas.openxmlformats.org/officeDocument/2006/relationships/tags" Target="../tags/tag90.xml"/><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03.xml"/><Relationship Id="rId8" Type="http://schemas.openxmlformats.org/officeDocument/2006/relationships/tags" Target="../tags/tag102.xml"/><Relationship Id="rId7" Type="http://schemas.openxmlformats.org/officeDocument/2006/relationships/tags" Target="../tags/tag101.xml"/><Relationship Id="rId6" Type="http://schemas.openxmlformats.org/officeDocument/2006/relationships/tags" Target="../tags/tag100.xml"/><Relationship Id="rId5" Type="http://schemas.openxmlformats.org/officeDocument/2006/relationships/tags" Target="../tags/tag99.xml"/><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tags" Target="../tags/tag96.xml"/><Relationship Id="rId10" Type="http://schemas.openxmlformats.org/officeDocument/2006/relationships/tags" Target="../tags/tag104.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12.xml"/><Relationship Id="rId8" Type="http://schemas.openxmlformats.org/officeDocument/2006/relationships/tags" Target="../tags/tag111.xml"/><Relationship Id="rId7" Type="http://schemas.openxmlformats.org/officeDocument/2006/relationships/tags" Target="../tags/tag110.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20.xml"/><Relationship Id="rId8" Type="http://schemas.openxmlformats.org/officeDocument/2006/relationships/tags" Target="../tags/tag119.xml"/><Relationship Id="rId7" Type="http://schemas.openxmlformats.org/officeDocument/2006/relationships/tags" Target="../tags/tag118.xml"/><Relationship Id="rId6" Type="http://schemas.openxmlformats.org/officeDocument/2006/relationships/tags" Target="../tags/tag117.xml"/><Relationship Id="rId5" Type="http://schemas.openxmlformats.org/officeDocument/2006/relationships/tags" Target="../tags/tag116.xml"/><Relationship Id="rId4" Type="http://schemas.openxmlformats.org/officeDocument/2006/relationships/tags" Target="../tags/tag115.xml"/><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28.xml"/><Relationship Id="rId8" Type="http://schemas.openxmlformats.org/officeDocument/2006/relationships/tags" Target="../tags/tag127.xml"/><Relationship Id="rId7" Type="http://schemas.openxmlformats.org/officeDocument/2006/relationships/tags" Target="../tags/tag126.xml"/><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2" Type="http://schemas.openxmlformats.org/officeDocument/2006/relationships/tags" Target="../tags/tag131.xml"/><Relationship Id="rId11" Type="http://schemas.openxmlformats.org/officeDocument/2006/relationships/tags" Target="../tags/tag130.xml"/><Relationship Id="rId10" Type="http://schemas.openxmlformats.org/officeDocument/2006/relationships/tags" Target="../tags/tag12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39.xml"/><Relationship Id="rId8" Type="http://schemas.openxmlformats.org/officeDocument/2006/relationships/tags" Target="../tags/tag138.xml"/><Relationship Id="rId7" Type="http://schemas.openxmlformats.org/officeDocument/2006/relationships/tags" Target="../tags/tag137.xml"/><Relationship Id="rId6" Type="http://schemas.openxmlformats.org/officeDocument/2006/relationships/tags" Target="../tags/tag136.xml"/><Relationship Id="rId5" Type="http://schemas.openxmlformats.org/officeDocument/2006/relationships/tags" Target="../tags/tag135.xml"/><Relationship Id="rId4" Type="http://schemas.openxmlformats.org/officeDocument/2006/relationships/tags" Target="../tags/tag134.xml"/><Relationship Id="rId3" Type="http://schemas.openxmlformats.org/officeDocument/2006/relationships/tags" Target="../tags/tag133.xml"/><Relationship Id="rId2" Type="http://schemas.openxmlformats.org/officeDocument/2006/relationships/tags" Target="../tags/tag132.xml"/><Relationship Id="rId12" Type="http://schemas.openxmlformats.org/officeDocument/2006/relationships/tags" Target="../tags/tag142.xml"/><Relationship Id="rId11" Type="http://schemas.openxmlformats.org/officeDocument/2006/relationships/tags" Target="../tags/tag141.xml"/><Relationship Id="rId10" Type="http://schemas.openxmlformats.org/officeDocument/2006/relationships/tags" Target="../tags/tag140.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50.xml"/><Relationship Id="rId8" Type="http://schemas.openxmlformats.org/officeDocument/2006/relationships/tags" Target="../tags/tag149.xml"/><Relationship Id="rId7" Type="http://schemas.openxmlformats.org/officeDocument/2006/relationships/tags" Target="../tags/tag148.xml"/><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tags" Target="../tags/tag145.xml"/><Relationship Id="rId3" Type="http://schemas.openxmlformats.org/officeDocument/2006/relationships/tags" Target="../tags/tag144.xml"/><Relationship Id="rId2" Type="http://schemas.openxmlformats.org/officeDocument/2006/relationships/tags" Target="../tags/tag143.xml"/><Relationship Id="rId12" Type="http://schemas.openxmlformats.org/officeDocument/2006/relationships/tags" Target="../tags/tag153.xml"/><Relationship Id="rId11" Type="http://schemas.openxmlformats.org/officeDocument/2006/relationships/tags" Target="../tags/tag152.xml"/><Relationship Id="rId10" Type="http://schemas.openxmlformats.org/officeDocument/2006/relationships/tags" Target="../tags/tag151.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61.xml"/><Relationship Id="rId8" Type="http://schemas.openxmlformats.org/officeDocument/2006/relationships/tags" Target="../tags/tag160.xml"/><Relationship Id="rId7" Type="http://schemas.openxmlformats.org/officeDocument/2006/relationships/tags" Target="../tags/tag159.xml"/><Relationship Id="rId6" Type="http://schemas.openxmlformats.org/officeDocument/2006/relationships/tags" Target="../tags/tag158.xml"/><Relationship Id="rId5" Type="http://schemas.openxmlformats.org/officeDocument/2006/relationships/tags" Target="../tags/tag157.xml"/><Relationship Id="rId4" Type="http://schemas.openxmlformats.org/officeDocument/2006/relationships/tags" Target="../tags/tag156.xml"/><Relationship Id="rId3" Type="http://schemas.openxmlformats.org/officeDocument/2006/relationships/tags" Target="../tags/tag155.xml"/><Relationship Id="rId2" Type="http://schemas.openxmlformats.org/officeDocument/2006/relationships/tags" Target="../tags/tag154.xml"/><Relationship Id="rId16" Type="http://schemas.openxmlformats.org/officeDocument/2006/relationships/tags" Target="../tags/tag168.xml"/><Relationship Id="rId15" Type="http://schemas.openxmlformats.org/officeDocument/2006/relationships/tags" Target="../tags/tag167.xml"/><Relationship Id="rId14" Type="http://schemas.openxmlformats.org/officeDocument/2006/relationships/tags" Target="../tags/tag166.xml"/><Relationship Id="rId13" Type="http://schemas.openxmlformats.org/officeDocument/2006/relationships/tags" Target="../tags/tag165.xml"/><Relationship Id="rId12" Type="http://schemas.openxmlformats.org/officeDocument/2006/relationships/tags" Target="../tags/tag164.xml"/><Relationship Id="rId11" Type="http://schemas.openxmlformats.org/officeDocument/2006/relationships/tags" Target="../tags/tag163.xml"/><Relationship Id="rId10" Type="http://schemas.openxmlformats.org/officeDocument/2006/relationships/tags" Target="../tags/tag162.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76.xml"/><Relationship Id="rId8" Type="http://schemas.openxmlformats.org/officeDocument/2006/relationships/tags" Target="../tags/tag175.xml"/><Relationship Id="rId7" Type="http://schemas.openxmlformats.org/officeDocument/2006/relationships/tags" Target="../tags/tag174.xml"/><Relationship Id="rId6" Type="http://schemas.openxmlformats.org/officeDocument/2006/relationships/tags" Target="../tags/tag173.xml"/><Relationship Id="rId5" Type="http://schemas.openxmlformats.org/officeDocument/2006/relationships/tags" Target="../tags/tag172.xml"/><Relationship Id="rId4" Type="http://schemas.openxmlformats.org/officeDocument/2006/relationships/tags" Target="../tags/tag171.xml"/><Relationship Id="rId3" Type="http://schemas.openxmlformats.org/officeDocument/2006/relationships/tags" Target="../tags/tag170.xml"/><Relationship Id="rId2" Type="http://schemas.openxmlformats.org/officeDocument/2006/relationships/tags" Target="../tags/tag169.xml"/><Relationship Id="rId11" Type="http://schemas.openxmlformats.org/officeDocument/2006/relationships/tags" Target="../tags/tag178.xml"/><Relationship Id="rId10" Type="http://schemas.openxmlformats.org/officeDocument/2006/relationships/tags" Target="../tags/tag177.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flip="none" rotWithShape="1">
          <a:gsLst>
            <a:gs pos="0">
              <a:schemeClr val="tx2"/>
            </a:gs>
            <a:gs pos="100000">
              <a:schemeClr val="bg2"/>
            </a:gs>
          </a:gsLst>
          <a:lin ang="0" scaled="1"/>
          <a:tileRect/>
        </a:gradFill>
        <a:effectLst/>
      </p:bgPr>
    </p:bg>
    <p:spTree>
      <p:nvGrpSpPr>
        <p:cNvPr id="1" name=""/>
        <p:cNvGrpSpPr/>
        <p:nvPr/>
      </p:nvGrpSpPr>
      <p:grpSpPr>
        <a:xfrm>
          <a:off x="0" y="0"/>
          <a:ext cx="0" cy="0"/>
          <a:chOff x="0" y="0"/>
          <a:chExt cx="0" cy="0"/>
        </a:xfrm>
      </p:grpSpPr>
      <p:sp>
        <p:nvSpPr>
          <p:cNvPr id="7" name="矩形: 圆角 4"/>
          <p:cNvSpPr/>
          <p:nvPr>
            <p:custDataLst>
              <p:tags r:id="rId2"/>
            </p:custDataLst>
          </p:nvPr>
        </p:nvSpPr>
        <p:spPr>
          <a:xfrm>
            <a:off x="5392960" y="3624961"/>
            <a:ext cx="1406081" cy="507111"/>
          </a:xfrm>
          <a:prstGeom prst="roundRect">
            <a:avLst>
              <a:gd name="adj" fmla="val 50000"/>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baseline="0" dirty="0">
              <a:solidFill>
                <a:schemeClr val="accent3"/>
              </a:solidFill>
              <a:latin typeface="Arial" panose="020B0604020202020204" pitchFamily="34" charset="0"/>
            </a:endParaRPr>
          </a:p>
        </p:txBody>
      </p:sp>
      <p:sp>
        <p:nvSpPr>
          <p:cNvPr id="8" name="等腰三角形 7"/>
          <p:cNvSpPr/>
          <p:nvPr>
            <p:custDataLst>
              <p:tags r:id="rId3"/>
            </p:custDataLst>
          </p:nvPr>
        </p:nvSpPr>
        <p:spPr>
          <a:xfrm flipV="1">
            <a:off x="3644900" y="1195334"/>
            <a:ext cx="4902200" cy="4226034"/>
          </a:xfrm>
          <a:prstGeom prst="triangle">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 name="等腰三角形 8"/>
          <p:cNvSpPr/>
          <p:nvPr>
            <p:custDataLst>
              <p:tags r:id="rId4"/>
            </p:custDataLst>
          </p:nvPr>
        </p:nvSpPr>
        <p:spPr>
          <a:xfrm flipV="1">
            <a:off x="3644900" y="1898279"/>
            <a:ext cx="4902200" cy="4226034"/>
          </a:xfrm>
          <a:prstGeom prst="triangle">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0" name="等腰三角形 9"/>
          <p:cNvSpPr/>
          <p:nvPr>
            <p:custDataLst>
              <p:tags r:id="rId5"/>
            </p:custDataLst>
          </p:nvPr>
        </p:nvSpPr>
        <p:spPr>
          <a:xfrm rot="2315082">
            <a:off x="10343515" y="1211848"/>
            <a:ext cx="533400" cy="45982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11" name="等腰三角形 10"/>
          <p:cNvSpPr/>
          <p:nvPr>
            <p:custDataLst>
              <p:tags r:id="rId6"/>
            </p:custDataLst>
          </p:nvPr>
        </p:nvSpPr>
        <p:spPr>
          <a:xfrm rot="17631882" flipV="1">
            <a:off x="11435715" y="900332"/>
            <a:ext cx="533400" cy="45982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12" name="等腰三角形 11"/>
          <p:cNvSpPr/>
          <p:nvPr>
            <p:custDataLst>
              <p:tags r:id="rId7"/>
            </p:custDataLst>
          </p:nvPr>
        </p:nvSpPr>
        <p:spPr>
          <a:xfrm flipV="1">
            <a:off x="10091266" y="2199225"/>
            <a:ext cx="322734" cy="27821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13" name="等腰三角形 12"/>
          <p:cNvSpPr/>
          <p:nvPr>
            <p:custDataLst>
              <p:tags r:id="rId8"/>
            </p:custDataLst>
          </p:nvPr>
        </p:nvSpPr>
        <p:spPr>
          <a:xfrm rot="2315082">
            <a:off x="2841068" y="4091262"/>
            <a:ext cx="533400" cy="45982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14" name="等腰三角形 13"/>
          <p:cNvSpPr/>
          <p:nvPr>
            <p:custDataLst>
              <p:tags r:id="rId9"/>
            </p:custDataLst>
          </p:nvPr>
        </p:nvSpPr>
        <p:spPr>
          <a:xfrm rot="2644620">
            <a:off x="624917" y="4983437"/>
            <a:ext cx="533400" cy="45982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15" name="等腰三角形 14"/>
          <p:cNvSpPr/>
          <p:nvPr>
            <p:custDataLst>
              <p:tags r:id="rId10"/>
            </p:custDataLst>
          </p:nvPr>
        </p:nvSpPr>
        <p:spPr>
          <a:xfrm rot="19428006" flipV="1">
            <a:off x="1688015" y="5074067"/>
            <a:ext cx="322734" cy="27821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19" name="等腰三角形 18"/>
          <p:cNvSpPr/>
          <p:nvPr>
            <p:custDataLst>
              <p:tags r:id="rId11"/>
            </p:custDataLst>
          </p:nvPr>
        </p:nvSpPr>
        <p:spPr>
          <a:xfrm rot="17425212" flipV="1">
            <a:off x="1927397" y="4328667"/>
            <a:ext cx="322734" cy="27821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2" name="标题 1"/>
          <p:cNvSpPr>
            <a:spLocks noGrp="1"/>
          </p:cNvSpPr>
          <p:nvPr>
            <p:ph type="ctrTitle" hasCustomPrompt="1"/>
            <p:custDataLst>
              <p:tags r:id="rId12"/>
            </p:custDataLst>
          </p:nvPr>
        </p:nvSpPr>
        <p:spPr>
          <a:xfrm>
            <a:off x="2019277" y="2013337"/>
            <a:ext cx="8153446" cy="1474112"/>
          </a:xfrm>
        </p:spPr>
        <p:txBody>
          <a:bodyPr lIns="90000" tIns="46800" rIns="90000" bIns="46800" anchor="ctr" anchorCtr="0">
            <a:normAutofit/>
          </a:bodyPr>
          <a:lstStyle>
            <a:lvl1pPr algn="ctr">
              <a:defRPr sz="6600" spc="6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3"/>
            </p:custDataLst>
          </p:nvPr>
        </p:nvSpPr>
        <p:spPr>
          <a:xfrm>
            <a:off x="5289442" y="3624961"/>
            <a:ext cx="1589823" cy="507111"/>
          </a:xfrm>
        </p:spPr>
        <p:txBody>
          <a:bodyPr lIns="90000" tIns="46800" rIns="90000" bIns="46800" anchor="ctr">
            <a:normAutofit/>
          </a:bodyPr>
          <a:lstStyle>
            <a:lvl1pPr marL="0" indent="0" algn="ctr" eaLnBrk="1" fontAlgn="auto" latinLnBrk="0" hangingPunct="1">
              <a:lnSpc>
                <a:spcPct val="100000"/>
              </a:lnSpc>
              <a:buNone/>
              <a:defRPr sz="1800" u="none" strike="noStrike" kern="1200" cap="none" spc="200" normalizeH="0" baseline="0">
                <a:solidFill>
                  <a:schemeClr val="tx1">
                    <a:lumMod val="85000"/>
                    <a:lumOff val="15000"/>
                  </a:schemeClr>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副标题</a:t>
            </a:r>
            <a:endParaRPr lang="zh-CN" altLang="en-US" dirty="0"/>
          </a:p>
        </p:txBody>
      </p:sp>
      <p:sp>
        <p:nvSpPr>
          <p:cNvPr id="16" name="日期占位符 15"/>
          <p:cNvSpPr>
            <a:spLocks noGrp="1"/>
          </p:cNvSpPr>
          <p:nvPr>
            <p:ph type="dt" sz="half" idx="10"/>
            <p:custDataLst>
              <p:tags r:id="rId14"/>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5"/>
            </p:custDataLst>
          </p:nvPr>
        </p:nvSpPr>
        <p:spPr/>
        <p:txBody>
          <a:bodyPr/>
          <a:lstStyle>
            <a:lvl1pPr>
              <a:defRPr baseline="0">
                <a:latin typeface="Arial" panose="020B0604020202020204" pitchFamily="34" charset="0"/>
              </a:defRPr>
            </a:lvl1pPr>
          </a:lstStyle>
          <a:p>
            <a:endParaRPr lang="zh-CN" altLang="en-US" dirty="0"/>
          </a:p>
        </p:txBody>
      </p:sp>
      <p:sp>
        <p:nvSpPr>
          <p:cNvPr id="18" name="灯片编号占位符 17"/>
          <p:cNvSpPr>
            <a:spLocks noGrp="1"/>
          </p:cNvSpPr>
          <p:nvPr>
            <p:ph type="sldNum" sz="quarter" idx="12"/>
            <p:custDataLst>
              <p:tags r:id="rId16"/>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grpSp>
        <p:nvGrpSpPr>
          <p:cNvPr id="15" name="组合 14"/>
          <p:cNvGrpSpPr/>
          <p:nvPr userDrawn="1">
            <p:custDataLst>
              <p:tags r:id="rId2"/>
            </p:custDataLst>
          </p:nvPr>
        </p:nvGrpSpPr>
        <p:grpSpPr>
          <a:xfrm>
            <a:off x="261175" y="305272"/>
            <a:ext cx="11651124" cy="6176188"/>
            <a:chOff x="261175" y="305272"/>
            <a:chExt cx="11651124" cy="6176188"/>
          </a:xfrm>
        </p:grpSpPr>
        <p:sp>
          <p:nvSpPr>
            <p:cNvPr id="8" name="等腰三角形 7"/>
            <p:cNvSpPr/>
            <p:nvPr userDrawn="1">
              <p:custDataLst>
                <p:tags r:id="rId3"/>
              </p:custDataLst>
            </p:nvPr>
          </p:nvSpPr>
          <p:spPr>
            <a:xfrm rot="2315082">
              <a:off x="261175" y="6021632"/>
              <a:ext cx="533400" cy="45982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nvGrpSpPr>
            <p:cNvPr id="14" name="组合 13"/>
            <p:cNvGrpSpPr/>
            <p:nvPr userDrawn="1"/>
          </p:nvGrpSpPr>
          <p:grpSpPr>
            <a:xfrm rot="1322092">
              <a:off x="11131937" y="305272"/>
              <a:ext cx="780362" cy="670898"/>
              <a:chOff x="11170458" y="527508"/>
              <a:chExt cx="780362" cy="670898"/>
            </a:xfrm>
          </p:grpSpPr>
          <p:sp>
            <p:nvSpPr>
              <p:cNvPr id="9" name="等腰三角形 8"/>
              <p:cNvSpPr/>
              <p:nvPr userDrawn="1">
                <p:custDataLst>
                  <p:tags r:id="rId4"/>
                </p:custDataLst>
              </p:nvPr>
            </p:nvSpPr>
            <p:spPr>
              <a:xfrm rot="693652" flipV="1">
                <a:off x="11170458" y="920188"/>
                <a:ext cx="322734" cy="27821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13" name="等腰三角形 12"/>
              <p:cNvSpPr/>
              <p:nvPr userDrawn="1">
                <p:custDataLst>
                  <p:tags r:id="rId5"/>
                </p:custDataLst>
              </p:nvPr>
            </p:nvSpPr>
            <p:spPr>
              <a:xfrm rot="18492899" flipV="1">
                <a:off x="11650344" y="549766"/>
                <a:ext cx="322734" cy="27821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grpSp>
      <p:sp>
        <p:nvSpPr>
          <p:cNvPr id="2" name="标题 1"/>
          <p:cNvSpPr>
            <a:spLocks noGrp="1"/>
          </p:cNvSpPr>
          <p:nvPr userDrawn="1">
            <p:ph type="title"/>
            <p:custDataLst>
              <p:tags r:id="rId6"/>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userDrawn="1">
            <p:ph idx="1"/>
            <p:custDataLst>
              <p:tags r:id="rId7"/>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userDrawn="1">
            <p:ph type="dt" sz="half" idx="10"/>
            <p:custDataLst>
              <p:tags r:id="rId8"/>
            </p:custDataLst>
          </p:nvPr>
        </p:nvSpPr>
        <p:spPr/>
        <p:txBody>
          <a:bodyPr/>
          <a:lstStyle>
            <a:lvl1pPr>
              <a:lnSpc>
                <a:spcPct val="120000"/>
              </a:lnSpc>
              <a:defRPr baseline="0">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userDrawn="1">
            <p:ph type="ftr" sz="quarter" idx="11"/>
            <p:custDataLst>
              <p:tags r:id="rId9"/>
            </p:custDataLst>
          </p:nvPr>
        </p:nvSpPr>
        <p:spPr/>
        <p:txBody>
          <a:bodyPr/>
          <a:lstStyle>
            <a:lvl1pPr>
              <a:lnSpc>
                <a:spcPct val="120000"/>
              </a:lnSpc>
              <a:defRPr baseline="0">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userDrawn="1">
            <p:ph type="sldNum" sz="quarter" idx="12"/>
            <p:custDataLst>
              <p:tags r:id="rId10"/>
            </p:custDataLst>
          </p:nvPr>
        </p:nvSpPr>
        <p:spPr/>
        <p:txBody>
          <a:bodyPr/>
          <a:lstStyle>
            <a:lvl1pPr>
              <a:lnSpc>
                <a:spcPct val="120000"/>
              </a:lnSpc>
              <a:defRPr baseline="0">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grpSp>
        <p:nvGrpSpPr>
          <p:cNvPr id="11" name="组合 10"/>
          <p:cNvGrpSpPr/>
          <p:nvPr userDrawn="1">
            <p:custDataLst>
              <p:tags r:id="rId2"/>
            </p:custDataLst>
          </p:nvPr>
        </p:nvGrpSpPr>
        <p:grpSpPr>
          <a:xfrm>
            <a:off x="261175" y="305272"/>
            <a:ext cx="11651124" cy="6176188"/>
            <a:chOff x="261175" y="305272"/>
            <a:chExt cx="11651124" cy="6176188"/>
          </a:xfrm>
        </p:grpSpPr>
        <p:sp>
          <p:nvSpPr>
            <p:cNvPr id="12" name="等腰三角形 11"/>
            <p:cNvSpPr/>
            <p:nvPr userDrawn="1">
              <p:custDataLst>
                <p:tags r:id="rId3"/>
              </p:custDataLst>
            </p:nvPr>
          </p:nvSpPr>
          <p:spPr>
            <a:xfrm rot="2315082">
              <a:off x="261175" y="6021632"/>
              <a:ext cx="533400" cy="45982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nvGrpSpPr>
            <p:cNvPr id="13" name="组合 12"/>
            <p:cNvGrpSpPr/>
            <p:nvPr userDrawn="1"/>
          </p:nvGrpSpPr>
          <p:grpSpPr>
            <a:xfrm rot="1322092">
              <a:off x="11131937" y="305272"/>
              <a:ext cx="780362" cy="670898"/>
              <a:chOff x="11170458" y="527508"/>
              <a:chExt cx="780362" cy="670898"/>
            </a:xfrm>
          </p:grpSpPr>
          <p:sp>
            <p:nvSpPr>
              <p:cNvPr id="14" name="等腰三角形 13"/>
              <p:cNvSpPr/>
              <p:nvPr userDrawn="1">
                <p:custDataLst>
                  <p:tags r:id="rId4"/>
                </p:custDataLst>
              </p:nvPr>
            </p:nvSpPr>
            <p:spPr>
              <a:xfrm rot="693652" flipV="1">
                <a:off x="11170458" y="920188"/>
                <a:ext cx="322734" cy="27821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15" name="等腰三角形 14"/>
              <p:cNvSpPr/>
              <p:nvPr userDrawn="1">
                <p:custDataLst>
                  <p:tags r:id="rId5"/>
                </p:custDataLst>
              </p:nvPr>
            </p:nvSpPr>
            <p:spPr>
              <a:xfrm rot="18492899" flipV="1">
                <a:off x="11650344" y="549766"/>
                <a:ext cx="322734" cy="27821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grpSp>
      <p:sp>
        <p:nvSpPr>
          <p:cNvPr id="7" name="矩形 6"/>
          <p:cNvSpPr/>
          <p:nvPr>
            <p:custDataLst>
              <p:tags r:id="rId6"/>
            </p:custDataLst>
          </p:nvPr>
        </p:nvSpPr>
        <p:spPr>
          <a:xfrm>
            <a:off x="2311672" y="1854199"/>
            <a:ext cx="7568657" cy="28194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dirty="0">
              <a:latin typeface="Arial" panose="020B0604020202020204" pitchFamily="34" charset="0"/>
            </a:endParaRPr>
          </a:p>
        </p:txBody>
      </p:sp>
      <p:sp>
        <p:nvSpPr>
          <p:cNvPr id="10" name="矩形: 圆角 4"/>
          <p:cNvSpPr/>
          <p:nvPr userDrawn="1">
            <p:custDataLst>
              <p:tags r:id="rId7"/>
            </p:custDataLst>
          </p:nvPr>
        </p:nvSpPr>
        <p:spPr>
          <a:xfrm>
            <a:off x="5392960" y="1600644"/>
            <a:ext cx="1406081" cy="507111"/>
          </a:xfrm>
          <a:prstGeom prst="roundRect">
            <a:avLst>
              <a:gd name="adj" fmla="val 50000"/>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baseline="0" dirty="0">
              <a:solidFill>
                <a:schemeClr val="accent3"/>
              </a:solidFill>
              <a:latin typeface="Arial" panose="020B0604020202020204" pitchFamily="34" charset="0"/>
            </a:endParaRPr>
          </a:p>
        </p:txBody>
      </p:sp>
      <p:cxnSp>
        <p:nvCxnSpPr>
          <p:cNvPr id="9" name="直接连接符 8"/>
          <p:cNvCxnSpPr/>
          <p:nvPr>
            <p:custDataLst>
              <p:tags r:id="rId8"/>
            </p:custDataLst>
          </p:nvPr>
        </p:nvCxnSpPr>
        <p:spPr>
          <a:xfrm>
            <a:off x="5759450" y="3365500"/>
            <a:ext cx="67310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文本占位符 2"/>
          <p:cNvSpPr>
            <a:spLocks noGrp="1"/>
          </p:cNvSpPr>
          <p:nvPr>
            <p:ph type="body" idx="1"/>
            <p:custDataLst>
              <p:tags r:id="rId9"/>
            </p:custDataLst>
          </p:nvPr>
        </p:nvSpPr>
        <p:spPr>
          <a:xfrm>
            <a:off x="3198091" y="3492500"/>
            <a:ext cx="5795818" cy="800102"/>
          </a:xfrm>
        </p:spPr>
        <p:txBody>
          <a:bodyPr lIns="90000" tIns="46800" rIns="90000" bIns="46800">
            <a:normAutofit/>
          </a:bodyPr>
          <a:lstStyle>
            <a:lvl1pPr marL="0" indent="0" algn="ctr"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10"/>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lvl1pPr>
              <a:defRPr baseline="0">
                <a:latin typeface="Arial" panose="020B0604020202020204" pitchFamily="34" charset="0"/>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grpSp>
        <p:nvGrpSpPr>
          <p:cNvPr id="11" name="组合 10"/>
          <p:cNvGrpSpPr/>
          <p:nvPr userDrawn="1">
            <p:custDataLst>
              <p:tags r:id="rId2"/>
            </p:custDataLst>
          </p:nvPr>
        </p:nvGrpSpPr>
        <p:grpSpPr>
          <a:xfrm>
            <a:off x="261175" y="305272"/>
            <a:ext cx="11651124" cy="6176188"/>
            <a:chOff x="261175" y="305272"/>
            <a:chExt cx="11651124" cy="6176188"/>
          </a:xfrm>
        </p:grpSpPr>
        <p:sp>
          <p:nvSpPr>
            <p:cNvPr id="12" name="等腰三角形 11"/>
            <p:cNvSpPr/>
            <p:nvPr userDrawn="1">
              <p:custDataLst>
                <p:tags r:id="rId3"/>
              </p:custDataLst>
            </p:nvPr>
          </p:nvSpPr>
          <p:spPr>
            <a:xfrm rot="2315082">
              <a:off x="261175" y="6021632"/>
              <a:ext cx="533400" cy="45982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nvGrpSpPr>
            <p:cNvPr id="13" name="组合 12"/>
            <p:cNvGrpSpPr/>
            <p:nvPr userDrawn="1"/>
          </p:nvGrpSpPr>
          <p:grpSpPr>
            <a:xfrm rot="1322092">
              <a:off x="11131937" y="305272"/>
              <a:ext cx="780362" cy="670898"/>
              <a:chOff x="11170458" y="527508"/>
              <a:chExt cx="780362" cy="670898"/>
            </a:xfrm>
          </p:grpSpPr>
          <p:sp>
            <p:nvSpPr>
              <p:cNvPr id="14" name="等腰三角形 13"/>
              <p:cNvSpPr/>
              <p:nvPr userDrawn="1">
                <p:custDataLst>
                  <p:tags r:id="rId4"/>
                </p:custDataLst>
              </p:nvPr>
            </p:nvSpPr>
            <p:spPr>
              <a:xfrm rot="693652" flipV="1">
                <a:off x="11170458" y="920188"/>
                <a:ext cx="322734" cy="27821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15" name="等腰三角形 14"/>
              <p:cNvSpPr/>
              <p:nvPr userDrawn="1">
                <p:custDataLst>
                  <p:tags r:id="rId5"/>
                </p:custDataLst>
              </p:nvPr>
            </p:nvSpPr>
            <p:spPr>
              <a:xfrm rot="18492899" flipV="1">
                <a:off x="11650344" y="549766"/>
                <a:ext cx="322734" cy="27821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grpSp>
      <p:sp>
        <p:nvSpPr>
          <p:cNvPr id="2" name="标题 1"/>
          <p:cNvSpPr>
            <a:spLocks noGrp="1"/>
          </p:cNvSpPr>
          <p:nvPr>
            <p:ph type="title"/>
            <p:custDataLst>
              <p:tags r:id="rId6"/>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7"/>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8"/>
            </p:custDataLst>
          </p:nvPr>
        </p:nvSpPr>
        <p:spPr>
          <a:xfrm>
            <a:off x="6238877" y="952508"/>
            <a:ext cx="5283242" cy="5388907"/>
          </a:xfrm>
        </p:spPr>
        <p:txBody>
          <a:bodyPr>
            <a:normAutofit/>
          </a:bodyPr>
          <a:lstStyle>
            <a:lvl1pPr>
              <a:lnSpc>
                <a:spcPct val="12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2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2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2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2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9"/>
            </p:custDataLst>
          </p:nvPr>
        </p:nvSpPr>
        <p:spPr/>
        <p:txBody>
          <a:bodyPr/>
          <a:lstStyle>
            <a:lvl1pPr>
              <a:lnSpc>
                <a:spcPct val="120000"/>
              </a:lnSpc>
              <a:defRPr baseline="0">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0"/>
            </p:custDataLst>
          </p:nvPr>
        </p:nvSpPr>
        <p:spPr/>
        <p:txBody>
          <a:bodyPr/>
          <a:lstStyle>
            <a:lvl1pPr>
              <a:lnSpc>
                <a:spcPct val="120000"/>
              </a:lnSpc>
              <a:defRPr baseline="0">
                <a:latin typeface="Arial" panose="020B0604020202020204" pitchFamily="34" charset="0"/>
                <a:ea typeface="微软雅黑" panose="020B0503020204020204" pitchFamily="34" charset="-122"/>
              </a:defRPr>
            </a:lvl1pPr>
          </a:lstStyle>
          <a:p>
            <a:endParaRPr lang="zh-CN" altLang="en-US"/>
          </a:p>
        </p:txBody>
      </p:sp>
      <p:sp>
        <p:nvSpPr>
          <p:cNvPr id="7" name="灯片编号占位符 6"/>
          <p:cNvSpPr>
            <a:spLocks noGrp="1"/>
          </p:cNvSpPr>
          <p:nvPr>
            <p:ph type="sldNum" sz="quarter" idx="12"/>
            <p:custDataLst>
              <p:tags r:id="rId11"/>
            </p:custDataLst>
          </p:nvPr>
        </p:nvSpPr>
        <p:spPr/>
        <p:txBody>
          <a:bodyPr/>
          <a:lstStyle>
            <a:lvl1pPr>
              <a:lnSpc>
                <a:spcPct val="120000"/>
              </a:lnSpc>
              <a:defRPr baseline="0">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grpSp>
        <p:nvGrpSpPr>
          <p:cNvPr id="13" name="组合 12"/>
          <p:cNvGrpSpPr/>
          <p:nvPr userDrawn="1">
            <p:custDataLst>
              <p:tags r:id="rId2"/>
            </p:custDataLst>
          </p:nvPr>
        </p:nvGrpSpPr>
        <p:grpSpPr>
          <a:xfrm>
            <a:off x="261175" y="305272"/>
            <a:ext cx="11651124" cy="6176188"/>
            <a:chOff x="261175" y="305272"/>
            <a:chExt cx="11651124" cy="6176188"/>
          </a:xfrm>
        </p:grpSpPr>
        <p:sp>
          <p:nvSpPr>
            <p:cNvPr id="14" name="等腰三角形 13"/>
            <p:cNvSpPr/>
            <p:nvPr userDrawn="1">
              <p:custDataLst>
                <p:tags r:id="rId3"/>
              </p:custDataLst>
            </p:nvPr>
          </p:nvSpPr>
          <p:spPr>
            <a:xfrm rot="2315082">
              <a:off x="261175" y="6021632"/>
              <a:ext cx="533400" cy="45982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nvGrpSpPr>
            <p:cNvPr id="15" name="组合 14"/>
            <p:cNvGrpSpPr/>
            <p:nvPr userDrawn="1"/>
          </p:nvGrpSpPr>
          <p:grpSpPr>
            <a:xfrm rot="1322092">
              <a:off x="11131937" y="305272"/>
              <a:ext cx="780362" cy="670898"/>
              <a:chOff x="11170458" y="527508"/>
              <a:chExt cx="780362" cy="670898"/>
            </a:xfrm>
          </p:grpSpPr>
          <p:sp>
            <p:nvSpPr>
              <p:cNvPr id="16" name="等腰三角形 15"/>
              <p:cNvSpPr/>
              <p:nvPr userDrawn="1">
                <p:custDataLst>
                  <p:tags r:id="rId4"/>
                </p:custDataLst>
              </p:nvPr>
            </p:nvSpPr>
            <p:spPr>
              <a:xfrm rot="693652" flipV="1">
                <a:off x="11170458" y="920188"/>
                <a:ext cx="322734" cy="27821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17" name="等腰三角形 16"/>
              <p:cNvSpPr/>
              <p:nvPr userDrawn="1">
                <p:custDataLst>
                  <p:tags r:id="rId5"/>
                </p:custDataLst>
              </p:nvPr>
            </p:nvSpPr>
            <p:spPr>
              <a:xfrm rot="18492899" flipV="1">
                <a:off x="11650344" y="549766"/>
                <a:ext cx="322734" cy="27821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grpSp>
      <p:sp>
        <p:nvSpPr>
          <p:cNvPr id="2" name="标题 1"/>
          <p:cNvSpPr>
            <a:spLocks noGrp="1"/>
          </p:cNvSpPr>
          <p:nvPr>
            <p:ph type="title"/>
            <p:custDataLst>
              <p:tags r:id="rId6"/>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7"/>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2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8"/>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9"/>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2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0"/>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1"/>
            </p:custDataLst>
          </p:nvPr>
        </p:nvSpPr>
        <p:spPr/>
        <p:txBody>
          <a:bodyPr/>
          <a:lstStyle>
            <a:lvl1pPr>
              <a:lnSpc>
                <a:spcPct val="120000"/>
              </a:lnSpc>
              <a:defRPr baseline="0">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2"/>
            </p:custDataLst>
          </p:nvPr>
        </p:nvSpPr>
        <p:spPr/>
        <p:txBody>
          <a:bodyPr/>
          <a:lstStyle>
            <a:lvl1pPr>
              <a:lnSpc>
                <a:spcPct val="120000"/>
              </a:lnSpc>
              <a:defRPr baseline="0">
                <a:latin typeface="Arial" panose="020B0604020202020204" pitchFamily="34" charset="0"/>
                <a:ea typeface="微软雅黑" panose="020B0503020204020204" pitchFamily="34" charset="-122"/>
              </a:defRPr>
            </a:lvl1pPr>
          </a:lstStyle>
          <a:p>
            <a:endParaRPr lang="zh-CN" altLang="en-US"/>
          </a:p>
        </p:txBody>
      </p:sp>
      <p:sp>
        <p:nvSpPr>
          <p:cNvPr id="9" name="灯片编号占位符 8"/>
          <p:cNvSpPr>
            <a:spLocks noGrp="1"/>
          </p:cNvSpPr>
          <p:nvPr>
            <p:ph type="sldNum" sz="quarter" idx="12"/>
            <p:custDataLst>
              <p:tags r:id="rId13"/>
            </p:custDataLst>
          </p:nvPr>
        </p:nvSpPr>
        <p:spPr/>
        <p:txBody>
          <a:bodyPr/>
          <a:lstStyle>
            <a:lvl1pPr>
              <a:lnSpc>
                <a:spcPct val="120000"/>
              </a:lnSpc>
              <a:defRPr baseline="0">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261175" y="305272"/>
            <a:ext cx="11651124" cy="6176188"/>
            <a:chOff x="261175" y="305272"/>
            <a:chExt cx="11651124" cy="6176188"/>
          </a:xfrm>
        </p:grpSpPr>
        <p:sp>
          <p:nvSpPr>
            <p:cNvPr id="9" name="等腰三角形 8"/>
            <p:cNvSpPr/>
            <p:nvPr userDrawn="1">
              <p:custDataLst>
                <p:tags r:id="rId3"/>
              </p:custDataLst>
            </p:nvPr>
          </p:nvSpPr>
          <p:spPr>
            <a:xfrm rot="2315082">
              <a:off x="261175" y="6021632"/>
              <a:ext cx="533400" cy="45982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nvGrpSpPr>
            <p:cNvPr id="10" name="组合 9"/>
            <p:cNvGrpSpPr/>
            <p:nvPr userDrawn="1"/>
          </p:nvGrpSpPr>
          <p:grpSpPr>
            <a:xfrm rot="1322092">
              <a:off x="11131937" y="305272"/>
              <a:ext cx="780362" cy="670898"/>
              <a:chOff x="11170458" y="527508"/>
              <a:chExt cx="780362" cy="670898"/>
            </a:xfrm>
          </p:grpSpPr>
          <p:sp>
            <p:nvSpPr>
              <p:cNvPr id="11" name="等腰三角形 10"/>
              <p:cNvSpPr/>
              <p:nvPr userDrawn="1">
                <p:custDataLst>
                  <p:tags r:id="rId4"/>
                </p:custDataLst>
              </p:nvPr>
            </p:nvSpPr>
            <p:spPr>
              <a:xfrm rot="693652" flipV="1">
                <a:off x="11170458" y="920188"/>
                <a:ext cx="322734" cy="27821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12" name="等腰三角形 11"/>
              <p:cNvSpPr/>
              <p:nvPr userDrawn="1">
                <p:custDataLst>
                  <p:tags r:id="rId5"/>
                </p:custDataLst>
              </p:nvPr>
            </p:nvSpPr>
            <p:spPr>
              <a:xfrm rot="18492899" flipV="1">
                <a:off x="11650344" y="549766"/>
                <a:ext cx="322734" cy="27821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grpSp>
      <p:sp>
        <p:nvSpPr>
          <p:cNvPr id="2" name="标题 1"/>
          <p:cNvSpPr>
            <a:spLocks noGrp="1"/>
          </p:cNvSpPr>
          <p:nvPr>
            <p:ph type="title"/>
            <p:custDataLst>
              <p:tags r:id="rId6"/>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7"/>
            </p:custDataLst>
          </p:nvPr>
        </p:nvSpPr>
        <p:spPr/>
        <p:txBody>
          <a:bodyPr/>
          <a:lstStyle>
            <a:lvl1pPr>
              <a:defRPr baseline="0">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baseline="0">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9"/>
            </p:custDataLst>
          </p:nvPr>
        </p:nvSpPr>
        <p:spPr/>
        <p:txBody>
          <a:bodyPr/>
          <a:lstStyle>
            <a:lvl1pPr>
              <a:defRPr baseline="0">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grpSp>
        <p:nvGrpSpPr>
          <p:cNvPr id="11" name="组合 10"/>
          <p:cNvGrpSpPr/>
          <p:nvPr userDrawn="1">
            <p:custDataLst>
              <p:tags r:id="rId2"/>
            </p:custDataLst>
          </p:nvPr>
        </p:nvGrpSpPr>
        <p:grpSpPr>
          <a:xfrm>
            <a:off x="261175" y="305272"/>
            <a:ext cx="11651124" cy="6176188"/>
            <a:chOff x="261175" y="305272"/>
            <a:chExt cx="11651124" cy="6176188"/>
          </a:xfrm>
        </p:grpSpPr>
        <p:sp>
          <p:nvSpPr>
            <p:cNvPr id="12" name="等腰三角形 11"/>
            <p:cNvSpPr/>
            <p:nvPr userDrawn="1">
              <p:custDataLst>
                <p:tags r:id="rId3"/>
              </p:custDataLst>
            </p:nvPr>
          </p:nvSpPr>
          <p:spPr>
            <a:xfrm rot="2315082">
              <a:off x="261175" y="6021632"/>
              <a:ext cx="533400" cy="45982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nvGrpSpPr>
            <p:cNvPr id="13" name="组合 12"/>
            <p:cNvGrpSpPr/>
            <p:nvPr userDrawn="1"/>
          </p:nvGrpSpPr>
          <p:grpSpPr>
            <a:xfrm rot="1322092">
              <a:off x="11131937" y="305272"/>
              <a:ext cx="780362" cy="670898"/>
              <a:chOff x="11170458" y="527508"/>
              <a:chExt cx="780362" cy="670898"/>
            </a:xfrm>
          </p:grpSpPr>
          <p:sp>
            <p:nvSpPr>
              <p:cNvPr id="14" name="等腰三角形 13"/>
              <p:cNvSpPr/>
              <p:nvPr userDrawn="1">
                <p:custDataLst>
                  <p:tags r:id="rId4"/>
                </p:custDataLst>
              </p:nvPr>
            </p:nvSpPr>
            <p:spPr>
              <a:xfrm rot="693652" flipV="1">
                <a:off x="11170458" y="920188"/>
                <a:ext cx="322734" cy="27821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15" name="等腰三角形 14"/>
              <p:cNvSpPr/>
              <p:nvPr userDrawn="1">
                <p:custDataLst>
                  <p:tags r:id="rId5"/>
                </p:custDataLst>
              </p:nvPr>
            </p:nvSpPr>
            <p:spPr>
              <a:xfrm rot="18492899" flipV="1">
                <a:off x="11650344" y="549766"/>
                <a:ext cx="322734" cy="27821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grpSp>
      <p:sp>
        <p:nvSpPr>
          <p:cNvPr id="2" name="标题 1"/>
          <p:cNvSpPr>
            <a:spLocks noGrp="1"/>
          </p:cNvSpPr>
          <p:nvPr>
            <p:ph type="title"/>
            <p:custDataLst>
              <p:tags r:id="rId6"/>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7"/>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2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8"/>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9"/>
            </p:custDataLst>
          </p:nvPr>
        </p:nvSpPr>
        <p:spPr/>
        <p:txBody>
          <a:bodyPr/>
          <a:lstStyle>
            <a:lvl1pPr>
              <a:lnSpc>
                <a:spcPct val="120000"/>
              </a:lnSpc>
              <a:defRPr baseline="0">
                <a:latin typeface="Arial" panose="020B0604020202020204" pitchFamily="34" charset="0"/>
                <a:ea typeface="微软雅黑" panose="020B0503020204020204" pitchFamily="3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0"/>
            </p:custDataLst>
          </p:nvPr>
        </p:nvSpPr>
        <p:spPr/>
        <p:txBody>
          <a:bodyPr/>
          <a:lstStyle>
            <a:lvl1pPr>
              <a:lnSpc>
                <a:spcPct val="120000"/>
              </a:lnSpc>
              <a:defRPr baseline="0">
                <a:latin typeface="Arial" panose="020B0604020202020204" pitchFamily="34" charset="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custDataLst>
              <p:tags r:id="rId11"/>
            </p:custDataLst>
          </p:nvPr>
        </p:nvSpPr>
        <p:spPr/>
        <p:txBody>
          <a:bodyPr/>
          <a:lstStyle>
            <a:lvl1pPr>
              <a:lnSpc>
                <a:spcPct val="120000"/>
              </a:lnSpc>
              <a:defRPr baseline="0">
                <a:latin typeface="Arial" panose="020B0604020202020204" pitchFamily="34" charset="0"/>
                <a:ea typeface="微软雅黑" panose="020B0503020204020204" pitchFamily="3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261175" y="304800"/>
            <a:ext cx="11626025" cy="6248400"/>
            <a:chOff x="261175" y="304800"/>
            <a:chExt cx="11626025" cy="6248400"/>
          </a:xfrm>
        </p:grpSpPr>
        <p:sp>
          <p:nvSpPr>
            <p:cNvPr id="11" name="矩形 10"/>
            <p:cNvSpPr/>
            <p:nvPr userDrawn="1">
              <p:custDataLst>
                <p:tags r:id="rId3"/>
              </p:custDataLst>
            </p:nvPr>
          </p:nvSpPr>
          <p:spPr>
            <a:xfrm>
              <a:off x="304800" y="304800"/>
              <a:ext cx="11582400" cy="6248400"/>
            </a:xfrm>
            <a:prstGeom prst="rect">
              <a:avLst/>
            </a:prstGeom>
            <a:gradFill flip="none" rotWithShape="1">
              <a:gsLst>
                <a:gs pos="40000">
                  <a:schemeClr val="bg2"/>
                </a:gs>
                <a:gs pos="92000">
                  <a:schemeClr val="tx2"/>
                </a:gs>
              </a:gsLst>
              <a:lin ang="2700000" scaled="0"/>
              <a:tileRect/>
            </a:gradFill>
            <a:ln>
              <a:noFill/>
            </a:ln>
            <a:effectLst>
              <a:outerShdw blurRad="342900" sx="106000" sy="106000" algn="ctr"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dirty="0">
                <a:solidFill>
                  <a:schemeClr val="accent3"/>
                </a:solidFill>
                <a:latin typeface="Arial" panose="020B0604020202020204" pitchFamily="34" charset="0"/>
              </a:endParaRPr>
            </a:p>
          </p:txBody>
        </p:sp>
        <p:grpSp>
          <p:nvGrpSpPr>
            <p:cNvPr id="12" name="组合 11"/>
            <p:cNvGrpSpPr/>
            <p:nvPr userDrawn="1"/>
          </p:nvGrpSpPr>
          <p:grpSpPr>
            <a:xfrm>
              <a:off x="261175" y="597763"/>
              <a:ext cx="11327050" cy="5883697"/>
              <a:chOff x="261175" y="597763"/>
              <a:chExt cx="11327050" cy="5883697"/>
            </a:xfrm>
          </p:grpSpPr>
          <p:sp>
            <p:nvSpPr>
              <p:cNvPr id="13" name="等腰三角形 12"/>
              <p:cNvSpPr/>
              <p:nvPr userDrawn="1">
                <p:custDataLst>
                  <p:tags r:id="rId4"/>
                </p:custDataLst>
              </p:nvPr>
            </p:nvSpPr>
            <p:spPr>
              <a:xfrm rot="2315082">
                <a:off x="261175" y="6021632"/>
                <a:ext cx="533400" cy="45982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14" name="等腰三角形 13"/>
              <p:cNvSpPr/>
              <p:nvPr userDrawn="1">
                <p:custDataLst>
                  <p:tags r:id="rId5"/>
                </p:custDataLst>
              </p:nvPr>
            </p:nvSpPr>
            <p:spPr>
              <a:xfrm rot="2015744" flipV="1">
                <a:off x="11265491" y="597763"/>
                <a:ext cx="322734" cy="27821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grpSp>
      <p:sp>
        <p:nvSpPr>
          <p:cNvPr id="2" name="竖排标题 1"/>
          <p:cNvSpPr>
            <a:spLocks noGrp="1"/>
          </p:cNvSpPr>
          <p:nvPr>
            <p:ph type="title" orient="vert"/>
            <p:custDataLst>
              <p:tags r:id="rId6"/>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竖排文字占位符 2"/>
          <p:cNvSpPr>
            <a:spLocks noGrp="1"/>
          </p:cNvSpPr>
          <p:nvPr>
            <p:ph type="body" orient="vert" idx="1"/>
            <p:custDataLst>
              <p:tags r:id="rId7"/>
            </p:custDataLst>
          </p:nvPr>
        </p:nvSpPr>
        <p:spPr>
          <a:xfrm>
            <a:off x="669925" y="952500"/>
            <a:ext cx="9828101" cy="5388907"/>
          </a:xfrm>
        </p:spPr>
        <p:txBody>
          <a:bodyPr vert="eaVert"/>
          <a:lstStyle>
            <a:lvl1pPr marL="514350" indent="-285750" eaLnBrk="1" fontAlgn="auto" latinLnBrk="0" hangingPunct="1">
              <a:lnSpc>
                <a:spcPct val="12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2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2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2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2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8"/>
            </p:custDataLst>
          </p:nvPr>
        </p:nvSpPr>
        <p:spPr/>
        <p:txBody>
          <a:bodyPr/>
          <a:lstStyle>
            <a:lvl1pPr>
              <a:lnSpc>
                <a:spcPct val="120000"/>
              </a:lnSpc>
              <a:defRPr baseline="0">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lstStyle>
            <a:lvl1pPr>
              <a:lnSpc>
                <a:spcPct val="120000"/>
              </a:lnSpc>
              <a:defRPr baseline="0">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a:lstStyle>
            <a:lvl1pPr>
              <a:lnSpc>
                <a:spcPct val="120000"/>
              </a:lnSpc>
              <a:defRPr baseline="0">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261175" y="304800"/>
            <a:ext cx="11626025" cy="6248400"/>
            <a:chOff x="261175" y="304800"/>
            <a:chExt cx="11626025" cy="6248400"/>
          </a:xfrm>
        </p:grpSpPr>
        <p:sp>
          <p:nvSpPr>
            <p:cNvPr id="11" name="矩形 10"/>
            <p:cNvSpPr/>
            <p:nvPr userDrawn="1">
              <p:custDataLst>
                <p:tags r:id="rId3"/>
              </p:custDataLst>
            </p:nvPr>
          </p:nvSpPr>
          <p:spPr>
            <a:xfrm>
              <a:off x="304800" y="304800"/>
              <a:ext cx="11582400" cy="6248400"/>
            </a:xfrm>
            <a:prstGeom prst="rect">
              <a:avLst/>
            </a:prstGeom>
            <a:gradFill flip="none" rotWithShape="1">
              <a:gsLst>
                <a:gs pos="40000">
                  <a:schemeClr val="bg2"/>
                </a:gs>
                <a:gs pos="92000">
                  <a:schemeClr val="tx2"/>
                </a:gs>
              </a:gsLst>
              <a:lin ang="2700000" scaled="0"/>
              <a:tileRect/>
            </a:gradFill>
            <a:ln>
              <a:noFill/>
            </a:ln>
            <a:effectLst>
              <a:outerShdw blurRad="342900" sx="106000" sy="106000" algn="ctr"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dirty="0">
                <a:solidFill>
                  <a:schemeClr val="accent3"/>
                </a:solidFill>
                <a:latin typeface="Arial" panose="020B0604020202020204" pitchFamily="34" charset="0"/>
              </a:endParaRPr>
            </a:p>
          </p:txBody>
        </p:sp>
        <p:grpSp>
          <p:nvGrpSpPr>
            <p:cNvPr id="12" name="组合 11"/>
            <p:cNvGrpSpPr/>
            <p:nvPr userDrawn="1"/>
          </p:nvGrpSpPr>
          <p:grpSpPr>
            <a:xfrm>
              <a:off x="261175" y="597763"/>
              <a:ext cx="11327050" cy="5883697"/>
              <a:chOff x="261175" y="597763"/>
              <a:chExt cx="11327050" cy="5883697"/>
            </a:xfrm>
          </p:grpSpPr>
          <p:sp>
            <p:nvSpPr>
              <p:cNvPr id="13" name="等腰三角形 12"/>
              <p:cNvSpPr/>
              <p:nvPr userDrawn="1">
                <p:custDataLst>
                  <p:tags r:id="rId4"/>
                </p:custDataLst>
              </p:nvPr>
            </p:nvSpPr>
            <p:spPr>
              <a:xfrm rot="2315082">
                <a:off x="261175" y="6021632"/>
                <a:ext cx="533400" cy="45982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14" name="等腰三角形 13"/>
              <p:cNvSpPr/>
              <p:nvPr userDrawn="1">
                <p:custDataLst>
                  <p:tags r:id="rId5"/>
                </p:custDataLst>
              </p:nvPr>
            </p:nvSpPr>
            <p:spPr>
              <a:xfrm rot="2015744" flipV="1">
                <a:off x="11265491" y="597763"/>
                <a:ext cx="322734" cy="27821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grpSp>
      <p:sp>
        <p:nvSpPr>
          <p:cNvPr id="3" name="日期占位符 2"/>
          <p:cNvSpPr>
            <a:spLocks noGrp="1"/>
          </p:cNvSpPr>
          <p:nvPr>
            <p:ph type="dt" sz="half" idx="10"/>
            <p:custDataLst>
              <p:tags r:id="rId6"/>
            </p:custDataLst>
          </p:nvPr>
        </p:nvSpPr>
        <p:spPr/>
        <p:txBody>
          <a:bodyPr/>
          <a:lstStyle>
            <a:lvl1pPr>
              <a:defRPr baseline="0">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baseline="0">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8"/>
            </p:custDataLst>
          </p:nvPr>
        </p:nvSpPr>
        <p:spPr/>
        <p:txBody>
          <a:bodyPr/>
          <a:lstStyle>
            <a:lvl1pPr>
              <a:defRPr baseline="0">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9"/>
            </p:custDataLst>
          </p:nvPr>
        </p:nvSpPr>
        <p:spPr>
          <a:xfrm>
            <a:off x="669930" y="952508"/>
            <a:ext cx="10852237" cy="5388907"/>
          </a:xfrm>
        </p:spPr>
        <p:txBody>
          <a:bodyPr/>
          <a:lstStyle>
            <a:lvl1pPr>
              <a:defRPr baseline="0">
                <a:latin typeface="Arial" panose="020B0604020202020204" pitchFamily="34" charset="0"/>
                <a:ea typeface="微软雅黑" panose="020B0503020204020204" pitchFamily="34" charset="-122"/>
              </a:defRPr>
            </a:lvl1pPr>
            <a:lvl2pPr>
              <a:defRPr baseline="0">
                <a:latin typeface="Arial" panose="020B0604020202020204" pitchFamily="34" charset="0"/>
                <a:ea typeface="微软雅黑" panose="020B0503020204020204" pitchFamily="34" charset="-122"/>
              </a:defRPr>
            </a:lvl2pPr>
            <a:lvl3pPr>
              <a:defRPr baseline="0">
                <a:latin typeface="Arial" panose="020B0604020202020204" pitchFamily="34" charset="0"/>
                <a:ea typeface="微软雅黑" panose="020B0503020204020204" pitchFamily="34" charset="-122"/>
              </a:defRPr>
            </a:lvl3pPr>
            <a:lvl4pPr>
              <a:defRPr baseline="0">
                <a:latin typeface="Arial" panose="020B0604020202020204" pitchFamily="34" charset="0"/>
                <a:ea typeface="微软雅黑" panose="020B0503020204020204" pitchFamily="34" charset="-122"/>
              </a:defRPr>
            </a:lvl4pPr>
            <a:lvl5pPr>
              <a:defRPr baseline="0">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261175" y="180644"/>
            <a:ext cx="11740482" cy="6300816"/>
            <a:chOff x="261175" y="180644"/>
            <a:chExt cx="11740482" cy="6300816"/>
          </a:xfrm>
        </p:grpSpPr>
        <p:sp>
          <p:nvSpPr>
            <p:cNvPr id="8" name="等腰三角形 7"/>
            <p:cNvSpPr/>
            <p:nvPr userDrawn="1">
              <p:custDataLst>
                <p:tags r:id="rId3"/>
              </p:custDataLst>
            </p:nvPr>
          </p:nvSpPr>
          <p:spPr>
            <a:xfrm rot="2315082">
              <a:off x="261175" y="6021632"/>
              <a:ext cx="533400" cy="45982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nvGrpSpPr>
            <p:cNvPr id="9" name="组合 8"/>
            <p:cNvGrpSpPr/>
            <p:nvPr userDrawn="1"/>
          </p:nvGrpSpPr>
          <p:grpSpPr>
            <a:xfrm rot="1322092">
              <a:off x="11233066" y="180644"/>
              <a:ext cx="768591" cy="666134"/>
              <a:chOff x="11216987" y="376430"/>
              <a:chExt cx="768591" cy="666134"/>
            </a:xfrm>
          </p:grpSpPr>
          <p:sp>
            <p:nvSpPr>
              <p:cNvPr id="10" name="等腰三角形 9"/>
              <p:cNvSpPr/>
              <p:nvPr userDrawn="1">
                <p:custDataLst>
                  <p:tags r:id="rId4"/>
                </p:custDataLst>
              </p:nvPr>
            </p:nvSpPr>
            <p:spPr>
              <a:xfrm rot="693652" flipV="1">
                <a:off x="11216987" y="764346"/>
                <a:ext cx="322734" cy="27821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11" name="等腰三角形 10"/>
              <p:cNvSpPr/>
              <p:nvPr userDrawn="1">
                <p:custDataLst>
                  <p:tags r:id="rId5"/>
                </p:custDataLst>
              </p:nvPr>
            </p:nvSpPr>
            <p:spPr>
              <a:xfrm rot="18492899" flipV="1">
                <a:off x="11685102" y="398688"/>
                <a:ext cx="322734" cy="27821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grpSp>
      <p:sp>
        <p:nvSpPr>
          <p:cNvPr id="6" name="矩形 5"/>
          <p:cNvSpPr/>
          <p:nvPr>
            <p:custDataLst>
              <p:tags r:id="rId6"/>
            </p:custDataLst>
          </p:nvPr>
        </p:nvSpPr>
        <p:spPr>
          <a:xfrm>
            <a:off x="1009650" y="850900"/>
            <a:ext cx="10172700" cy="51562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 name="标题 1"/>
          <p:cNvSpPr>
            <a:spLocks noGrp="1"/>
          </p:cNvSpPr>
          <p:nvPr>
            <p:ph type="title" hasCustomPrompt="1"/>
            <p:custDataLst>
              <p:tags r:id="rId7"/>
            </p:custDataLst>
          </p:nvPr>
        </p:nvSpPr>
        <p:spPr>
          <a:xfrm>
            <a:off x="2726807" y="2146286"/>
            <a:ext cx="6738386" cy="2565428"/>
          </a:xfrm>
        </p:spPr>
        <p:txBody>
          <a:bodyPr vert="horz" lIns="90000" tIns="46800" rIns="90000" bIns="46800" rtlCol="0" anchor="ctr"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accent1"/>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8"/>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baseline="0">
                <a:latin typeface="Arial" panose="020B0604020202020204" pitchFamily="34" charset="0"/>
              </a:defRPr>
            </a:lvl1pPr>
          </a:lstStyle>
          <a:p>
            <a:endParaRPr lang="zh-CN" altLang="en-US"/>
          </a:p>
        </p:txBody>
      </p:sp>
      <p:sp>
        <p:nvSpPr>
          <p:cNvPr id="5" name="灯片编号占位符 4"/>
          <p:cNvSpPr>
            <a:spLocks noGrp="1"/>
          </p:cNvSpPr>
          <p:nvPr>
            <p:ph type="sldNum" sz="quarter" idx="12"/>
            <p:custDataLst>
              <p:tags r:id="rId10"/>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sp>
        <p:nvSpPr>
          <p:cNvPr id="10" name="等腰三角形 9"/>
          <p:cNvSpPr/>
          <p:nvPr userDrawn="1">
            <p:custDataLst>
              <p:tags r:id="rId2"/>
            </p:custDataLst>
          </p:nvPr>
        </p:nvSpPr>
        <p:spPr>
          <a:xfrm rot="2315082">
            <a:off x="260985" y="6021705"/>
            <a:ext cx="533400" cy="459740"/>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nvGrpSpPr>
          <p:cNvPr id="11" name="组合 10"/>
          <p:cNvGrpSpPr/>
          <p:nvPr userDrawn="1">
            <p:custDataLst>
              <p:tags r:id="rId3"/>
            </p:custDataLst>
          </p:nvPr>
        </p:nvGrpSpPr>
        <p:grpSpPr>
          <a:xfrm rot="1322092">
            <a:off x="11132185" y="305435"/>
            <a:ext cx="780415" cy="671195"/>
            <a:chOff x="11170458" y="527508"/>
            <a:chExt cx="780362" cy="670898"/>
          </a:xfrm>
        </p:grpSpPr>
        <p:sp>
          <p:nvSpPr>
            <p:cNvPr id="12" name="等腰三角形 11"/>
            <p:cNvSpPr/>
            <p:nvPr userDrawn="1">
              <p:custDataLst>
                <p:tags r:id="rId4"/>
              </p:custDataLst>
            </p:nvPr>
          </p:nvSpPr>
          <p:spPr>
            <a:xfrm rot="693652" flipV="1">
              <a:off x="11170458" y="920188"/>
              <a:ext cx="322734" cy="27821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13" name="等腰三角形 12"/>
            <p:cNvSpPr/>
            <p:nvPr userDrawn="1">
              <p:custDataLst>
                <p:tags r:id="rId5"/>
              </p:custDataLst>
            </p:nvPr>
          </p:nvSpPr>
          <p:spPr>
            <a:xfrm rot="18492899" flipV="1">
              <a:off x="11650344" y="549766"/>
              <a:ext cx="322734" cy="27821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sp>
        <p:nvSpPr>
          <p:cNvPr id="2" name="标题 1"/>
          <p:cNvSpPr>
            <a:spLocks noGrp="1"/>
          </p:cNvSpPr>
          <p:nvPr>
            <p:ph type="title"/>
            <p:custDataLst>
              <p:tags r:id="rId6"/>
            </p:custDataLst>
          </p:nvPr>
        </p:nvSpPr>
        <p:spPr/>
        <p:txBody>
          <a:bodyPr/>
          <a:lstStyle>
            <a:lvl1pPr>
              <a:defRPr baseline="0">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baseline="0">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baseline="0">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baseline="0">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sp>
        <p:nvSpPr>
          <p:cNvPr id="9" name="矩形 8"/>
          <p:cNvSpPr/>
          <p:nvPr userDrawn="1">
            <p:custDataLst>
              <p:tags r:id="rId2"/>
            </p:custDataLst>
          </p:nvPr>
        </p:nvSpPr>
        <p:spPr>
          <a:xfrm>
            <a:off x="304800" y="304800"/>
            <a:ext cx="11582400" cy="6248400"/>
          </a:xfrm>
          <a:prstGeom prst="rect">
            <a:avLst/>
          </a:prstGeom>
          <a:gradFill flip="none" rotWithShape="1">
            <a:gsLst>
              <a:gs pos="40000">
                <a:schemeClr val="bg2"/>
              </a:gs>
              <a:gs pos="92000">
                <a:schemeClr val="tx2"/>
              </a:gs>
            </a:gsLst>
            <a:lin ang="2700000" scaled="0"/>
            <a:tileRect/>
          </a:gradFill>
          <a:ln>
            <a:noFill/>
          </a:ln>
          <a:effectLst>
            <a:outerShdw blurRad="342900" sx="106000" sy="106000" algn="ctr"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dirty="0">
              <a:solidFill>
                <a:schemeClr val="accent3"/>
              </a:solidFill>
              <a:latin typeface="Arial" panose="020B0604020202020204" pitchFamily="34" charset="0"/>
            </a:endParaRPr>
          </a:p>
        </p:txBody>
      </p:sp>
      <p:sp>
        <p:nvSpPr>
          <p:cNvPr id="11" name="等腰三角形 10"/>
          <p:cNvSpPr/>
          <p:nvPr userDrawn="1">
            <p:custDataLst>
              <p:tags r:id="rId3"/>
            </p:custDataLst>
          </p:nvPr>
        </p:nvSpPr>
        <p:spPr>
          <a:xfrm rot="2315082">
            <a:off x="260985" y="6021705"/>
            <a:ext cx="533400" cy="459740"/>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13" name="等腰三角形 12"/>
          <p:cNvSpPr/>
          <p:nvPr userDrawn="1">
            <p:custDataLst>
              <p:tags r:id="rId4"/>
            </p:custDataLst>
          </p:nvPr>
        </p:nvSpPr>
        <p:spPr>
          <a:xfrm rot="2015744" flipV="1">
            <a:off x="11265535" y="597535"/>
            <a:ext cx="322580" cy="278130"/>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2" name="标题 1"/>
          <p:cNvSpPr>
            <a:spLocks noGrp="1"/>
          </p:cNvSpPr>
          <p:nvPr>
            <p:ph type="title" hasCustomPrompt="1"/>
            <p:custDataLst>
              <p:tags r:id="rId5"/>
            </p:custDataLst>
          </p:nvPr>
        </p:nvSpPr>
        <p:spPr>
          <a:xfrm>
            <a:off x="1281600" y="1249200"/>
            <a:ext cx="9626400" cy="723600"/>
          </a:xfrm>
        </p:spPr>
        <p:txBody>
          <a:bodyPr anchor="ctr"/>
          <a:lstStyle>
            <a:lvl1pPr>
              <a:defRPr sz="3200" baseline="0">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6"/>
            </p:custDataLst>
          </p:nvPr>
        </p:nvSpPr>
        <p:spPr>
          <a:xfrm>
            <a:off x="1281113" y="2163600"/>
            <a:ext cx="9626600" cy="3445200"/>
          </a:xfrm>
        </p:spPr>
        <p:txBody>
          <a:bodyPr/>
          <a:lstStyle>
            <a:lvl1pPr>
              <a:defRPr baseline="0">
                <a:latin typeface="Arial" panose="020B0604020202020204" pitchFamily="34" charset="0"/>
                <a:ea typeface="微软雅黑" panose="020B0503020204020204" pitchFamily="34" charset="-122"/>
              </a:defRPr>
            </a:lvl1pPr>
            <a:lvl2pPr>
              <a:defRPr baseline="0">
                <a:latin typeface="Arial" panose="020B0604020202020204" pitchFamily="34" charset="0"/>
                <a:ea typeface="微软雅黑" panose="020B0503020204020204" pitchFamily="34" charset="-122"/>
              </a:defRPr>
            </a:lvl2pPr>
            <a:lvl3pPr>
              <a:defRPr baseline="0">
                <a:latin typeface="Arial" panose="020B0604020202020204" pitchFamily="34" charset="0"/>
                <a:ea typeface="微软雅黑" panose="020B0503020204020204" pitchFamily="34" charset="-122"/>
              </a:defRPr>
            </a:lvl3pPr>
            <a:lvl4pPr>
              <a:defRPr baseline="0">
                <a:latin typeface="Arial" panose="020B0604020202020204" pitchFamily="34" charset="0"/>
                <a:ea typeface="微软雅黑" panose="020B0503020204020204" pitchFamily="34" charset="-122"/>
              </a:defRPr>
            </a:lvl4pPr>
            <a:lvl5pPr>
              <a:defRPr baseline="0">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7"/>
            </p:custDataLst>
          </p:nvPr>
        </p:nvSpPr>
        <p:spPr/>
        <p:txBody>
          <a:bodyPr/>
          <a:lstStyle>
            <a:lvl1pPr>
              <a:defRPr baseline="0">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baseline="0">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baseline="0">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gradFill>
          <a:gsLst>
            <a:gs pos="0">
              <a:schemeClr val="tx2"/>
            </a:gs>
            <a:gs pos="100000">
              <a:schemeClr val="bg2"/>
            </a:gs>
          </a:gsLst>
          <a:lin ang="240000" scaled="0"/>
        </a:gra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1"/>
            <a:ext cx="4823460" cy="6858000"/>
          </a:xfrm>
          <a:prstGeom prst="rect">
            <a:avLst/>
          </a:prstGeom>
          <a:gradFill>
            <a:gsLst>
              <a:gs pos="0">
                <a:schemeClr val="bg2"/>
              </a:gs>
              <a:gs pos="100000">
                <a:schemeClr val="tx2"/>
              </a:gs>
            </a:gsLst>
            <a:lin ang="2700000" scaled="0"/>
          </a:gradFill>
          <a:ln>
            <a:noFill/>
          </a:ln>
          <a:effectLst>
            <a:outerShdw blurRad="342900" sx="106000" sy="106000" algn="ctr"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ltLang="zh-CN" sz="1600" baseline="0" dirty="0">
              <a:solidFill>
                <a:schemeClr val="accent3"/>
              </a:solidFill>
              <a:latin typeface="Arial" panose="020B0604020202020204" pitchFamily="34" charset="0"/>
              <a:sym typeface="+mn-ea"/>
            </a:endParaRPr>
          </a:p>
        </p:txBody>
      </p:sp>
      <p:sp>
        <p:nvSpPr>
          <p:cNvPr id="18" name="等腰三角形 17"/>
          <p:cNvSpPr/>
          <p:nvPr userDrawn="1">
            <p:custDataLst>
              <p:tags r:id="rId3"/>
            </p:custDataLst>
          </p:nvPr>
        </p:nvSpPr>
        <p:spPr>
          <a:xfrm rot="2315082">
            <a:off x="260985" y="6021705"/>
            <a:ext cx="533400" cy="459740"/>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nvGrpSpPr>
          <p:cNvPr id="19" name="组合 18"/>
          <p:cNvGrpSpPr/>
          <p:nvPr userDrawn="1">
            <p:custDataLst>
              <p:tags r:id="rId4"/>
            </p:custDataLst>
          </p:nvPr>
        </p:nvGrpSpPr>
        <p:grpSpPr>
          <a:xfrm rot="1322092">
            <a:off x="11132185" y="305435"/>
            <a:ext cx="780415" cy="671195"/>
            <a:chOff x="11170458" y="527508"/>
            <a:chExt cx="780362" cy="670898"/>
          </a:xfrm>
        </p:grpSpPr>
        <p:sp>
          <p:nvSpPr>
            <p:cNvPr id="20" name="等腰三角形 19"/>
            <p:cNvSpPr/>
            <p:nvPr userDrawn="1">
              <p:custDataLst>
                <p:tags r:id="rId5"/>
              </p:custDataLst>
            </p:nvPr>
          </p:nvSpPr>
          <p:spPr>
            <a:xfrm rot="693652" flipV="1">
              <a:off x="11170458" y="920188"/>
              <a:ext cx="322734" cy="27821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21" name="等腰三角形 20"/>
            <p:cNvSpPr/>
            <p:nvPr userDrawn="1">
              <p:custDataLst>
                <p:tags r:id="rId6"/>
              </p:custDataLst>
            </p:nvPr>
          </p:nvSpPr>
          <p:spPr>
            <a:xfrm rot="18492899" flipV="1">
              <a:off x="11650344" y="549766"/>
              <a:ext cx="322734" cy="27821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sp>
        <p:nvSpPr>
          <p:cNvPr id="2" name="标题 1"/>
          <p:cNvSpPr>
            <a:spLocks noGrp="1"/>
          </p:cNvSpPr>
          <p:nvPr>
            <p:ph type="title" hasCustomPrompt="1"/>
            <p:custDataLst>
              <p:tags r:id="rId7"/>
            </p:custDataLst>
          </p:nvPr>
        </p:nvSpPr>
        <p:spPr>
          <a:xfrm>
            <a:off x="583200" y="770400"/>
            <a:ext cx="3960000" cy="882000"/>
          </a:xfrm>
        </p:spPr>
        <p:txBody>
          <a:bodyPr anchor="ctr"/>
          <a:lstStyle>
            <a:lvl1pPr>
              <a:defRPr sz="3600" baseline="0">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baseline="0">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baseline="0">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baseline="0">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586800" y="1764000"/>
            <a:ext cx="3956400" cy="4093200"/>
          </a:xfrm>
        </p:spPr>
        <p:txBody>
          <a:bodyPr/>
          <a:lstStyle>
            <a:lvl1pPr>
              <a:defRPr baseline="0">
                <a:latin typeface="Arial" panose="020B0604020202020204" pitchFamily="34" charset="0"/>
                <a:ea typeface="微软雅黑" panose="020B0503020204020204" pitchFamily="34" charset="-122"/>
              </a:defRPr>
            </a:lvl1pPr>
            <a:lvl2pPr>
              <a:defRPr baseline="0">
                <a:latin typeface="Arial" panose="020B0604020202020204" pitchFamily="34" charset="0"/>
                <a:ea typeface="微软雅黑" panose="020B0503020204020204" pitchFamily="34" charset="-122"/>
              </a:defRPr>
            </a:lvl2pPr>
            <a:lvl3pPr>
              <a:defRPr baseline="0">
                <a:latin typeface="Arial" panose="020B0604020202020204" pitchFamily="34" charset="0"/>
                <a:ea typeface="微软雅黑" panose="020B0503020204020204" pitchFamily="34" charset="-122"/>
              </a:defRPr>
            </a:lvl3pPr>
            <a:lvl4pPr>
              <a:defRPr baseline="0">
                <a:latin typeface="Arial" panose="020B0604020202020204" pitchFamily="34" charset="0"/>
                <a:ea typeface="微软雅黑" panose="020B0503020204020204" pitchFamily="34" charset="-122"/>
              </a:defRPr>
            </a:lvl4pPr>
            <a:lvl5pPr>
              <a:defRPr baseline="0">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5101200" y="769938"/>
            <a:ext cx="6480000" cy="5087937"/>
          </a:xfrm>
        </p:spPr>
        <p:txBody>
          <a:bodyPr/>
          <a:lstStyle>
            <a:lvl1pPr>
              <a:defRPr baseline="0">
                <a:latin typeface="Arial" panose="020B0604020202020204" pitchFamily="34" charset="0"/>
                <a:ea typeface="微软雅黑" panose="020B0503020204020204" pitchFamily="34" charset="-122"/>
              </a:defRPr>
            </a:lvl1pPr>
            <a:lvl2pPr>
              <a:defRPr baseline="0">
                <a:latin typeface="Arial" panose="020B0604020202020204" pitchFamily="34" charset="0"/>
                <a:ea typeface="微软雅黑" panose="020B0503020204020204" pitchFamily="34" charset="-122"/>
              </a:defRPr>
            </a:lvl2pPr>
            <a:lvl3pPr>
              <a:defRPr baseline="0">
                <a:latin typeface="Arial" panose="020B0604020202020204" pitchFamily="34" charset="0"/>
                <a:ea typeface="微软雅黑" panose="020B0503020204020204" pitchFamily="34" charset="-122"/>
              </a:defRPr>
            </a:lvl3pPr>
            <a:lvl4pPr>
              <a:defRPr baseline="0">
                <a:latin typeface="Arial" panose="020B0604020202020204" pitchFamily="34" charset="0"/>
                <a:ea typeface="微软雅黑" panose="020B0503020204020204" pitchFamily="34" charset="-122"/>
              </a:defRPr>
            </a:lvl4pPr>
            <a:lvl5pPr>
              <a:defRPr baseline="0">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gradFill flip="none" rotWithShape="1">
            <a:gsLst>
              <a:gs pos="40000">
                <a:schemeClr val="bg2"/>
              </a:gs>
              <a:gs pos="92000">
                <a:schemeClr val="tx2"/>
              </a:gs>
            </a:gsLst>
            <a:lin ang="2700000" scaled="0"/>
            <a:tileRect/>
          </a:gradFill>
          <a:ln>
            <a:noFill/>
          </a:ln>
          <a:effectLst>
            <a:outerShdw blurRad="342900" sx="106000" sy="106000" algn="ctr"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ltLang="zh-CN" sz="1600" baseline="0">
              <a:solidFill>
                <a:schemeClr val="accent3"/>
              </a:solidFill>
              <a:latin typeface="Arial" panose="020B0604020202020204" pitchFamily="34" charset="0"/>
              <a:sym typeface="+mn-ea"/>
            </a:endParaRPr>
          </a:p>
        </p:txBody>
      </p:sp>
      <p:sp>
        <p:nvSpPr>
          <p:cNvPr id="16" name="等腰三角形 15"/>
          <p:cNvSpPr/>
          <p:nvPr userDrawn="1">
            <p:custDataLst>
              <p:tags r:id="rId3"/>
            </p:custDataLst>
          </p:nvPr>
        </p:nvSpPr>
        <p:spPr>
          <a:xfrm rot="2315082">
            <a:off x="260985" y="6021705"/>
            <a:ext cx="533400" cy="459740"/>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nvGrpSpPr>
          <p:cNvPr id="17" name="组合 16"/>
          <p:cNvGrpSpPr/>
          <p:nvPr userDrawn="1">
            <p:custDataLst>
              <p:tags r:id="rId4"/>
            </p:custDataLst>
          </p:nvPr>
        </p:nvGrpSpPr>
        <p:grpSpPr>
          <a:xfrm rot="1322092">
            <a:off x="11132185" y="305435"/>
            <a:ext cx="780415" cy="671195"/>
            <a:chOff x="11170458" y="527508"/>
            <a:chExt cx="780362" cy="670898"/>
          </a:xfrm>
        </p:grpSpPr>
        <p:sp>
          <p:nvSpPr>
            <p:cNvPr id="18" name="等腰三角形 17"/>
            <p:cNvSpPr/>
            <p:nvPr userDrawn="1">
              <p:custDataLst>
                <p:tags r:id="rId5"/>
              </p:custDataLst>
            </p:nvPr>
          </p:nvSpPr>
          <p:spPr>
            <a:xfrm rot="693652" flipV="1">
              <a:off x="11170458" y="920188"/>
              <a:ext cx="322734" cy="27821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19" name="等腰三角形 18"/>
            <p:cNvSpPr/>
            <p:nvPr userDrawn="1">
              <p:custDataLst>
                <p:tags r:id="rId6"/>
              </p:custDataLst>
            </p:nvPr>
          </p:nvSpPr>
          <p:spPr>
            <a:xfrm rot="18492899" flipV="1">
              <a:off x="11650344" y="549766"/>
              <a:ext cx="322734" cy="27821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sp>
        <p:nvSpPr>
          <p:cNvPr id="2" name="标题 1"/>
          <p:cNvSpPr>
            <a:spLocks noGrp="1"/>
          </p:cNvSpPr>
          <p:nvPr>
            <p:ph type="title"/>
            <p:custDataLst>
              <p:tags r:id="rId7"/>
            </p:custDataLst>
          </p:nvPr>
        </p:nvSpPr>
        <p:spPr>
          <a:xfrm>
            <a:off x="612000" y="781200"/>
            <a:ext cx="10976400" cy="626400"/>
          </a:xfrm>
        </p:spPr>
        <p:txBody>
          <a:bodyPr anchor="ctr"/>
          <a:lstStyle>
            <a:lvl1pPr algn="ctr">
              <a:defRPr sz="3600" baseline="0">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baseline="0">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baseline="0">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baseline="0">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lstStyle>
            <a:lvl1pPr algn="ctr">
              <a:defRPr baseline="0">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lstStyle>
            <a:lvl1pPr>
              <a:defRPr baseline="0">
                <a:latin typeface="Arial" panose="020B0604020202020204" pitchFamily="34" charset="0"/>
                <a:ea typeface="微软雅黑" panose="020B0503020204020204" pitchFamily="34" charset="-122"/>
              </a:defRPr>
            </a:lvl1pPr>
            <a:lvl2pPr>
              <a:defRPr baseline="0">
                <a:latin typeface="Arial" panose="020B0604020202020204" pitchFamily="34" charset="0"/>
                <a:ea typeface="微软雅黑" panose="020B0503020204020204" pitchFamily="34" charset="-122"/>
              </a:defRPr>
            </a:lvl2pPr>
            <a:lvl3pPr>
              <a:defRPr baseline="0">
                <a:latin typeface="Arial" panose="020B0604020202020204" pitchFamily="34" charset="0"/>
                <a:ea typeface="微软雅黑" panose="020B0503020204020204" pitchFamily="34" charset="-122"/>
              </a:defRPr>
            </a:lvl3pPr>
            <a:lvl4pPr>
              <a:defRPr baseline="0">
                <a:latin typeface="Arial" panose="020B0604020202020204" pitchFamily="34" charset="0"/>
                <a:ea typeface="微软雅黑" panose="020B0503020204020204" pitchFamily="34" charset="-122"/>
              </a:defRPr>
            </a:lvl4pPr>
            <a:lvl5pPr>
              <a:defRPr baseline="0">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gradFill flip="none" rotWithShape="1">
            <a:gsLst>
              <a:gs pos="40000">
                <a:schemeClr val="bg2"/>
              </a:gs>
              <a:gs pos="92000">
                <a:schemeClr val="tx2"/>
              </a:gs>
            </a:gsLst>
            <a:lin ang="2700000" scaled="0"/>
            <a:tileRect/>
          </a:gradFill>
          <a:ln>
            <a:noFill/>
          </a:ln>
          <a:effectLst>
            <a:outerShdw blurRad="342900" sx="106000" sy="106000" algn="ctr"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ltLang="zh-CN" sz="1600" baseline="0">
              <a:solidFill>
                <a:schemeClr val="accent3"/>
              </a:solidFill>
              <a:latin typeface="Arial" panose="020B0604020202020204" pitchFamily="34" charset="0"/>
              <a:sym typeface="+mn-ea"/>
            </a:endParaRPr>
          </a:p>
        </p:txBody>
      </p:sp>
      <p:sp>
        <p:nvSpPr>
          <p:cNvPr id="17" name="等腰三角形 16"/>
          <p:cNvSpPr/>
          <p:nvPr userDrawn="1">
            <p:custDataLst>
              <p:tags r:id="rId3"/>
            </p:custDataLst>
          </p:nvPr>
        </p:nvSpPr>
        <p:spPr>
          <a:xfrm rot="2315082">
            <a:off x="260985" y="6021705"/>
            <a:ext cx="533400" cy="459740"/>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nvGrpSpPr>
          <p:cNvPr id="18" name="组合 17"/>
          <p:cNvGrpSpPr/>
          <p:nvPr userDrawn="1">
            <p:custDataLst>
              <p:tags r:id="rId4"/>
            </p:custDataLst>
          </p:nvPr>
        </p:nvGrpSpPr>
        <p:grpSpPr>
          <a:xfrm rot="1322092">
            <a:off x="11132185" y="305435"/>
            <a:ext cx="780415" cy="671195"/>
            <a:chOff x="11170458" y="527508"/>
            <a:chExt cx="780362" cy="670898"/>
          </a:xfrm>
        </p:grpSpPr>
        <p:sp>
          <p:nvSpPr>
            <p:cNvPr id="19" name="等腰三角形 18"/>
            <p:cNvSpPr/>
            <p:nvPr userDrawn="1">
              <p:custDataLst>
                <p:tags r:id="rId5"/>
              </p:custDataLst>
            </p:nvPr>
          </p:nvSpPr>
          <p:spPr>
            <a:xfrm rot="693652" flipV="1">
              <a:off x="11170458" y="920188"/>
              <a:ext cx="322734" cy="27821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20" name="等腰三角形 19"/>
            <p:cNvSpPr/>
            <p:nvPr userDrawn="1">
              <p:custDataLst>
                <p:tags r:id="rId6"/>
              </p:custDataLst>
            </p:nvPr>
          </p:nvSpPr>
          <p:spPr>
            <a:xfrm rot="18492899" flipV="1">
              <a:off x="11650344" y="549766"/>
              <a:ext cx="322734" cy="27821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sp>
        <p:nvSpPr>
          <p:cNvPr id="2" name="标题 1"/>
          <p:cNvSpPr>
            <a:spLocks noGrp="1"/>
          </p:cNvSpPr>
          <p:nvPr>
            <p:ph type="title"/>
            <p:custDataLst>
              <p:tags r:id="rId7"/>
            </p:custDataLst>
          </p:nvPr>
        </p:nvSpPr>
        <p:spPr>
          <a:xfrm>
            <a:off x="604800" y="669600"/>
            <a:ext cx="10976400" cy="565200"/>
          </a:xfrm>
        </p:spPr>
        <p:txBody>
          <a:bodyPr anchor="ctr"/>
          <a:lstStyle>
            <a:lvl1pPr algn="ctr">
              <a:defRPr sz="3200" baseline="0">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baseline="0">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baseline="0">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baseline="0">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604837" y="1681200"/>
            <a:ext cx="10990800" cy="3211200"/>
          </a:xfrm>
        </p:spPr>
        <p:txBody>
          <a:bodyPr/>
          <a:lstStyle>
            <a:lvl1pPr>
              <a:defRPr baseline="0">
                <a:latin typeface="Arial" panose="020B0604020202020204" pitchFamily="34" charset="0"/>
                <a:ea typeface="微软雅黑" panose="020B0503020204020204" pitchFamily="34" charset="-122"/>
              </a:defRPr>
            </a:lvl1pPr>
            <a:lvl2pPr>
              <a:defRPr baseline="0">
                <a:latin typeface="Arial" panose="020B0604020202020204" pitchFamily="34" charset="0"/>
                <a:ea typeface="微软雅黑" panose="020B0503020204020204" pitchFamily="34" charset="-122"/>
              </a:defRPr>
            </a:lvl2pPr>
            <a:lvl3pPr>
              <a:defRPr baseline="0">
                <a:latin typeface="Arial" panose="020B0604020202020204" pitchFamily="34" charset="0"/>
                <a:ea typeface="微软雅黑" panose="020B0503020204020204" pitchFamily="34" charset="-122"/>
              </a:defRPr>
            </a:lvl3pPr>
            <a:lvl4pPr>
              <a:defRPr baseline="0">
                <a:latin typeface="Arial" panose="020B0604020202020204" pitchFamily="34" charset="0"/>
                <a:ea typeface="微软雅黑" panose="020B0503020204020204" pitchFamily="34" charset="-122"/>
              </a:defRPr>
            </a:lvl4pPr>
            <a:lvl5pPr>
              <a:defRPr baseline="0">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594000" y="5180400"/>
            <a:ext cx="11001600" cy="1011600"/>
          </a:xfrm>
        </p:spPr>
        <p:txBody>
          <a:bodyPr/>
          <a:lstStyle>
            <a:lvl1pPr>
              <a:defRPr baseline="0">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gradFill>
            <a:gsLst>
              <a:gs pos="100000">
                <a:schemeClr val="tx2"/>
              </a:gs>
              <a:gs pos="53000">
                <a:schemeClr val="bg2"/>
              </a:gs>
            </a:gsLst>
            <a:lin ang="0" scaled="1"/>
          </a:gradFill>
          <a:ln>
            <a:noFill/>
          </a:ln>
          <a:effectLst>
            <a:outerShdw blurRad="342900" sx="106000" sy="106000" algn="ctr"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ltLang="zh-CN" sz="1600" baseline="0">
              <a:solidFill>
                <a:schemeClr val="accent3"/>
              </a:solidFill>
              <a:latin typeface="Arial" panose="020B0604020202020204" pitchFamily="34" charset="0"/>
              <a:sym typeface="+mn-ea"/>
            </a:endParaRPr>
          </a:p>
        </p:txBody>
      </p:sp>
      <p:sp>
        <p:nvSpPr>
          <p:cNvPr id="19" name="等腰三角形 18"/>
          <p:cNvSpPr/>
          <p:nvPr userDrawn="1">
            <p:custDataLst>
              <p:tags r:id="rId3"/>
            </p:custDataLst>
          </p:nvPr>
        </p:nvSpPr>
        <p:spPr>
          <a:xfrm rot="2315082">
            <a:off x="260985" y="6021705"/>
            <a:ext cx="533400" cy="459740"/>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nvGrpSpPr>
          <p:cNvPr id="20" name="组合 19"/>
          <p:cNvGrpSpPr/>
          <p:nvPr userDrawn="1">
            <p:custDataLst>
              <p:tags r:id="rId4"/>
            </p:custDataLst>
          </p:nvPr>
        </p:nvGrpSpPr>
        <p:grpSpPr>
          <a:xfrm rot="1322092">
            <a:off x="11132185" y="305435"/>
            <a:ext cx="780415" cy="671195"/>
            <a:chOff x="11170458" y="527508"/>
            <a:chExt cx="780362" cy="670898"/>
          </a:xfrm>
        </p:grpSpPr>
        <p:sp>
          <p:nvSpPr>
            <p:cNvPr id="21" name="等腰三角形 20"/>
            <p:cNvSpPr/>
            <p:nvPr userDrawn="1">
              <p:custDataLst>
                <p:tags r:id="rId5"/>
              </p:custDataLst>
            </p:nvPr>
          </p:nvSpPr>
          <p:spPr>
            <a:xfrm rot="693652" flipV="1">
              <a:off x="11170458" y="920188"/>
              <a:ext cx="322734" cy="27821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22" name="等腰三角形 21"/>
            <p:cNvSpPr/>
            <p:nvPr userDrawn="1">
              <p:custDataLst>
                <p:tags r:id="rId6"/>
              </p:custDataLst>
            </p:nvPr>
          </p:nvSpPr>
          <p:spPr>
            <a:xfrm rot="18492899" flipV="1">
              <a:off x="11650344" y="549766"/>
              <a:ext cx="322734" cy="27821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sp>
        <p:nvSpPr>
          <p:cNvPr id="12" name="等腰三角形 11"/>
          <p:cNvSpPr/>
          <p:nvPr userDrawn="1">
            <p:custDataLst>
              <p:tags r:id="rId7"/>
            </p:custDataLst>
          </p:nvPr>
        </p:nvSpPr>
        <p:spPr>
          <a:xfrm rot="2315082">
            <a:off x="11583673" y="6292840"/>
            <a:ext cx="409674" cy="353168"/>
          </a:xfrm>
          <a:prstGeom prst="triangle">
            <a:avLst/>
          </a:prstGeom>
          <a:noFill/>
          <a:ln w="635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pitchFamily="34" charset="-122"/>
            </a:endParaRPr>
          </a:p>
        </p:txBody>
      </p:sp>
      <p:sp>
        <p:nvSpPr>
          <p:cNvPr id="14" name="等腰三角形 13"/>
          <p:cNvSpPr/>
          <p:nvPr userDrawn="1">
            <p:custDataLst>
              <p:tags r:id="rId8"/>
            </p:custDataLst>
          </p:nvPr>
        </p:nvSpPr>
        <p:spPr>
          <a:xfrm rot="17631882" flipV="1">
            <a:off x="11607142" y="5636809"/>
            <a:ext cx="533400" cy="459828"/>
          </a:xfrm>
          <a:prstGeom prst="triangle">
            <a:avLst/>
          </a:prstGeom>
          <a:noFill/>
          <a:ln w="635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dirty="0">
              <a:latin typeface="Arial" panose="020B0604020202020204" pitchFamily="34" charset="0"/>
              <a:ea typeface="微软雅黑" panose="020B0503020204020204" pitchFamily="34" charset="-122"/>
            </a:endParaRPr>
          </a:p>
        </p:txBody>
      </p:sp>
      <p:sp>
        <p:nvSpPr>
          <p:cNvPr id="2" name="标题 1"/>
          <p:cNvSpPr>
            <a:spLocks noGrp="1"/>
          </p:cNvSpPr>
          <p:nvPr>
            <p:ph type="title"/>
            <p:custDataLst>
              <p:tags r:id="rId9"/>
            </p:custDataLst>
          </p:nvPr>
        </p:nvSpPr>
        <p:spPr>
          <a:xfrm>
            <a:off x="579600" y="237600"/>
            <a:ext cx="11037600" cy="441964"/>
          </a:xfrm>
        </p:spPr>
        <p:txBody>
          <a:bodyPr/>
          <a:lstStyle>
            <a:lvl1pPr>
              <a:defRPr baseline="0">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a:lstStyle>
            <a:lvl1pPr>
              <a:defRPr baseline="0">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baseline="0">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baseline="0">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a:lstStyle>
            <a:lvl1pPr>
              <a:defRPr baseline="0">
                <a:latin typeface="Arial" panose="020B0604020202020204" pitchFamily="34" charset="0"/>
                <a:ea typeface="微软雅黑" panose="020B0503020204020204" pitchFamily="34" charset="-122"/>
              </a:defRPr>
            </a:lvl1pPr>
            <a:lvl2pPr>
              <a:defRPr baseline="0">
                <a:latin typeface="Arial" panose="020B0604020202020204" pitchFamily="34" charset="0"/>
                <a:ea typeface="微软雅黑" panose="020B0503020204020204" pitchFamily="34" charset="-122"/>
              </a:defRPr>
            </a:lvl2pPr>
            <a:lvl3pPr>
              <a:defRPr baseline="0">
                <a:latin typeface="Arial" panose="020B0604020202020204" pitchFamily="34" charset="0"/>
                <a:ea typeface="微软雅黑" panose="020B0503020204020204" pitchFamily="34" charset="-122"/>
              </a:defRPr>
            </a:lvl3pPr>
            <a:lvl4pPr>
              <a:defRPr baseline="0">
                <a:latin typeface="Arial" panose="020B0604020202020204" pitchFamily="34" charset="0"/>
                <a:ea typeface="微软雅黑" panose="020B0503020204020204" pitchFamily="34" charset="-122"/>
              </a:defRPr>
            </a:lvl4pPr>
            <a:lvl5pPr>
              <a:defRPr baseline="0">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a:lstStyle>
            <a:lvl1pPr>
              <a:defRPr baseline="0">
                <a:latin typeface="Arial" panose="020B0604020202020204" pitchFamily="34" charset="0"/>
                <a:ea typeface="微软雅黑" panose="020B0503020204020204" pitchFamily="34" charset="-122"/>
              </a:defRPr>
            </a:lvl1pPr>
            <a:lvl2pPr>
              <a:defRPr baseline="0">
                <a:latin typeface="Arial" panose="020B0604020202020204" pitchFamily="34" charset="0"/>
                <a:ea typeface="微软雅黑" panose="020B0503020204020204" pitchFamily="34" charset="-122"/>
              </a:defRPr>
            </a:lvl2pPr>
            <a:lvl3pPr>
              <a:defRPr baseline="0">
                <a:latin typeface="Arial" panose="020B0604020202020204" pitchFamily="34" charset="0"/>
                <a:ea typeface="微软雅黑" panose="020B0503020204020204" pitchFamily="34" charset="-122"/>
              </a:defRPr>
            </a:lvl3pPr>
            <a:lvl4pPr>
              <a:defRPr baseline="0">
                <a:latin typeface="Arial" panose="020B0604020202020204" pitchFamily="34" charset="0"/>
                <a:ea typeface="微软雅黑" panose="020B0503020204020204" pitchFamily="34" charset="-122"/>
              </a:defRPr>
            </a:lvl4pPr>
            <a:lvl5pPr>
              <a:defRPr baseline="0">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a:lstStyle>
            <a:lvl1pPr>
              <a:defRPr baseline="0">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a:lstStyle>
            <a:lvl1pPr>
              <a:defRPr baseline="0">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sp>
        <p:nvSpPr>
          <p:cNvPr id="14" name="等腰三角形 13"/>
          <p:cNvSpPr/>
          <p:nvPr userDrawn="1">
            <p:custDataLst>
              <p:tags r:id="rId2"/>
            </p:custDataLst>
          </p:nvPr>
        </p:nvSpPr>
        <p:spPr>
          <a:xfrm rot="2315082">
            <a:off x="260985" y="6021705"/>
            <a:ext cx="533400" cy="459740"/>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nvGrpSpPr>
          <p:cNvPr id="15" name="组合 14"/>
          <p:cNvGrpSpPr/>
          <p:nvPr userDrawn="1">
            <p:custDataLst>
              <p:tags r:id="rId3"/>
            </p:custDataLst>
          </p:nvPr>
        </p:nvGrpSpPr>
        <p:grpSpPr>
          <a:xfrm rot="1322092">
            <a:off x="11132185" y="305435"/>
            <a:ext cx="780415" cy="671195"/>
            <a:chOff x="11170458" y="527508"/>
            <a:chExt cx="780362" cy="670898"/>
          </a:xfrm>
        </p:grpSpPr>
        <p:sp>
          <p:nvSpPr>
            <p:cNvPr id="20" name="等腰三角形 19"/>
            <p:cNvSpPr/>
            <p:nvPr userDrawn="1">
              <p:custDataLst>
                <p:tags r:id="rId4"/>
              </p:custDataLst>
            </p:nvPr>
          </p:nvSpPr>
          <p:spPr>
            <a:xfrm rot="693652" flipV="1">
              <a:off x="11170458" y="920188"/>
              <a:ext cx="322734" cy="27821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sp>
          <p:nvSpPr>
            <p:cNvPr id="21" name="等腰三角形 20"/>
            <p:cNvSpPr/>
            <p:nvPr userDrawn="1">
              <p:custDataLst>
                <p:tags r:id="rId5"/>
              </p:custDataLst>
            </p:nvPr>
          </p:nvSpPr>
          <p:spPr>
            <a:xfrm rot="18492899" flipV="1">
              <a:off x="11650344" y="549766"/>
              <a:ext cx="322734" cy="278218"/>
            </a:xfrm>
            <a:prstGeom prst="triangle">
              <a:avLst/>
            </a:prstGeom>
            <a:gradFill flip="none" rotWithShape="1">
              <a:gsLst>
                <a:gs pos="0">
                  <a:schemeClr val="bg2"/>
                </a:gs>
                <a:gs pos="100000">
                  <a:schemeClr val="tx2"/>
                </a:gs>
              </a:gsLst>
              <a:lin ang="0" scaled="0"/>
              <a:tileRect/>
            </a:gradFill>
            <a:ln>
              <a:noFill/>
            </a:ln>
            <a:effectLst>
              <a:outerShdw blurRad="342900" sx="114000" sy="114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baseline="0">
                <a:solidFill>
                  <a:schemeClr val="accent3"/>
                </a:solidFill>
                <a:latin typeface="Arial" panose="020B0604020202020204" pitchFamily="34" charset="0"/>
              </a:endParaRPr>
            </a:p>
          </p:txBody>
        </p:sp>
      </p:grpSp>
      <p:sp>
        <p:nvSpPr>
          <p:cNvPr id="10" name="矩形 9"/>
          <p:cNvSpPr/>
          <p:nvPr userDrawn="1">
            <p:custDataLst>
              <p:tags r:id="rId6"/>
            </p:custDataLst>
          </p:nvPr>
        </p:nvSpPr>
        <p:spPr>
          <a:xfrm>
            <a:off x="0" y="959224"/>
            <a:ext cx="12192000" cy="4939553"/>
          </a:xfrm>
          <a:prstGeom prst="rect">
            <a:avLst/>
          </a:prstGeom>
          <a:gradFill flip="none" rotWithShape="1">
            <a:gsLst>
              <a:gs pos="69000">
                <a:schemeClr val="bg2"/>
              </a:gs>
              <a:gs pos="92000">
                <a:schemeClr val="tx2"/>
              </a:gs>
            </a:gsLst>
            <a:lin ang="2700000" scaled="0"/>
            <a:tileRect/>
          </a:gradFill>
          <a:ln>
            <a:noFill/>
          </a:ln>
          <a:effectLst>
            <a:outerShdw blurRad="342900" sx="106000" sy="106000" algn="ctr"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ltLang="zh-CN" sz="1600" baseline="0" dirty="0">
              <a:solidFill>
                <a:schemeClr val="accent3"/>
              </a:solidFill>
              <a:latin typeface="Arial" panose="020B0604020202020204" pitchFamily="34" charset="0"/>
              <a:sym typeface="+mn-ea"/>
            </a:endParaRPr>
          </a:p>
        </p:txBody>
      </p:sp>
      <p:sp>
        <p:nvSpPr>
          <p:cNvPr id="2" name="标题 1"/>
          <p:cNvSpPr>
            <a:spLocks noGrp="1"/>
          </p:cNvSpPr>
          <p:nvPr userDrawn="1">
            <p:ph type="title" hasCustomPrompt="1"/>
            <p:custDataLst>
              <p:tags r:id="rId7"/>
            </p:custDataLst>
          </p:nvPr>
        </p:nvSpPr>
        <p:spPr>
          <a:xfrm>
            <a:off x="1522800" y="1339200"/>
            <a:ext cx="9144000" cy="2386800"/>
          </a:xfrm>
        </p:spPr>
        <p:txBody>
          <a:bodyPr anchor="b"/>
          <a:lstStyle>
            <a:lvl1pPr algn="ctr">
              <a:defRPr sz="6000" baseline="0">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userDrawn="1">
            <p:ph type="dt" sz="half" idx="10"/>
            <p:custDataLst>
              <p:tags r:id="rId8"/>
            </p:custDataLst>
          </p:nvPr>
        </p:nvSpPr>
        <p:spPr/>
        <p:txBody>
          <a:bodyPr/>
          <a:lstStyle>
            <a:lvl1pPr>
              <a:defRPr baseline="0">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9"/>
            </p:custDataLst>
          </p:nvPr>
        </p:nvSpPr>
        <p:spPr/>
        <p:txBody>
          <a:bodyPr/>
          <a:lstStyle>
            <a:lvl1pPr>
              <a:defRPr baseline="0">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userDrawn="1">
            <p:ph type="sldNum" sz="quarter" idx="12"/>
            <p:custDataLst>
              <p:tags r:id="rId10"/>
            </p:custDataLst>
          </p:nvPr>
        </p:nvSpPr>
        <p:spPr/>
        <p:txBody>
          <a:bodyPr/>
          <a:lstStyle>
            <a:lvl1pPr>
              <a:defRPr baseline="0">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1"/>
            </p:custDataLst>
          </p:nvPr>
        </p:nvSpPr>
        <p:spPr>
          <a:xfrm>
            <a:off x="1522413" y="3862800"/>
            <a:ext cx="9144000" cy="1656000"/>
          </a:xfrm>
        </p:spPr>
        <p:txBody>
          <a:bodyPr/>
          <a:lstStyle>
            <a:lvl1pPr algn="ctr">
              <a:defRPr baseline="0">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184.xml"/><Relationship Id="rId23" Type="http://schemas.openxmlformats.org/officeDocument/2006/relationships/tags" Target="../tags/tag183.xml"/><Relationship Id="rId22" Type="http://schemas.openxmlformats.org/officeDocument/2006/relationships/tags" Target="../tags/tag182.xml"/><Relationship Id="rId21" Type="http://schemas.openxmlformats.org/officeDocument/2006/relationships/tags" Target="../tags/tag181.xml"/><Relationship Id="rId20" Type="http://schemas.openxmlformats.org/officeDocument/2006/relationships/tags" Target="../tags/tag180.xml"/><Relationship Id="rId2" Type="http://schemas.openxmlformats.org/officeDocument/2006/relationships/slideLayout" Target="../slideLayouts/slideLayout13.xml"/><Relationship Id="rId19" Type="http://schemas.openxmlformats.org/officeDocument/2006/relationships/tags" Target="../tags/tag179.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2.xml"/><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tags" Target="../tags/tag185.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4.xml"/><Relationship Id="rId3" Type="http://schemas.openxmlformats.org/officeDocument/2006/relationships/tags" Target="../tags/tag223.xml"/><Relationship Id="rId2" Type="http://schemas.openxmlformats.org/officeDocument/2006/relationships/tags" Target="../tags/tag222.xml"/><Relationship Id="rId1" Type="http://schemas.openxmlformats.org/officeDocument/2006/relationships/tags" Target="../tags/tag221.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8.xml"/><Relationship Id="rId4" Type="http://schemas.openxmlformats.org/officeDocument/2006/relationships/tags" Target="../tags/tag227.xml"/><Relationship Id="rId3" Type="http://schemas.openxmlformats.org/officeDocument/2006/relationships/tags" Target="../tags/tag226.xml"/><Relationship Id="rId2" Type="http://schemas.openxmlformats.org/officeDocument/2006/relationships/tags" Target="../tags/tag225.xml"/><Relationship Id="rId1" Type="http://schemas.openxmlformats.org/officeDocument/2006/relationships/tags" Target="../tags/tag224.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4.xml"/><Relationship Id="rId3" Type="http://schemas.openxmlformats.org/officeDocument/2006/relationships/tags" Target="../tags/tag230.xml"/><Relationship Id="rId2" Type="http://schemas.openxmlformats.org/officeDocument/2006/relationships/tags" Target="../tags/tag229.xml"/><Relationship Id="rId1" Type="http://schemas.openxmlformats.org/officeDocument/2006/relationships/tags" Target="../tags/tag228.xml"/></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18.xml"/><Relationship Id="rId4" Type="http://schemas.openxmlformats.org/officeDocument/2006/relationships/tags" Target="../tags/tag232.xml"/><Relationship Id="rId3" Type="http://schemas.openxmlformats.org/officeDocument/2006/relationships/image" Target="../media/image4.png"/><Relationship Id="rId2" Type="http://schemas.openxmlformats.org/officeDocument/2006/relationships/tags" Target="../tags/tag231.xml"/><Relationship Id="rId1" Type="http://schemas.openxmlformats.org/officeDocument/2006/relationships/hyperlink" Target="https://www.bilibili.com/video/BV1Fh4y1x79Z/?spm_id_from=333.999.0.0&amp;vd_source=68ef172e3431f862275d7e99b19b061a" TargetMode="Externa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2.xml"/><Relationship Id="rId2" Type="http://schemas.openxmlformats.org/officeDocument/2006/relationships/tags" Target="../tags/tag234.xml"/><Relationship Id="rId1" Type="http://schemas.openxmlformats.org/officeDocument/2006/relationships/tags" Target="../tags/tag233.xml"/></Relationships>
</file>

<file path=ppt/slides/_rels/slide2.xml.rels><?xml version="1.0" encoding="UTF-8" standalone="yes"?>
<Relationships xmlns="http://schemas.openxmlformats.org/package/2006/relationships"><Relationship Id="rId9" Type="http://schemas.openxmlformats.org/officeDocument/2006/relationships/tags" Target="../tags/tag196.xml"/><Relationship Id="rId8" Type="http://schemas.openxmlformats.org/officeDocument/2006/relationships/tags" Target="../tags/tag195.xml"/><Relationship Id="rId7" Type="http://schemas.openxmlformats.org/officeDocument/2006/relationships/tags" Target="../tags/tag194.xml"/><Relationship Id="rId6" Type="http://schemas.openxmlformats.org/officeDocument/2006/relationships/tags" Target="../tags/tag193.xml"/><Relationship Id="rId5" Type="http://schemas.openxmlformats.org/officeDocument/2006/relationships/tags" Target="../tags/tag192.xml"/><Relationship Id="rId4" Type="http://schemas.openxmlformats.org/officeDocument/2006/relationships/tags" Target="../tags/tag191.xml"/><Relationship Id="rId3" Type="http://schemas.openxmlformats.org/officeDocument/2006/relationships/tags" Target="../tags/tag190.xml"/><Relationship Id="rId2" Type="http://schemas.openxmlformats.org/officeDocument/2006/relationships/tags" Target="../tags/tag189.xml"/><Relationship Id="rId17" Type="http://schemas.openxmlformats.org/officeDocument/2006/relationships/notesSlide" Target="../notesSlides/notesSlide2.xml"/><Relationship Id="rId16" Type="http://schemas.openxmlformats.org/officeDocument/2006/relationships/slideLayout" Target="../slideLayouts/slideLayout17.xml"/><Relationship Id="rId15" Type="http://schemas.openxmlformats.org/officeDocument/2006/relationships/tags" Target="../tags/tag202.xml"/><Relationship Id="rId14" Type="http://schemas.openxmlformats.org/officeDocument/2006/relationships/tags" Target="../tags/tag201.xml"/><Relationship Id="rId13" Type="http://schemas.openxmlformats.org/officeDocument/2006/relationships/tags" Target="../tags/tag200.xml"/><Relationship Id="rId12" Type="http://schemas.openxmlformats.org/officeDocument/2006/relationships/tags" Target="../tags/tag199.xml"/><Relationship Id="rId11" Type="http://schemas.openxmlformats.org/officeDocument/2006/relationships/tags" Target="../tags/tag198.xml"/><Relationship Id="rId10" Type="http://schemas.openxmlformats.org/officeDocument/2006/relationships/tags" Target="../tags/tag197.xml"/><Relationship Id="rId1" Type="http://schemas.openxmlformats.org/officeDocument/2006/relationships/tags" Target="../tags/tag188.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204.xml"/><Relationship Id="rId2" Type="http://schemas.openxmlformats.org/officeDocument/2006/relationships/image" Target="../media/image1.png"/><Relationship Id="rId1" Type="http://schemas.openxmlformats.org/officeDocument/2006/relationships/tags" Target="../tags/tag203.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4.xml"/><Relationship Id="rId3" Type="http://schemas.openxmlformats.org/officeDocument/2006/relationships/tags" Target="../tags/tag207.xml"/><Relationship Id="rId2" Type="http://schemas.openxmlformats.org/officeDocument/2006/relationships/tags" Target="../tags/tag206.xml"/><Relationship Id="rId1" Type="http://schemas.openxmlformats.org/officeDocument/2006/relationships/tags" Target="../tags/tag205.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8.xml"/><Relationship Id="rId4" Type="http://schemas.openxmlformats.org/officeDocument/2006/relationships/tags" Target="../tags/tag211.xml"/><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tags" Target="../tags/tag208.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4.xml"/><Relationship Id="rId3" Type="http://schemas.openxmlformats.org/officeDocument/2006/relationships/tags" Target="../tags/tag214.xml"/><Relationship Id="rId2" Type="http://schemas.openxmlformats.org/officeDocument/2006/relationships/tags" Target="../tags/tag213.xml"/><Relationship Id="rId1" Type="http://schemas.openxmlformats.org/officeDocument/2006/relationships/tags" Target="../tags/tag212.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8.xml"/><Relationship Id="rId2" Type="http://schemas.openxmlformats.org/officeDocument/2006/relationships/tags" Target="../tags/tag215.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4.xml"/><Relationship Id="rId3" Type="http://schemas.openxmlformats.org/officeDocument/2006/relationships/tags" Target="../tags/tag218.xml"/><Relationship Id="rId2" Type="http://schemas.openxmlformats.org/officeDocument/2006/relationships/tags" Target="../tags/tag217.xml"/><Relationship Id="rId1" Type="http://schemas.openxmlformats.org/officeDocument/2006/relationships/tags" Target="../tags/tag216.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8.xml"/><Relationship Id="rId4" Type="http://schemas.openxmlformats.org/officeDocument/2006/relationships/themeOverride" Target="../theme/themeOverride1.xml"/><Relationship Id="rId3" Type="http://schemas.openxmlformats.org/officeDocument/2006/relationships/tags" Target="../tags/tag220.xml"/><Relationship Id="rId2" Type="http://schemas.openxmlformats.org/officeDocument/2006/relationships/image" Target="../media/image3.png"/><Relationship Id="rId1" Type="http://schemas.openxmlformats.org/officeDocument/2006/relationships/tags" Target="../tags/tag2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1"/>
            </p:custDataLst>
          </p:nvPr>
        </p:nvSpPr>
        <p:spPr/>
        <p:txBody>
          <a:bodyPr/>
          <a:p>
            <a:pPr marL="0" indent="0" algn="ctr">
              <a:lnSpc>
                <a:spcPct val="100000"/>
              </a:lnSpc>
              <a:spcBef>
                <a:spcPts val="0"/>
              </a:spcBef>
              <a:spcAft>
                <a:spcPts val="0"/>
              </a:spcAft>
              <a:buSzPct val="100000"/>
              <a:buNone/>
            </a:pPr>
            <a:r>
              <a:rPr lang="en-US" altLang="zh-CN" dirty="0">
                <a:solidFill>
                  <a:schemeClr val="accent1">
                    <a:lumMod val="75000"/>
                  </a:schemeClr>
                </a:solidFill>
              </a:rPr>
              <a:t>Assignment2</a:t>
            </a:r>
            <a:endParaRPr lang="en-US" altLang="zh-CN" dirty="0">
              <a:solidFill>
                <a:schemeClr val="accent1">
                  <a:lumMod val="75000"/>
                </a:schemeClr>
              </a:solidFill>
            </a:endParaRPr>
          </a:p>
        </p:txBody>
      </p:sp>
      <p:sp>
        <p:nvSpPr>
          <p:cNvPr id="6" name="副标题 5"/>
          <p:cNvSpPr>
            <a:spLocks noGrp="1"/>
          </p:cNvSpPr>
          <p:nvPr>
            <p:ph type="subTitle" idx="1"/>
            <p:custDataLst>
              <p:tags r:id="rId2"/>
            </p:custDataLst>
          </p:nvPr>
        </p:nvSpPr>
        <p:spPr>
          <a:xfrm>
            <a:off x="3960495" y="3625215"/>
            <a:ext cx="4764405" cy="2637155"/>
          </a:xfrm>
        </p:spPr>
        <p:txBody>
          <a:bodyPr>
            <a:normAutofit/>
          </a:bodyPr>
          <a:p>
            <a:pPr marL="0" indent="0" algn="l">
              <a:lnSpc>
                <a:spcPct val="100000"/>
              </a:lnSpc>
              <a:spcBef>
                <a:spcPts val="0"/>
              </a:spcBef>
              <a:spcAft>
                <a:spcPts val="1000"/>
              </a:spcAft>
              <a:buSzPct val="100000"/>
            </a:pPr>
            <a:r>
              <a:rPr lang="en-US" altLang="zh-CN" sz="2000" dirty="0">
                <a:solidFill>
                  <a:schemeClr val="dk1">
                    <a:lumMod val="85000"/>
                    <a:lumOff val="15000"/>
                  </a:schemeClr>
                </a:solidFill>
              </a:rPr>
              <a:t>21012723          FeiFan He</a:t>
            </a:r>
            <a:endParaRPr lang="en-US" altLang="zh-CN" sz="2000" dirty="0">
              <a:solidFill>
                <a:schemeClr val="dk1">
                  <a:lumMod val="85000"/>
                  <a:lumOff val="15000"/>
                </a:schemeClr>
              </a:solidFill>
            </a:endParaRPr>
          </a:p>
          <a:p>
            <a:pPr lvl="0" algn="l"/>
            <a:r>
              <a:rPr lang="en-US" altLang="zh-CN" sz="2000" dirty="0">
                <a:solidFill>
                  <a:schemeClr val="dk1">
                    <a:lumMod val="85000"/>
                    <a:lumOff val="15000"/>
                  </a:schemeClr>
                </a:solidFill>
              </a:rPr>
              <a:t>21012726        Fangxiao Cui</a:t>
            </a:r>
            <a:endParaRPr lang="en-US" altLang="zh-CN" sz="2000" dirty="0">
              <a:solidFill>
                <a:schemeClr val="dk1">
                  <a:lumMod val="85000"/>
                  <a:lumOff val="15000"/>
                </a:schemeClr>
              </a:solidFill>
            </a:endParaRPr>
          </a:p>
          <a:p>
            <a:pPr lvl="0" algn="l"/>
            <a:r>
              <a:rPr lang="en-US" altLang="zh-CN" sz="2000" dirty="0">
                <a:solidFill>
                  <a:schemeClr val="dk1">
                    <a:lumMod val="85000"/>
                    <a:lumOff val="15000"/>
                  </a:schemeClr>
                </a:solidFill>
              </a:rPr>
              <a:t>21012718           Yiqing Li</a:t>
            </a:r>
            <a:endParaRPr lang="en-US" altLang="zh-CN" sz="2000" dirty="0">
              <a:solidFill>
                <a:schemeClr val="dk1">
                  <a:lumMod val="85000"/>
                  <a:lumOff val="15000"/>
                </a:schemeClr>
              </a:solidFill>
            </a:endParaRPr>
          </a:p>
          <a:p>
            <a:pPr lvl="0" algn="l"/>
            <a:r>
              <a:rPr lang="en-US" altLang="zh-CN" sz="2000" dirty="0">
                <a:solidFill>
                  <a:schemeClr val="dk1">
                    <a:lumMod val="85000"/>
                    <a:lumOff val="15000"/>
                  </a:schemeClr>
                </a:solidFill>
              </a:rPr>
              <a:t>21012730        Haochen Tang</a:t>
            </a:r>
            <a:endParaRPr lang="en-US" altLang="zh-CN" sz="2000" dirty="0">
              <a:solidFill>
                <a:schemeClr val="dk1">
                  <a:lumMod val="85000"/>
                  <a:lumOff val="15000"/>
                </a:schemeClr>
              </a:solidFill>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270250" y="2538652"/>
            <a:ext cx="5651500" cy="1093751"/>
          </a:xfrm>
          <a:prstGeom prst="rect">
            <a:avLst/>
          </a:prstGeom>
          <a:noFill/>
        </p:spPr>
        <p:txBody>
          <a:bodyPr wrap="square" lIns="90000" tIns="46800" rIns="90000" bIns="46800" rtlCol="0" anchor="ctr">
            <a:normAutofit fontScale="70000"/>
          </a:bodyPr>
          <a:lstStyle>
            <a:defPPr>
              <a:defRPr lang="zh-CN"/>
            </a:defPPr>
            <a:lvl1pPr algn="ctr">
              <a:defRPr sz="8000">
                <a:solidFill>
                  <a:srgbClr val="182E5F"/>
                </a:solidFill>
                <a:latin typeface="Arial" panose="020B0604020202020204" pitchFamily="34" charset="0"/>
                <a:cs typeface="Arial" panose="020B0604020202020204" pitchFamily="34" charset="0"/>
              </a:defRPr>
            </a:lvl1pPr>
          </a:lstStyle>
          <a:p>
            <a:pPr marL="0" indent="0" algn="ctr">
              <a:lnSpc>
                <a:spcPct val="100000"/>
              </a:lnSpc>
              <a:spcBef>
                <a:spcPts val="0"/>
              </a:spcBef>
              <a:spcAft>
                <a:spcPts val="0"/>
              </a:spcAft>
              <a:buSzPct val="100000"/>
              <a:buNone/>
            </a:pPr>
            <a:r>
              <a:rPr lang="en-US" altLang="zh-CN" sz="4400" dirty="0">
                <a:solidFill>
                  <a:schemeClr val="accent1">
                    <a:lumMod val="75000"/>
                  </a:schemeClr>
                </a:solidFill>
                <a:ea typeface="微软雅黑" panose="020B0503020204020204" pitchFamily="34" charset="-122"/>
                <a:cs typeface="+mn-cs"/>
                <a:sym typeface="+mn-ea"/>
              </a:rPr>
              <a:t>Challenge and Improvement</a:t>
            </a:r>
            <a:endParaRPr lang="en-US" altLang="zh-CN" sz="4400" dirty="0">
              <a:solidFill>
                <a:schemeClr val="accent1">
                  <a:lumMod val="75000"/>
                </a:schemeClr>
              </a:solidFill>
              <a:ea typeface="微软雅黑" panose="020B0503020204020204" pitchFamily="34" charset="-122"/>
              <a:cs typeface="+mn-cs"/>
              <a:sym typeface="+mn-ea"/>
            </a:endParaRPr>
          </a:p>
        </p:txBody>
      </p:sp>
      <p:sp>
        <p:nvSpPr>
          <p:cNvPr id="3" name="标题 2"/>
          <p:cNvSpPr>
            <a:spLocks noGrp="1"/>
          </p:cNvSpPr>
          <p:nvPr>
            <p:ph type="title" idx="4294967295"/>
            <p:custDataLst>
              <p:tags r:id="rId2"/>
            </p:custDataLst>
          </p:nvPr>
        </p:nvSpPr>
        <p:spPr>
          <a:xfrm>
            <a:off x="5226050" y="1670998"/>
            <a:ext cx="1739900" cy="414909"/>
          </a:xfrm>
        </p:spPr>
        <p:txBody>
          <a:bodyPr>
            <a:normAutofit fontScale="90000"/>
          </a:bodyPr>
          <a:lstStyle/>
          <a:p>
            <a:pPr algn="ctr"/>
            <a:r>
              <a:rPr lang="en-US" altLang="zh-CN" dirty="0">
                <a:solidFill>
                  <a:schemeClr val="accent1">
                    <a:lumMod val="75000"/>
                  </a:schemeClr>
                </a:solidFill>
              </a:rPr>
              <a:t>04</a:t>
            </a:r>
            <a:endParaRPr lang="en-US" altLang="zh-CN" dirty="0">
              <a:solidFill>
                <a:schemeClr val="accent1">
                  <a:lumMod val="75000"/>
                </a:schemeClr>
              </a:solidFill>
            </a:endParaRPr>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25170" y="800100"/>
            <a:ext cx="9779000" cy="706755"/>
          </a:xfrm>
          <a:prstGeom prst="rect">
            <a:avLst/>
          </a:prstGeom>
          <a:noFill/>
        </p:spPr>
        <p:txBody>
          <a:bodyPr wrap="square" rtlCol="0" anchor="t">
            <a:spAutoFit/>
          </a:bodyPr>
          <a:p>
            <a:r>
              <a:rPr lang="zh-CN" altLang="en-US" sz="4000">
                <a:ln w="22225">
                  <a:solidFill>
                    <a:schemeClr val="accent2"/>
                  </a:solidFill>
                  <a:prstDash val="solid"/>
                </a:ln>
                <a:solidFill>
                  <a:schemeClr val="accent2">
                    <a:lumMod val="40000"/>
                    <a:lumOff val="60000"/>
                  </a:schemeClr>
                </a:solidFill>
                <a:effectLst/>
              </a:rPr>
              <a:t>Challenges faced during the project</a:t>
            </a:r>
            <a:endParaRPr lang="zh-CN" altLang="en-US" sz="4000">
              <a:ln w="22225">
                <a:solidFill>
                  <a:schemeClr val="accent2"/>
                </a:solidFill>
                <a:prstDash val="solid"/>
              </a:ln>
              <a:solidFill>
                <a:schemeClr val="accent2">
                  <a:lumMod val="40000"/>
                  <a:lumOff val="60000"/>
                </a:schemeClr>
              </a:solidFill>
              <a:effectLst/>
            </a:endParaRPr>
          </a:p>
        </p:txBody>
      </p:sp>
      <p:sp>
        <p:nvSpPr>
          <p:cNvPr id="3" name="文本框 2"/>
          <p:cNvSpPr txBox="1"/>
          <p:nvPr>
            <p:custDataLst>
              <p:tags r:id="rId1"/>
            </p:custDataLst>
          </p:nvPr>
        </p:nvSpPr>
        <p:spPr>
          <a:xfrm>
            <a:off x="725170" y="1558925"/>
            <a:ext cx="9697085" cy="1630045"/>
          </a:xfrm>
          <a:prstGeom prst="rect">
            <a:avLst/>
          </a:prstGeom>
          <a:noFill/>
        </p:spPr>
        <p:txBody>
          <a:bodyPr wrap="square" rtlCol="0" anchor="t">
            <a:spAutoFit/>
          </a:bodyPr>
          <a:p>
            <a:r>
              <a:rPr sz="2000">
                <a:solidFill>
                  <a:schemeClr val="tx1"/>
                </a:solidFill>
                <a:effectLst>
                  <a:outerShdw blurRad="38100" dist="19050" dir="2700000" algn="tl" rotWithShape="0">
                    <a:schemeClr val="dk1">
                      <a:alpha val="40000"/>
                    </a:schemeClr>
                  </a:outerShdw>
                </a:effectLst>
              </a:rPr>
              <a:t>The challenge was with the class "GameEngine" which is a single thread</a:t>
            </a:r>
            <a:r>
              <a:rPr lang="en-US" sz="2000">
                <a:solidFill>
                  <a:schemeClr val="tx1"/>
                </a:solidFill>
                <a:effectLst>
                  <a:outerShdw blurRad="38100" dist="19050" dir="2700000" algn="tl" rotWithShape="0">
                    <a:schemeClr val="dk1">
                      <a:alpha val="40000"/>
                    </a:schemeClr>
                  </a:outerShdw>
                </a:effectLst>
              </a:rPr>
              <a:t>. </a:t>
            </a:r>
            <a:r>
              <a:rPr sz="2000">
                <a:solidFill>
                  <a:schemeClr val="tx1"/>
                </a:solidFill>
                <a:effectLst>
                  <a:outerShdw blurRad="38100" dist="19050" dir="2700000" algn="tl" rotWithShape="0">
                    <a:schemeClr val="dk1">
                      <a:alpha val="40000"/>
                    </a:schemeClr>
                  </a:outerShdw>
                </a:effectLst>
              </a:rPr>
              <a:t>When a fish is caught, two images alternate with each other. However, if the "Thread.sleep()"</a:t>
            </a:r>
            <a:r>
              <a:rPr lang="en-US" sz="2000">
                <a:solidFill>
                  <a:schemeClr val="tx1"/>
                </a:solidFill>
                <a:effectLst>
                  <a:outerShdw blurRad="38100" dist="19050" dir="2700000" algn="tl" rotWithShape="0">
                    <a:schemeClr val="dk1">
                      <a:alpha val="40000"/>
                    </a:schemeClr>
                  </a:outerShdw>
                </a:effectLst>
              </a:rPr>
              <a:t> </a:t>
            </a:r>
            <a:r>
              <a:rPr sz="2000">
                <a:solidFill>
                  <a:schemeClr val="tx1"/>
                </a:solidFill>
                <a:effectLst>
                  <a:outerShdw blurRad="38100" dist="19050" dir="2700000" algn="tl" rotWithShape="0">
                    <a:schemeClr val="dk1">
                      <a:alpha val="40000"/>
                    </a:schemeClr>
                  </a:outerShdw>
                </a:effectLst>
              </a:rPr>
              <a:t>function is not called, the twitching of the fish happens so quickly that the user cannot see it. Later, I thought of solving this problem by using time. </a:t>
            </a:r>
            <a:endParaRPr sz="2000">
              <a:solidFill>
                <a:schemeClr val="tx1"/>
              </a:solidFill>
              <a:effectLst>
                <a:outerShdw blurRad="38100" dist="19050" dir="2700000" algn="tl" rotWithShape="0">
                  <a:schemeClr val="dk1">
                    <a:alpha val="40000"/>
                  </a:schemeClr>
                </a:outerShdw>
              </a:effectLst>
            </a:endParaRPr>
          </a:p>
        </p:txBody>
      </p:sp>
      <p:sp>
        <p:nvSpPr>
          <p:cNvPr id="4" name="文本框 3"/>
          <p:cNvSpPr txBox="1"/>
          <p:nvPr>
            <p:custDataLst>
              <p:tags r:id="rId2"/>
            </p:custDataLst>
          </p:nvPr>
        </p:nvSpPr>
        <p:spPr>
          <a:xfrm>
            <a:off x="806450" y="3794125"/>
            <a:ext cx="8552180" cy="706755"/>
          </a:xfrm>
          <a:prstGeom prst="rect">
            <a:avLst/>
          </a:prstGeom>
          <a:noFill/>
        </p:spPr>
        <p:txBody>
          <a:bodyPr wrap="square" rtlCol="0" anchor="t">
            <a:spAutoFit/>
          </a:bodyPr>
          <a:p>
            <a:r>
              <a:rPr sz="4000">
                <a:ln w="22225">
                  <a:solidFill>
                    <a:schemeClr val="accent2"/>
                  </a:solidFill>
                  <a:prstDash val="solid"/>
                </a:ln>
                <a:solidFill>
                  <a:schemeClr val="accent2">
                    <a:lumMod val="40000"/>
                    <a:lumOff val="60000"/>
                  </a:schemeClr>
                </a:solidFill>
                <a:effectLst/>
              </a:rPr>
              <a:t>How to improve it in future</a:t>
            </a:r>
            <a:endParaRPr sz="4000">
              <a:ln w="22225">
                <a:solidFill>
                  <a:schemeClr val="accent2"/>
                </a:solidFill>
                <a:prstDash val="solid"/>
              </a:ln>
              <a:solidFill>
                <a:schemeClr val="accent2">
                  <a:lumMod val="40000"/>
                  <a:lumOff val="60000"/>
                </a:schemeClr>
              </a:solidFill>
              <a:effectLst/>
            </a:endParaRPr>
          </a:p>
        </p:txBody>
      </p:sp>
      <p:sp>
        <p:nvSpPr>
          <p:cNvPr id="5" name="文本框 4"/>
          <p:cNvSpPr txBox="1"/>
          <p:nvPr>
            <p:custDataLst>
              <p:tags r:id="rId3"/>
            </p:custDataLst>
          </p:nvPr>
        </p:nvSpPr>
        <p:spPr>
          <a:xfrm>
            <a:off x="806450" y="4592320"/>
            <a:ext cx="9697085" cy="1938020"/>
          </a:xfrm>
          <a:prstGeom prst="rect">
            <a:avLst/>
          </a:prstGeom>
          <a:noFill/>
        </p:spPr>
        <p:txBody>
          <a:bodyPr wrap="square" rtlCol="0" anchor="t">
            <a:spAutoFit/>
          </a:bodyPr>
          <a:p>
            <a:r>
              <a:rPr lang="zh-CN" altLang="en-US" sz="2000">
                <a:solidFill>
                  <a:schemeClr val="tx1"/>
                </a:solidFill>
                <a:effectLst>
                  <a:outerShdw blurRad="38100" dist="19050" dir="2700000" algn="tl" rotWithShape="0">
                    <a:schemeClr val="dk1">
                      <a:alpha val="40000"/>
                    </a:schemeClr>
                  </a:outerShdw>
                </a:effectLst>
              </a:rPr>
              <a:t>•</a:t>
            </a:r>
            <a:r>
              <a:rPr lang="en-US" altLang="zh-CN" sz="2000">
                <a:solidFill>
                  <a:schemeClr val="tx1"/>
                </a:solidFill>
                <a:effectLst>
                  <a:outerShdw blurRad="38100" dist="19050" dir="2700000" algn="tl" rotWithShape="0">
                    <a:schemeClr val="dk1">
                      <a:alpha val="40000"/>
                    </a:schemeClr>
                  </a:outerShdw>
                </a:effectLst>
              </a:rPr>
              <a:t> </a:t>
            </a:r>
            <a:r>
              <a:rPr lang="zh-CN" altLang="en-US" sz="2000">
                <a:solidFill>
                  <a:schemeClr val="tx1"/>
                </a:solidFill>
                <a:effectLst>
                  <a:outerShdw blurRad="38100" dist="19050" dir="2700000" algn="tl" rotWithShape="0">
                    <a:schemeClr val="dk1">
                      <a:alpha val="40000"/>
                    </a:schemeClr>
                  </a:outerShdw>
                </a:effectLst>
              </a:rPr>
              <a:t>Fish swimming direction: Currently, we can only make fish swim in fixed directions. We hope</a:t>
            </a:r>
            <a:r>
              <a:rPr lang="en-US" altLang="zh-CN" sz="2000">
                <a:solidFill>
                  <a:schemeClr val="tx1"/>
                </a:solidFill>
                <a:effectLst>
                  <a:outerShdw blurRad="38100" dist="19050" dir="2700000" algn="tl" rotWithShape="0">
                    <a:schemeClr val="dk1">
                      <a:alpha val="40000"/>
                    </a:schemeClr>
                  </a:outerShdw>
                </a:effectLst>
              </a:rPr>
              <a:t> </a:t>
            </a:r>
            <a:r>
              <a:rPr lang="zh-CN" altLang="en-US" sz="2000">
                <a:solidFill>
                  <a:schemeClr val="tx1"/>
                </a:solidFill>
                <a:effectLst>
                  <a:outerShdw blurRad="38100" dist="19050" dir="2700000" algn="tl" rotWithShape="0">
                    <a:schemeClr val="dk1">
                      <a:alpha val="40000"/>
                    </a:schemeClr>
                  </a:outerShdw>
                </a:effectLst>
              </a:rPr>
              <a:t>that in the future, fish can swim from various directions.</a:t>
            </a:r>
            <a:endParaRPr lang="zh-CN" altLang="en-US" sz="2000">
              <a:solidFill>
                <a:schemeClr val="tx1"/>
              </a:solidFill>
              <a:effectLst>
                <a:outerShdw blurRad="38100" dist="19050" dir="2700000" algn="tl" rotWithShape="0">
                  <a:schemeClr val="dk1">
                    <a:alpha val="40000"/>
                  </a:schemeClr>
                </a:outerShdw>
              </a:effectLst>
            </a:endParaRPr>
          </a:p>
          <a:p>
            <a:r>
              <a:rPr lang="zh-CN" altLang="en-US" sz="2000">
                <a:effectLst>
                  <a:outerShdw blurRad="38100" dist="19050" dir="2700000" algn="tl" rotWithShape="0">
                    <a:schemeClr val="dk1">
                      <a:alpha val="40000"/>
                    </a:schemeClr>
                  </a:outerShdw>
                </a:effectLst>
                <a:sym typeface="+mn-ea"/>
              </a:rPr>
              <a:t>•</a:t>
            </a:r>
            <a:r>
              <a:rPr lang="en-US" altLang="zh-CN" sz="2000">
                <a:effectLst>
                  <a:outerShdw blurRad="38100" dist="19050" dir="2700000" algn="tl" rotWithShape="0">
                    <a:schemeClr val="dk1">
                      <a:alpha val="40000"/>
                    </a:schemeClr>
                  </a:outerShdw>
                </a:effectLst>
                <a:sym typeface="+mn-ea"/>
              </a:rPr>
              <a:t> Fish waves: Introduce different waves of fish, with varying sizes and swimming speeds, to make the game more challenging for players.</a:t>
            </a:r>
            <a:endParaRPr lang="en-US" altLang="zh-CN" sz="2000">
              <a:effectLst>
                <a:outerShdw blurRad="38100" dist="19050" dir="2700000" algn="tl" rotWithShape="0">
                  <a:schemeClr val="dk1">
                    <a:alpha val="40000"/>
                  </a:schemeClr>
                </a:outerShdw>
              </a:effectLst>
              <a:sym typeface="+mn-ea"/>
            </a:endParaRPr>
          </a:p>
          <a:p>
            <a:r>
              <a:rPr lang="zh-CN" altLang="en-US" sz="2000">
                <a:effectLst>
                  <a:outerShdw blurRad="38100" dist="19050" dir="2700000" algn="tl" rotWithShape="0">
                    <a:schemeClr val="dk1">
                      <a:alpha val="40000"/>
                    </a:schemeClr>
                  </a:outerShdw>
                </a:effectLst>
                <a:sym typeface="+mn-ea"/>
              </a:rPr>
              <a:t>•</a:t>
            </a:r>
            <a:r>
              <a:rPr lang="en-US" altLang="zh-CN" sz="2000">
                <a:effectLst>
                  <a:outerShdw blurRad="38100" dist="19050" dir="2700000" algn="tl" rotWithShape="0">
                    <a:schemeClr val="dk1">
                      <a:alpha val="40000"/>
                    </a:schemeClr>
                  </a:outerShdw>
                </a:effectLst>
                <a:sym typeface="+mn-ea"/>
              </a:rPr>
              <a:t> </a:t>
            </a:r>
            <a:r>
              <a:rPr sz="2000">
                <a:effectLst>
                  <a:outerShdw blurRad="38100" dist="19050" dir="2700000" algn="tl" rotWithShape="0">
                    <a:schemeClr val="dk1">
                      <a:alpha val="40000"/>
                    </a:schemeClr>
                  </a:outerShdw>
                </a:effectLst>
                <a:sym typeface="+mn-ea"/>
              </a:rPr>
              <a:t>Boss battles: Introduce powerful boss fish that require special tactics to defeat.</a:t>
            </a:r>
            <a:endParaRPr sz="2000">
              <a:effectLst>
                <a:outerShdw blurRad="38100" dist="19050" dir="2700000" algn="tl" rotWithShape="0">
                  <a:schemeClr val="dk1">
                    <a:alpha val="40000"/>
                  </a:schemeClr>
                </a:outerShdw>
              </a:effectLst>
              <a:sym typeface="+mn-ea"/>
            </a:endParaRPr>
          </a:p>
        </p:txBody>
      </p:sp>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270250" y="2538652"/>
            <a:ext cx="5651500" cy="1093751"/>
          </a:xfrm>
          <a:prstGeom prst="rect">
            <a:avLst/>
          </a:prstGeom>
          <a:noFill/>
        </p:spPr>
        <p:txBody>
          <a:bodyPr wrap="square" lIns="90000" tIns="46800" rIns="90000" bIns="46800" rtlCol="0" anchor="ctr">
            <a:normAutofit/>
          </a:bodyPr>
          <a:lstStyle>
            <a:defPPr>
              <a:defRPr lang="zh-CN"/>
            </a:defPPr>
            <a:lvl1pPr algn="ctr">
              <a:defRPr sz="8000">
                <a:solidFill>
                  <a:srgbClr val="182E5F"/>
                </a:solidFill>
                <a:latin typeface="Arial" panose="020B0604020202020204" pitchFamily="34" charset="0"/>
                <a:cs typeface="Arial" panose="020B0604020202020204" pitchFamily="34" charset="0"/>
              </a:defRPr>
            </a:lvl1pPr>
          </a:lstStyle>
          <a:p>
            <a:pPr marL="0" indent="0" algn="ctr">
              <a:lnSpc>
                <a:spcPct val="100000"/>
              </a:lnSpc>
              <a:spcBef>
                <a:spcPts val="0"/>
              </a:spcBef>
              <a:spcAft>
                <a:spcPts val="0"/>
              </a:spcAft>
              <a:buSzPct val="100000"/>
              <a:buNone/>
            </a:pPr>
            <a:r>
              <a:rPr lang="en-US" altLang="zh-CN" sz="4400" dirty="0">
                <a:solidFill>
                  <a:schemeClr val="accent1">
                    <a:lumMod val="75000"/>
                  </a:schemeClr>
                </a:solidFill>
                <a:ea typeface="微软雅黑" panose="020B0503020204020204" pitchFamily="34" charset="-122"/>
                <a:cs typeface="+mn-cs"/>
                <a:sym typeface="+mn-ea"/>
              </a:rPr>
              <a:t>Game Video</a:t>
            </a:r>
            <a:endParaRPr lang="en-US" altLang="zh-CN" sz="4400" dirty="0">
              <a:solidFill>
                <a:schemeClr val="accent1">
                  <a:lumMod val="75000"/>
                </a:schemeClr>
              </a:solidFill>
              <a:ea typeface="微软雅黑" panose="020B0503020204020204" pitchFamily="34" charset="-122"/>
              <a:cs typeface="+mn-cs"/>
              <a:sym typeface="+mn-ea"/>
            </a:endParaRPr>
          </a:p>
        </p:txBody>
      </p:sp>
      <p:sp>
        <p:nvSpPr>
          <p:cNvPr id="3" name="标题 2"/>
          <p:cNvSpPr>
            <a:spLocks noGrp="1"/>
          </p:cNvSpPr>
          <p:nvPr>
            <p:ph type="title" idx="4294967295"/>
            <p:custDataLst>
              <p:tags r:id="rId2"/>
            </p:custDataLst>
          </p:nvPr>
        </p:nvSpPr>
        <p:spPr>
          <a:xfrm>
            <a:off x="5226050" y="1670998"/>
            <a:ext cx="1739900" cy="414909"/>
          </a:xfrm>
        </p:spPr>
        <p:txBody>
          <a:bodyPr>
            <a:normAutofit fontScale="90000"/>
          </a:bodyPr>
          <a:lstStyle/>
          <a:p>
            <a:pPr algn="ctr"/>
            <a:r>
              <a:rPr lang="en-US" altLang="zh-CN" dirty="0">
                <a:solidFill>
                  <a:schemeClr val="accent1">
                    <a:lumMod val="75000"/>
                  </a:schemeClr>
                </a:solidFill>
              </a:rPr>
              <a:t>05</a:t>
            </a:r>
            <a:endParaRPr lang="en-US" altLang="zh-CN" dirty="0">
              <a:solidFill>
                <a:schemeClr val="accent1">
                  <a:lumMod val="75000"/>
                </a:schemeClr>
              </a:solidFill>
            </a:endParaRPr>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hlinkClick r:id="rId1" tooltip="" action="ppaction://hlinkfile"/>
          </p:cNvPr>
          <p:cNvPicPr>
            <a:picLocks noChangeAspect="1"/>
          </p:cNvPicPr>
          <p:nvPr>
            <p:custDataLst>
              <p:tags r:id="rId2"/>
            </p:custDataLst>
          </p:nvPr>
        </p:nvPicPr>
        <p:blipFill>
          <a:blip r:embed="rId3"/>
          <a:stretch>
            <a:fillRect/>
          </a:stretch>
        </p:blipFill>
        <p:spPr>
          <a:xfrm>
            <a:off x="441960" y="240030"/>
            <a:ext cx="11308080" cy="6377940"/>
          </a:xfrm>
          <a:prstGeom prst="rect">
            <a:avLst/>
          </a:prstGeom>
        </p:spPr>
      </p:pic>
    </p:spTree>
    <p:custDataLst>
      <p:tags r:id="rId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p>
            <a:r>
              <a:rPr lang="en-US" altLang="zh-CN" dirty="0">
                <a:solidFill>
                  <a:schemeClr val="accent1">
                    <a:lumMod val="75000"/>
                  </a:schemeClr>
                </a:solidFill>
              </a:rPr>
              <a:t>THANK YOU</a:t>
            </a:r>
            <a:endParaRPr lang="en-US" altLang="zh-CN" dirty="0">
              <a:solidFill>
                <a:schemeClr val="accent1">
                  <a:lumMod val="75000"/>
                </a:schemeClr>
              </a:solidFill>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custDataLst>
              <p:tags r:id="rId1"/>
            </p:custDataLst>
          </p:nvPr>
        </p:nvSpPr>
        <p:spPr>
          <a:xfrm>
            <a:off x="1265951" y="3038047"/>
            <a:ext cx="2670969" cy="400110"/>
          </a:xfrm>
          <a:prstGeom prst="rect">
            <a:avLst/>
          </a:prstGeom>
          <a:noFill/>
        </p:spPr>
        <p:txBody>
          <a:bodyPr wrap="square" lIns="90000" tIns="46800" rIns="90000" bIns="46800" rtlCol="0" anchor="b">
            <a:normAutofit/>
          </a:bodyPr>
          <a:lstStyle/>
          <a:p>
            <a:pPr marL="0" indent="0" algn="l">
              <a:lnSpc>
                <a:spcPct val="100000"/>
              </a:lnSpc>
              <a:spcBef>
                <a:spcPts val="0"/>
              </a:spcBef>
              <a:spcAft>
                <a:spcPts val="0"/>
              </a:spcAft>
              <a:buSzPct val="100000"/>
              <a:buNone/>
            </a:pPr>
            <a:r>
              <a:rPr lang="en-US" altLang="zh-CN" sz="2000" dirty="0">
                <a:solidFill>
                  <a:schemeClr val="accent1">
                    <a:lumMod val="75000"/>
                  </a:schemeClr>
                </a:solidFill>
                <a:latin typeface="Arial" panose="020B0604020202020204" pitchFamily="34" charset="0"/>
                <a:ea typeface="微软雅黑" panose="020B0503020204020204" pitchFamily="34" charset="-122"/>
                <a:cs typeface="+mj-cs"/>
              </a:rPr>
              <a:t>Design Decisions</a:t>
            </a:r>
            <a:endParaRPr lang="en-US" altLang="zh-CN" sz="2000" dirty="0">
              <a:solidFill>
                <a:schemeClr val="accent1">
                  <a:lumMod val="75000"/>
                </a:schemeClr>
              </a:solidFill>
              <a:latin typeface="Arial" panose="020B0604020202020204" pitchFamily="34" charset="0"/>
              <a:ea typeface="微软雅黑" panose="020B0503020204020204" pitchFamily="34" charset="-122"/>
              <a:cs typeface="+mj-cs"/>
            </a:endParaRPr>
          </a:p>
        </p:txBody>
      </p:sp>
      <p:sp>
        <p:nvSpPr>
          <p:cNvPr id="25" name="文本框 24"/>
          <p:cNvSpPr txBox="1"/>
          <p:nvPr>
            <p:custDataLst>
              <p:tags r:id="rId2"/>
            </p:custDataLst>
          </p:nvPr>
        </p:nvSpPr>
        <p:spPr>
          <a:xfrm>
            <a:off x="353613" y="2767563"/>
            <a:ext cx="896940" cy="1446550"/>
          </a:xfrm>
          <a:prstGeom prst="rect">
            <a:avLst/>
          </a:prstGeom>
          <a:noFill/>
        </p:spPr>
        <p:txBody>
          <a:bodyPr wrap="square" lIns="90000" tIns="46800" rIns="90000" bIns="46800" rtlCol="0" anchor="t">
            <a:normAutofit fontScale="90000"/>
          </a:bodyPr>
          <a:lstStyle/>
          <a:p>
            <a:r>
              <a:rPr lang="en-US" altLang="zh-CN" sz="8800" b="1" dirty="0">
                <a:solidFill>
                  <a:schemeClr val="accent1">
                    <a:lumMod val="75000"/>
                  </a:schemeClr>
                </a:solidFill>
                <a:latin typeface="Arial" panose="020B0604020202020204" pitchFamily="34" charset="0"/>
                <a:ea typeface="微软雅黑" panose="020B0503020204020204" pitchFamily="34" charset="-122"/>
              </a:rPr>
              <a:t>1</a:t>
            </a:r>
            <a:endParaRPr lang="en-US" altLang="zh-CN" sz="8800" b="1" dirty="0">
              <a:solidFill>
                <a:schemeClr val="accent1">
                  <a:lumMod val="75000"/>
                </a:schemeClr>
              </a:solidFill>
              <a:latin typeface="Arial" panose="020B0604020202020204" pitchFamily="34" charset="0"/>
              <a:ea typeface="微软雅黑" panose="020B0503020204020204" pitchFamily="34" charset="-122"/>
            </a:endParaRPr>
          </a:p>
        </p:txBody>
      </p:sp>
      <p:sp>
        <p:nvSpPr>
          <p:cNvPr id="15" name="文本框 14"/>
          <p:cNvSpPr txBox="1"/>
          <p:nvPr>
            <p:custDataLst>
              <p:tags r:id="rId3"/>
            </p:custDataLst>
          </p:nvPr>
        </p:nvSpPr>
        <p:spPr>
          <a:xfrm>
            <a:off x="5219582" y="3038047"/>
            <a:ext cx="2670969" cy="400110"/>
          </a:xfrm>
          <a:prstGeom prst="rect">
            <a:avLst/>
          </a:prstGeom>
          <a:noFill/>
        </p:spPr>
        <p:txBody>
          <a:bodyPr wrap="square" lIns="90000" tIns="46800" rIns="90000" bIns="46800" rtlCol="0" anchor="b">
            <a:normAutofit/>
          </a:bodyPr>
          <a:lstStyle/>
          <a:p>
            <a:pPr marL="0" indent="0" algn="l">
              <a:lnSpc>
                <a:spcPct val="100000"/>
              </a:lnSpc>
              <a:spcBef>
                <a:spcPts val="0"/>
              </a:spcBef>
              <a:spcAft>
                <a:spcPts val="0"/>
              </a:spcAft>
              <a:buSzPct val="100000"/>
              <a:buNone/>
            </a:pPr>
            <a:r>
              <a:rPr lang="en-US" altLang="zh-CN" sz="2000" dirty="0">
                <a:solidFill>
                  <a:schemeClr val="accent1">
                    <a:lumMod val="75000"/>
                  </a:schemeClr>
                </a:solidFill>
                <a:latin typeface="Arial" panose="020B0604020202020204" pitchFamily="34" charset="0"/>
                <a:ea typeface="微软雅黑" panose="020B0503020204020204" pitchFamily="34" charset="-122"/>
                <a:cs typeface="+mj-cs"/>
              </a:rPr>
              <a:t>Game Architecture</a:t>
            </a:r>
            <a:endParaRPr lang="en-US" altLang="zh-CN" sz="2000" dirty="0">
              <a:solidFill>
                <a:schemeClr val="accent1">
                  <a:lumMod val="75000"/>
                </a:schemeClr>
              </a:solidFill>
              <a:latin typeface="Arial" panose="020B0604020202020204" pitchFamily="34" charset="0"/>
              <a:ea typeface="微软雅黑" panose="020B0503020204020204" pitchFamily="34" charset="-122"/>
              <a:cs typeface="+mj-cs"/>
            </a:endParaRPr>
          </a:p>
        </p:txBody>
      </p:sp>
      <p:sp>
        <p:nvSpPr>
          <p:cNvPr id="27" name="文本框 26"/>
          <p:cNvSpPr txBox="1"/>
          <p:nvPr>
            <p:custDataLst>
              <p:tags r:id="rId4"/>
            </p:custDataLst>
          </p:nvPr>
        </p:nvSpPr>
        <p:spPr>
          <a:xfrm>
            <a:off x="4312088" y="2767563"/>
            <a:ext cx="896940" cy="1446550"/>
          </a:xfrm>
          <a:prstGeom prst="rect">
            <a:avLst/>
          </a:prstGeom>
          <a:noFill/>
        </p:spPr>
        <p:txBody>
          <a:bodyPr wrap="square" lIns="90000" tIns="46800" rIns="90000" bIns="46800" rtlCol="0" anchor="t">
            <a:normAutofit fontScale="90000"/>
          </a:bodyPr>
          <a:lstStyle/>
          <a:p>
            <a:r>
              <a:rPr lang="en-US" altLang="zh-CN" sz="8800" b="1" dirty="0">
                <a:solidFill>
                  <a:schemeClr val="accent1">
                    <a:lumMod val="75000"/>
                  </a:schemeClr>
                </a:solidFill>
                <a:latin typeface="Arial" panose="020B0604020202020204" pitchFamily="34" charset="0"/>
                <a:ea typeface="微软雅黑" panose="020B0503020204020204" pitchFamily="34" charset="-122"/>
              </a:rPr>
              <a:t>2</a:t>
            </a:r>
            <a:endParaRPr lang="en-US" altLang="zh-CN" sz="8800" b="1" dirty="0">
              <a:solidFill>
                <a:schemeClr val="accent1">
                  <a:lumMod val="75000"/>
                </a:schemeClr>
              </a:solidFill>
              <a:latin typeface="Arial" panose="020B0604020202020204" pitchFamily="34" charset="0"/>
              <a:ea typeface="微软雅黑" panose="020B0503020204020204" pitchFamily="34" charset="-122"/>
            </a:endParaRPr>
          </a:p>
        </p:txBody>
      </p:sp>
      <p:sp>
        <p:nvSpPr>
          <p:cNvPr id="17" name="文本框 16"/>
          <p:cNvSpPr txBox="1"/>
          <p:nvPr>
            <p:custDataLst>
              <p:tags r:id="rId5"/>
            </p:custDataLst>
          </p:nvPr>
        </p:nvSpPr>
        <p:spPr>
          <a:xfrm>
            <a:off x="9178051" y="3038047"/>
            <a:ext cx="2670969" cy="400110"/>
          </a:xfrm>
          <a:prstGeom prst="rect">
            <a:avLst/>
          </a:prstGeom>
          <a:noFill/>
        </p:spPr>
        <p:txBody>
          <a:bodyPr wrap="square" lIns="90000" tIns="46800" rIns="90000" bIns="46800" rtlCol="0" anchor="b">
            <a:normAutofit/>
          </a:bodyPr>
          <a:lstStyle/>
          <a:p>
            <a:pPr marL="0" indent="0" algn="l">
              <a:lnSpc>
                <a:spcPct val="100000"/>
              </a:lnSpc>
              <a:spcBef>
                <a:spcPts val="0"/>
              </a:spcBef>
              <a:spcAft>
                <a:spcPts val="0"/>
              </a:spcAft>
              <a:buSzPct val="100000"/>
              <a:buNone/>
            </a:pPr>
            <a:r>
              <a:rPr lang="en-US" altLang="zh-CN" sz="2000" dirty="0">
                <a:solidFill>
                  <a:schemeClr val="accent1">
                    <a:lumMod val="75000"/>
                  </a:schemeClr>
                </a:solidFill>
                <a:latin typeface="Arial" panose="020B0604020202020204" pitchFamily="34" charset="0"/>
                <a:ea typeface="微软雅黑" panose="020B0503020204020204" pitchFamily="34" charset="-122"/>
                <a:cs typeface="+mj-cs"/>
              </a:rPr>
              <a:t>Java Classes</a:t>
            </a:r>
            <a:endParaRPr lang="en-US" altLang="zh-CN" sz="2000" dirty="0">
              <a:solidFill>
                <a:schemeClr val="accent1">
                  <a:lumMod val="75000"/>
                </a:schemeClr>
              </a:solidFill>
              <a:latin typeface="Arial" panose="020B0604020202020204" pitchFamily="34" charset="0"/>
              <a:ea typeface="微软雅黑" panose="020B0503020204020204" pitchFamily="34" charset="-122"/>
              <a:cs typeface="+mj-cs"/>
            </a:endParaRPr>
          </a:p>
        </p:txBody>
      </p:sp>
      <p:sp>
        <p:nvSpPr>
          <p:cNvPr id="28" name="文本框 27"/>
          <p:cNvSpPr txBox="1"/>
          <p:nvPr>
            <p:custDataLst>
              <p:tags r:id="rId6"/>
            </p:custDataLst>
          </p:nvPr>
        </p:nvSpPr>
        <p:spPr>
          <a:xfrm>
            <a:off x="8265719" y="2767563"/>
            <a:ext cx="896940" cy="1446550"/>
          </a:xfrm>
          <a:prstGeom prst="rect">
            <a:avLst/>
          </a:prstGeom>
          <a:noFill/>
        </p:spPr>
        <p:txBody>
          <a:bodyPr wrap="square" lIns="90000" tIns="46800" rIns="90000" bIns="46800" rtlCol="0" anchor="t">
            <a:normAutofit fontScale="90000"/>
          </a:bodyPr>
          <a:lstStyle/>
          <a:p>
            <a:r>
              <a:rPr lang="en-US" altLang="zh-CN" sz="8800" b="1" dirty="0">
                <a:solidFill>
                  <a:schemeClr val="accent1">
                    <a:lumMod val="75000"/>
                  </a:schemeClr>
                </a:solidFill>
                <a:latin typeface="Arial" panose="020B0604020202020204" pitchFamily="34" charset="0"/>
                <a:ea typeface="微软雅黑" panose="020B0503020204020204" pitchFamily="34" charset="-122"/>
              </a:rPr>
              <a:t>3</a:t>
            </a:r>
            <a:endParaRPr lang="en-US" altLang="zh-CN" sz="8800" b="1" dirty="0">
              <a:solidFill>
                <a:schemeClr val="accent1">
                  <a:lumMod val="75000"/>
                </a:schemeClr>
              </a:solidFill>
              <a:latin typeface="Arial" panose="020B0604020202020204" pitchFamily="34" charset="0"/>
              <a:ea typeface="微软雅黑" panose="020B0503020204020204" pitchFamily="34" charset="-122"/>
            </a:endParaRPr>
          </a:p>
        </p:txBody>
      </p:sp>
      <p:sp>
        <p:nvSpPr>
          <p:cNvPr id="19" name="文本框 18"/>
          <p:cNvSpPr txBox="1"/>
          <p:nvPr>
            <p:custDataLst>
              <p:tags r:id="rId7"/>
            </p:custDataLst>
          </p:nvPr>
        </p:nvSpPr>
        <p:spPr>
          <a:xfrm>
            <a:off x="3239770" y="4665345"/>
            <a:ext cx="3614420" cy="400050"/>
          </a:xfrm>
          <a:prstGeom prst="rect">
            <a:avLst/>
          </a:prstGeom>
          <a:noFill/>
        </p:spPr>
        <p:txBody>
          <a:bodyPr wrap="square" lIns="90000" tIns="46800" rIns="90000" bIns="46800" rtlCol="0" anchor="b">
            <a:noAutofit/>
          </a:bodyPr>
          <a:lstStyle/>
          <a:p>
            <a:pPr marL="0" indent="0" algn="l">
              <a:lnSpc>
                <a:spcPct val="100000"/>
              </a:lnSpc>
              <a:spcBef>
                <a:spcPts val="0"/>
              </a:spcBef>
              <a:spcAft>
                <a:spcPts val="0"/>
              </a:spcAft>
              <a:buSzPct val="100000"/>
              <a:buNone/>
            </a:pPr>
            <a:r>
              <a:rPr lang="en-US" altLang="zh-CN" sz="2000" dirty="0">
                <a:solidFill>
                  <a:schemeClr val="accent1">
                    <a:lumMod val="75000"/>
                  </a:schemeClr>
                </a:solidFill>
                <a:latin typeface="Arial" panose="020B0604020202020204" pitchFamily="34" charset="0"/>
                <a:ea typeface="微软雅黑" panose="020B0503020204020204" pitchFamily="34" charset="-122"/>
                <a:cs typeface="+mj-cs"/>
              </a:rPr>
              <a:t>Challenge and Improvement</a:t>
            </a:r>
            <a:endParaRPr lang="en-US" altLang="zh-CN" sz="2000" dirty="0">
              <a:solidFill>
                <a:schemeClr val="accent1">
                  <a:lumMod val="75000"/>
                </a:schemeClr>
              </a:solidFill>
              <a:latin typeface="Arial" panose="020B0604020202020204" pitchFamily="34" charset="0"/>
              <a:ea typeface="微软雅黑" panose="020B0503020204020204" pitchFamily="34" charset="-122"/>
              <a:cs typeface="+mj-cs"/>
            </a:endParaRPr>
          </a:p>
        </p:txBody>
      </p:sp>
      <p:sp>
        <p:nvSpPr>
          <p:cNvPr id="29" name="文本框 28"/>
          <p:cNvSpPr txBox="1"/>
          <p:nvPr>
            <p:custDataLst>
              <p:tags r:id="rId8"/>
            </p:custDataLst>
          </p:nvPr>
        </p:nvSpPr>
        <p:spPr>
          <a:xfrm>
            <a:off x="2327531" y="4350066"/>
            <a:ext cx="896940" cy="1446550"/>
          </a:xfrm>
          <a:prstGeom prst="rect">
            <a:avLst/>
          </a:prstGeom>
          <a:noFill/>
        </p:spPr>
        <p:txBody>
          <a:bodyPr wrap="square" lIns="90000" tIns="46800" rIns="90000" bIns="46800" rtlCol="0" anchor="t">
            <a:normAutofit fontScale="90000"/>
          </a:bodyPr>
          <a:lstStyle/>
          <a:p>
            <a:r>
              <a:rPr lang="en-US" altLang="zh-CN" sz="8800" b="1" dirty="0">
                <a:solidFill>
                  <a:schemeClr val="accent1">
                    <a:lumMod val="75000"/>
                  </a:schemeClr>
                </a:solidFill>
                <a:latin typeface="Arial" panose="020B0604020202020204" pitchFamily="34" charset="0"/>
                <a:ea typeface="微软雅黑" panose="020B0503020204020204" pitchFamily="34" charset="-122"/>
              </a:rPr>
              <a:t>4</a:t>
            </a:r>
            <a:endParaRPr lang="en-US" altLang="zh-CN" sz="8800" b="1" dirty="0">
              <a:solidFill>
                <a:schemeClr val="accent1">
                  <a:lumMod val="75000"/>
                </a:schemeClr>
              </a:solidFill>
              <a:latin typeface="Arial" panose="020B0604020202020204" pitchFamily="34" charset="0"/>
              <a:ea typeface="微软雅黑" panose="020B0503020204020204" pitchFamily="34" charset="-122"/>
            </a:endParaRPr>
          </a:p>
        </p:txBody>
      </p:sp>
      <p:sp>
        <p:nvSpPr>
          <p:cNvPr id="21" name="文本框 20"/>
          <p:cNvSpPr txBox="1"/>
          <p:nvPr>
            <p:custDataLst>
              <p:tags r:id="rId9"/>
            </p:custDataLst>
          </p:nvPr>
        </p:nvSpPr>
        <p:spPr>
          <a:xfrm>
            <a:off x="7680545" y="4665879"/>
            <a:ext cx="2670969" cy="400110"/>
          </a:xfrm>
          <a:prstGeom prst="rect">
            <a:avLst/>
          </a:prstGeom>
          <a:noFill/>
        </p:spPr>
        <p:txBody>
          <a:bodyPr wrap="square" lIns="90000" tIns="46800" rIns="90000" bIns="46800" rtlCol="0" anchor="b">
            <a:normAutofit/>
          </a:bodyPr>
          <a:lstStyle/>
          <a:p>
            <a:pPr marL="0" indent="0" algn="l">
              <a:lnSpc>
                <a:spcPct val="100000"/>
              </a:lnSpc>
              <a:spcBef>
                <a:spcPts val="0"/>
              </a:spcBef>
              <a:spcAft>
                <a:spcPts val="0"/>
              </a:spcAft>
              <a:buSzPct val="100000"/>
              <a:buNone/>
            </a:pPr>
            <a:r>
              <a:rPr lang="en-US" altLang="zh-CN" sz="2000" dirty="0">
                <a:solidFill>
                  <a:schemeClr val="accent1">
                    <a:lumMod val="75000"/>
                  </a:schemeClr>
                </a:solidFill>
                <a:latin typeface="Arial" panose="020B0604020202020204" pitchFamily="34" charset="0"/>
                <a:ea typeface="微软雅黑" panose="020B0503020204020204" pitchFamily="34" charset="-122"/>
                <a:cs typeface="+mj-cs"/>
              </a:rPr>
              <a:t>Game Video</a:t>
            </a:r>
            <a:endParaRPr lang="en-US" altLang="zh-CN" sz="2000" dirty="0">
              <a:solidFill>
                <a:schemeClr val="accent1">
                  <a:lumMod val="75000"/>
                </a:schemeClr>
              </a:solidFill>
              <a:latin typeface="Arial" panose="020B0604020202020204" pitchFamily="34" charset="0"/>
              <a:ea typeface="微软雅黑" panose="020B0503020204020204" pitchFamily="34" charset="-122"/>
              <a:cs typeface="+mj-cs"/>
            </a:endParaRPr>
          </a:p>
        </p:txBody>
      </p:sp>
      <p:sp>
        <p:nvSpPr>
          <p:cNvPr id="30" name="文本框 29"/>
          <p:cNvSpPr txBox="1"/>
          <p:nvPr>
            <p:custDataLst>
              <p:tags r:id="rId10"/>
            </p:custDataLst>
          </p:nvPr>
        </p:nvSpPr>
        <p:spPr>
          <a:xfrm>
            <a:off x="6773051" y="4350701"/>
            <a:ext cx="896940" cy="1446550"/>
          </a:xfrm>
          <a:prstGeom prst="rect">
            <a:avLst/>
          </a:prstGeom>
          <a:noFill/>
        </p:spPr>
        <p:txBody>
          <a:bodyPr wrap="square" lIns="90000" tIns="46800" rIns="90000" bIns="46800" rtlCol="0" anchor="t">
            <a:normAutofit fontScale="90000"/>
          </a:bodyPr>
          <a:lstStyle/>
          <a:p>
            <a:r>
              <a:rPr lang="en-US" altLang="zh-CN" sz="8800" b="1" dirty="0">
                <a:solidFill>
                  <a:schemeClr val="accent1">
                    <a:lumMod val="75000"/>
                  </a:schemeClr>
                </a:solidFill>
                <a:latin typeface="Arial" panose="020B0604020202020204" pitchFamily="34" charset="0"/>
                <a:ea typeface="微软雅黑" panose="020B0503020204020204" pitchFamily="34" charset="-122"/>
              </a:rPr>
              <a:t>5</a:t>
            </a:r>
            <a:endParaRPr lang="en-US" altLang="zh-CN" sz="8800" b="1" dirty="0">
              <a:solidFill>
                <a:schemeClr val="accent1">
                  <a:lumMod val="75000"/>
                </a:schemeClr>
              </a:solidFill>
              <a:latin typeface="Arial" panose="020B0604020202020204" pitchFamily="34" charset="0"/>
              <a:ea typeface="微软雅黑" panose="020B0503020204020204" pitchFamily="34" charset="-122"/>
            </a:endParaRPr>
          </a:p>
        </p:txBody>
      </p:sp>
      <p:sp>
        <p:nvSpPr>
          <p:cNvPr id="34" name="任意多边形: 形状 33"/>
          <p:cNvSpPr/>
          <p:nvPr>
            <p:custDataLst>
              <p:tags r:id="rId11"/>
            </p:custDataLst>
          </p:nvPr>
        </p:nvSpPr>
        <p:spPr>
          <a:xfrm>
            <a:off x="5198493" y="1387061"/>
            <a:ext cx="6993507" cy="556590"/>
          </a:xfrm>
          <a:custGeom>
            <a:avLst/>
            <a:gdLst>
              <a:gd name="connsiteX0" fmla="*/ 342570 w 6993507"/>
              <a:gd name="connsiteY0" fmla="*/ 0 h 556590"/>
              <a:gd name="connsiteX1" fmla="*/ 6993507 w 6993507"/>
              <a:gd name="connsiteY1" fmla="*/ 0 h 556590"/>
              <a:gd name="connsiteX2" fmla="*/ 6993507 w 6993507"/>
              <a:gd name="connsiteY2" fmla="*/ 556590 h 556590"/>
              <a:gd name="connsiteX3" fmla="*/ 0 w 6993507"/>
              <a:gd name="connsiteY3" fmla="*/ 556590 h 556590"/>
            </a:gdLst>
            <a:ahLst/>
            <a:cxnLst>
              <a:cxn ang="0">
                <a:pos x="connsiteX0" y="connsiteY0"/>
              </a:cxn>
              <a:cxn ang="0">
                <a:pos x="connsiteX1" y="connsiteY1"/>
              </a:cxn>
              <a:cxn ang="0">
                <a:pos x="connsiteX2" y="connsiteY2"/>
              </a:cxn>
              <a:cxn ang="0">
                <a:pos x="connsiteX3" y="connsiteY3"/>
              </a:cxn>
            </a:cxnLst>
            <a:rect l="l" t="t" r="r" b="b"/>
            <a:pathLst>
              <a:path w="6993507" h="556590">
                <a:moveTo>
                  <a:pt x="342570" y="0"/>
                </a:moveTo>
                <a:lnTo>
                  <a:pt x="6993507" y="0"/>
                </a:lnTo>
                <a:lnTo>
                  <a:pt x="6993507" y="556590"/>
                </a:lnTo>
                <a:lnTo>
                  <a:pt x="0" y="556590"/>
                </a:lnTo>
                <a:close/>
              </a:path>
            </a:pathLst>
          </a:custGeom>
          <a:gradFill flip="none" rotWithShape="1">
            <a:gsLst>
              <a:gs pos="0">
                <a:schemeClr val="accent1"/>
              </a:gs>
              <a:gs pos="100000">
                <a:schemeClr val="accent3">
                  <a:alpha val="5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35" name="任意多边形: 形状 34"/>
          <p:cNvSpPr/>
          <p:nvPr>
            <p:custDataLst>
              <p:tags r:id="rId12"/>
            </p:custDataLst>
          </p:nvPr>
        </p:nvSpPr>
        <p:spPr>
          <a:xfrm>
            <a:off x="0" y="1374361"/>
            <a:ext cx="657225" cy="556590"/>
          </a:xfrm>
          <a:custGeom>
            <a:avLst/>
            <a:gdLst>
              <a:gd name="connsiteX0" fmla="*/ 113196 w 657225"/>
              <a:gd name="connsiteY0" fmla="*/ 0 h 556590"/>
              <a:gd name="connsiteX1" fmla="*/ 657225 w 657225"/>
              <a:gd name="connsiteY1" fmla="*/ 0 h 556590"/>
              <a:gd name="connsiteX2" fmla="*/ 417029 w 657225"/>
              <a:gd name="connsiteY2" fmla="*/ 556590 h 556590"/>
              <a:gd name="connsiteX3" fmla="*/ 0 w 657225"/>
              <a:gd name="connsiteY3" fmla="*/ 556590 h 556590"/>
              <a:gd name="connsiteX4" fmla="*/ 0 w 657225"/>
              <a:gd name="connsiteY4" fmla="*/ 262302 h 556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5" h="556590">
                <a:moveTo>
                  <a:pt x="113196" y="0"/>
                </a:moveTo>
                <a:lnTo>
                  <a:pt x="657225" y="0"/>
                </a:lnTo>
                <a:lnTo>
                  <a:pt x="417029" y="556590"/>
                </a:lnTo>
                <a:lnTo>
                  <a:pt x="0" y="556590"/>
                </a:lnTo>
                <a:lnTo>
                  <a:pt x="0" y="262302"/>
                </a:lnTo>
                <a:close/>
              </a:path>
            </a:pathLst>
          </a:custGeom>
          <a:gradFill flip="none" rotWithShape="1">
            <a:gsLst>
              <a:gs pos="0">
                <a:schemeClr val="accent1"/>
              </a:gs>
              <a:gs pos="100000">
                <a:schemeClr val="accent3">
                  <a:alpha val="5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36" name="平行四边形 35"/>
          <p:cNvSpPr/>
          <p:nvPr>
            <p:custDataLst>
              <p:tags r:id="rId13"/>
            </p:custDataLst>
          </p:nvPr>
        </p:nvSpPr>
        <p:spPr>
          <a:xfrm>
            <a:off x="691747" y="992450"/>
            <a:ext cx="346478" cy="267968"/>
          </a:xfrm>
          <a:prstGeom prst="parallelogram">
            <a:avLst>
              <a:gd name="adj" fmla="val 41271"/>
            </a:avLst>
          </a:prstGeom>
          <a:gradFill flip="none" rotWithShape="1">
            <a:gsLst>
              <a:gs pos="0">
                <a:schemeClr val="accent1"/>
              </a:gs>
              <a:gs pos="100000">
                <a:schemeClr val="accent3">
                  <a:alpha val="5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38" name="文本框 37"/>
          <p:cNvSpPr txBox="1"/>
          <p:nvPr>
            <p:custDataLst>
              <p:tags r:id="rId14"/>
            </p:custDataLst>
          </p:nvPr>
        </p:nvSpPr>
        <p:spPr>
          <a:xfrm>
            <a:off x="1470797" y="1260418"/>
            <a:ext cx="2137107" cy="830997"/>
          </a:xfrm>
          <a:prstGeom prst="rect">
            <a:avLst/>
          </a:prstGeom>
          <a:noFill/>
        </p:spPr>
        <p:txBody>
          <a:bodyPr wrap="square" lIns="90000" tIns="46800" rIns="90000" bIns="46800" rtlCol="0" anchor="t">
            <a:normAutofit fontScale="50000"/>
          </a:bodyPr>
          <a:lstStyle/>
          <a:p>
            <a:pPr marL="0" indent="0" algn="l">
              <a:lnSpc>
                <a:spcPct val="100000"/>
              </a:lnSpc>
              <a:spcBef>
                <a:spcPts val="0"/>
              </a:spcBef>
              <a:spcAft>
                <a:spcPts val="0"/>
              </a:spcAft>
              <a:buSzPct val="100000"/>
              <a:buNone/>
            </a:pPr>
            <a:r>
              <a:rPr lang="en-US" altLang="zh-CN" sz="4800" dirty="0">
                <a:solidFill>
                  <a:schemeClr val="accent1">
                    <a:lumMod val="75000"/>
                  </a:schemeClr>
                </a:solidFill>
                <a:latin typeface="Arial" panose="020B0604020202020204" pitchFamily="34" charset="0"/>
                <a:ea typeface="汉仪旗黑-85S" panose="00020600040101010101" pitchFamily="18" charset="-122"/>
                <a:cs typeface="+mj-cs"/>
              </a:rPr>
              <a:t>CONTENTS</a:t>
            </a:r>
            <a:endParaRPr lang="en-US" altLang="zh-CN" sz="4800" dirty="0">
              <a:solidFill>
                <a:schemeClr val="accent1">
                  <a:lumMod val="75000"/>
                </a:schemeClr>
              </a:solidFill>
              <a:latin typeface="Arial" panose="020B0604020202020204" pitchFamily="34" charset="0"/>
              <a:ea typeface="汉仪旗黑-85S" panose="00020600040101010101" pitchFamily="18" charset="-122"/>
              <a:cs typeface="+mj-cs"/>
            </a:endParaRPr>
          </a:p>
        </p:txBody>
      </p:sp>
    </p:spTree>
    <p:custDataLst>
      <p:tags r:id="rId15"/>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StartPage"/>
          <p:cNvPicPr>
            <a:picLocks noChangeAspect="1"/>
          </p:cNvPicPr>
          <p:nvPr>
            <p:custDataLst>
              <p:tags r:id="rId1"/>
            </p:custDataLst>
          </p:nvPr>
        </p:nvPicPr>
        <p:blipFill>
          <a:blip r:embed="rId2"/>
          <a:stretch>
            <a:fillRect/>
          </a:stretch>
        </p:blipFill>
        <p:spPr>
          <a:xfrm>
            <a:off x="0" y="0"/>
            <a:ext cx="12158980" cy="6858000"/>
          </a:xfrm>
          <a:prstGeom prst="rect">
            <a:avLst/>
          </a:prstGeom>
        </p:spPr>
      </p:pic>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270250" y="2538652"/>
            <a:ext cx="5651500" cy="1093751"/>
          </a:xfrm>
          <a:prstGeom prst="rect">
            <a:avLst/>
          </a:prstGeom>
          <a:noFill/>
        </p:spPr>
        <p:txBody>
          <a:bodyPr wrap="square" lIns="90000" tIns="46800" rIns="90000" bIns="46800" rtlCol="0" anchor="ctr">
            <a:normAutofit/>
          </a:bodyPr>
          <a:lstStyle>
            <a:defPPr>
              <a:defRPr lang="zh-CN"/>
            </a:defPPr>
            <a:lvl1pPr algn="ctr">
              <a:defRPr sz="8000">
                <a:solidFill>
                  <a:srgbClr val="182E5F"/>
                </a:solidFill>
                <a:latin typeface="Arial" panose="020B0604020202020204" pitchFamily="34" charset="0"/>
                <a:cs typeface="Arial" panose="020B0604020202020204" pitchFamily="34" charset="0"/>
              </a:defRPr>
            </a:lvl1pPr>
          </a:lstStyle>
          <a:p>
            <a:pPr marL="0" indent="0" algn="ctr">
              <a:lnSpc>
                <a:spcPct val="100000"/>
              </a:lnSpc>
              <a:spcBef>
                <a:spcPts val="0"/>
              </a:spcBef>
              <a:spcAft>
                <a:spcPts val="0"/>
              </a:spcAft>
              <a:buSzPct val="100000"/>
              <a:buNone/>
            </a:pPr>
            <a:r>
              <a:rPr lang="en-US" altLang="zh-CN" sz="4400" dirty="0">
                <a:solidFill>
                  <a:schemeClr val="accent1">
                    <a:lumMod val="75000"/>
                  </a:schemeClr>
                </a:solidFill>
                <a:ea typeface="微软雅黑" panose="020B0503020204020204" pitchFamily="34" charset="-122"/>
                <a:cs typeface="+mn-cs"/>
                <a:sym typeface="+mn-ea"/>
              </a:rPr>
              <a:t>Design Decisions</a:t>
            </a:r>
            <a:endParaRPr lang="en-US" altLang="zh-CN" sz="4400" dirty="0">
              <a:solidFill>
                <a:schemeClr val="accent1">
                  <a:lumMod val="75000"/>
                </a:schemeClr>
              </a:solidFill>
              <a:ea typeface="微软雅黑" panose="020B0503020204020204" pitchFamily="34" charset="-122"/>
              <a:cs typeface="+mn-cs"/>
              <a:sym typeface="+mn-ea"/>
            </a:endParaRPr>
          </a:p>
        </p:txBody>
      </p:sp>
      <p:sp>
        <p:nvSpPr>
          <p:cNvPr id="3" name="标题 2"/>
          <p:cNvSpPr>
            <a:spLocks noGrp="1"/>
          </p:cNvSpPr>
          <p:nvPr>
            <p:ph type="title" idx="4294967295"/>
            <p:custDataLst>
              <p:tags r:id="rId2"/>
            </p:custDataLst>
          </p:nvPr>
        </p:nvSpPr>
        <p:spPr>
          <a:xfrm>
            <a:off x="5226050" y="1670998"/>
            <a:ext cx="1739900" cy="414909"/>
          </a:xfrm>
        </p:spPr>
        <p:txBody>
          <a:bodyPr>
            <a:normAutofit fontScale="90000"/>
          </a:bodyPr>
          <a:lstStyle/>
          <a:p>
            <a:pPr algn="ctr"/>
            <a:r>
              <a:rPr lang="en-US" altLang="zh-CN" dirty="0">
                <a:solidFill>
                  <a:schemeClr val="accent1">
                    <a:lumMod val="75000"/>
                  </a:schemeClr>
                </a:solidFill>
              </a:rPr>
              <a:t>01</a:t>
            </a:r>
            <a:endParaRPr lang="en-US" altLang="zh-CN" dirty="0">
              <a:solidFill>
                <a:schemeClr val="accent1">
                  <a:lumMod val="75000"/>
                </a:schemeClr>
              </a:solidFill>
            </a:endParaRPr>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25170" y="800100"/>
            <a:ext cx="6096000" cy="706755"/>
          </a:xfrm>
          <a:prstGeom prst="rect">
            <a:avLst/>
          </a:prstGeom>
          <a:noFill/>
        </p:spPr>
        <p:txBody>
          <a:bodyPr wrap="square" rtlCol="0" anchor="t">
            <a:spAutoFit/>
          </a:bodyPr>
          <a:p>
            <a:r>
              <a:rPr lang="zh-CN" altLang="en-US" sz="4000">
                <a:ln w="22225">
                  <a:solidFill>
                    <a:schemeClr val="accent2"/>
                  </a:solidFill>
                  <a:prstDash val="solid"/>
                </a:ln>
                <a:solidFill>
                  <a:schemeClr val="accent2">
                    <a:lumMod val="40000"/>
                    <a:lumOff val="60000"/>
                  </a:schemeClr>
                </a:solidFill>
                <a:effectLst/>
              </a:rPr>
              <a:t>Game Introduction</a:t>
            </a:r>
            <a:endParaRPr lang="zh-CN" altLang="en-US" sz="4000">
              <a:ln w="22225">
                <a:solidFill>
                  <a:schemeClr val="accent2"/>
                </a:solidFill>
                <a:prstDash val="solid"/>
              </a:ln>
              <a:solidFill>
                <a:schemeClr val="accent2">
                  <a:lumMod val="40000"/>
                  <a:lumOff val="60000"/>
                </a:schemeClr>
              </a:solidFill>
              <a:effectLst/>
            </a:endParaRPr>
          </a:p>
        </p:txBody>
      </p:sp>
      <p:sp>
        <p:nvSpPr>
          <p:cNvPr id="3" name="文本框 2"/>
          <p:cNvSpPr txBox="1"/>
          <p:nvPr>
            <p:custDataLst>
              <p:tags r:id="rId1"/>
            </p:custDataLst>
          </p:nvPr>
        </p:nvSpPr>
        <p:spPr>
          <a:xfrm>
            <a:off x="725170" y="1558925"/>
            <a:ext cx="9697085" cy="1630045"/>
          </a:xfrm>
          <a:prstGeom prst="rect">
            <a:avLst/>
          </a:prstGeom>
          <a:noFill/>
        </p:spPr>
        <p:txBody>
          <a:bodyPr wrap="square" rtlCol="0" anchor="t">
            <a:spAutoFit/>
          </a:bodyPr>
          <a:p>
            <a:r>
              <a:rPr lang="en-US" altLang="zh-CN" sz="2000">
                <a:solidFill>
                  <a:schemeClr val="tx1"/>
                </a:solidFill>
                <a:effectLst>
                  <a:outerShdw blurRad="38100" dist="19050" dir="2700000" algn="tl" rotWithShape="0">
                    <a:schemeClr val="dk1">
                      <a:alpha val="40000"/>
                    </a:schemeClr>
                  </a:outerShdw>
                </a:effectLst>
              </a:rPr>
              <a:t>“</a:t>
            </a:r>
            <a:r>
              <a:rPr lang="zh-CN" altLang="en-US" sz="2000">
                <a:solidFill>
                  <a:schemeClr val="tx1"/>
                </a:solidFill>
                <a:effectLst>
                  <a:outerShdw blurRad="38100" dist="19050" dir="2700000" algn="tl" rotWithShape="0">
                    <a:schemeClr val="dk1">
                      <a:alpha val="40000"/>
                    </a:schemeClr>
                  </a:outerShdw>
                </a:effectLst>
              </a:rPr>
              <a:t>Fishing Joy" is a casual game based on fishing, with the ocean as the background and fishing as the core content, creating a happy and colorful ocean world through realistic and gorgeous graphics </a:t>
            </a:r>
            <a:r>
              <a:rPr lang="en-US" altLang="zh-CN" sz="2000">
                <a:solidFill>
                  <a:schemeClr val="tx1"/>
                </a:solidFill>
                <a:effectLst>
                  <a:outerShdw blurRad="38100" dist="19050" dir="2700000" algn="tl" rotWithShape="0">
                    <a:schemeClr val="dk1">
                      <a:alpha val="40000"/>
                    </a:schemeClr>
                  </a:outerShdw>
                </a:effectLst>
              </a:rPr>
              <a:t>as well as </a:t>
            </a:r>
            <a:r>
              <a:rPr lang="zh-CN" altLang="en-US" sz="2000">
                <a:solidFill>
                  <a:schemeClr val="tx1"/>
                </a:solidFill>
                <a:effectLst>
                  <a:outerShdw blurRad="38100" dist="19050" dir="2700000" algn="tl" rotWithShape="0">
                    <a:schemeClr val="dk1">
                      <a:alpha val="40000"/>
                    </a:schemeClr>
                  </a:outerShdw>
                </a:effectLst>
              </a:rPr>
              <a:t>easy</a:t>
            </a:r>
            <a:r>
              <a:rPr lang="en-US" altLang="zh-CN" sz="2000">
                <a:solidFill>
                  <a:schemeClr val="tx1"/>
                </a:solidFill>
                <a:effectLst>
                  <a:outerShdw blurRad="38100" dist="19050" dir="2700000" algn="tl" rotWithShape="0">
                    <a:schemeClr val="dk1">
                      <a:alpha val="40000"/>
                    </a:schemeClr>
                  </a:outerShdw>
                </a:effectLst>
              </a:rPr>
              <a:t> </a:t>
            </a:r>
            <a:r>
              <a:rPr lang="zh-CN" altLang="en-US" sz="2000">
                <a:solidFill>
                  <a:schemeClr val="tx1"/>
                </a:solidFill>
                <a:effectLst>
                  <a:outerShdw blurRad="38100" dist="19050" dir="2700000" algn="tl" rotWithShape="0">
                    <a:schemeClr val="dk1">
                      <a:alpha val="40000"/>
                    </a:schemeClr>
                  </a:outerShdw>
                </a:effectLst>
              </a:rPr>
              <a:t>gameplay</a:t>
            </a:r>
            <a:r>
              <a:rPr lang="en-US" altLang="zh-CN" sz="2000">
                <a:solidFill>
                  <a:schemeClr val="tx1"/>
                </a:solidFill>
                <a:effectLst>
                  <a:outerShdw blurRad="38100" dist="19050" dir="2700000" algn="tl" rotWithShape="0">
                    <a:schemeClr val="dk1">
                      <a:alpha val="40000"/>
                    </a:schemeClr>
                  </a:outerShdw>
                </a:effectLst>
              </a:rPr>
              <a:t>.         The game is very simple. Use the battery to fish and score points on the premise of having gold coins until the target.</a:t>
            </a:r>
            <a:endParaRPr lang="en-US" altLang="zh-CN" sz="2000">
              <a:solidFill>
                <a:schemeClr val="tx1"/>
              </a:solidFill>
              <a:effectLst>
                <a:outerShdw blurRad="38100" dist="19050" dir="2700000" algn="tl" rotWithShape="0">
                  <a:schemeClr val="dk1">
                    <a:alpha val="40000"/>
                  </a:schemeClr>
                </a:outerShdw>
              </a:effectLst>
            </a:endParaRPr>
          </a:p>
        </p:txBody>
      </p:sp>
      <p:sp>
        <p:nvSpPr>
          <p:cNvPr id="4" name="文本框 3"/>
          <p:cNvSpPr txBox="1"/>
          <p:nvPr>
            <p:custDataLst>
              <p:tags r:id="rId2"/>
            </p:custDataLst>
          </p:nvPr>
        </p:nvSpPr>
        <p:spPr>
          <a:xfrm>
            <a:off x="806450" y="3794125"/>
            <a:ext cx="6096000" cy="706755"/>
          </a:xfrm>
          <a:prstGeom prst="rect">
            <a:avLst/>
          </a:prstGeom>
          <a:noFill/>
        </p:spPr>
        <p:txBody>
          <a:bodyPr wrap="square" rtlCol="0" anchor="t">
            <a:spAutoFit/>
          </a:bodyPr>
          <a:p>
            <a:r>
              <a:rPr lang="zh-CN" altLang="en-US" sz="4000">
                <a:ln w="22225">
                  <a:solidFill>
                    <a:schemeClr val="accent2"/>
                  </a:solidFill>
                  <a:prstDash val="solid"/>
                </a:ln>
                <a:solidFill>
                  <a:schemeClr val="accent2">
                    <a:lumMod val="40000"/>
                    <a:lumOff val="60000"/>
                  </a:schemeClr>
                </a:solidFill>
                <a:effectLst/>
              </a:rPr>
              <a:t>Game </a:t>
            </a:r>
            <a:r>
              <a:rPr lang="en-US" altLang="zh-CN" sz="4000">
                <a:ln w="22225">
                  <a:solidFill>
                    <a:schemeClr val="accent2"/>
                  </a:solidFill>
                  <a:prstDash val="solid"/>
                </a:ln>
                <a:solidFill>
                  <a:schemeClr val="accent2">
                    <a:lumMod val="40000"/>
                    <a:lumOff val="60000"/>
                  </a:schemeClr>
                </a:solidFill>
                <a:effectLst/>
              </a:rPr>
              <a:t>Design</a:t>
            </a:r>
            <a:endParaRPr lang="en-US" altLang="zh-CN" sz="4000">
              <a:ln w="22225">
                <a:solidFill>
                  <a:schemeClr val="accent2"/>
                </a:solidFill>
                <a:prstDash val="solid"/>
              </a:ln>
              <a:solidFill>
                <a:schemeClr val="accent2">
                  <a:lumMod val="40000"/>
                  <a:lumOff val="60000"/>
                </a:schemeClr>
              </a:solidFill>
              <a:effectLst/>
            </a:endParaRPr>
          </a:p>
        </p:txBody>
      </p:sp>
      <p:sp>
        <p:nvSpPr>
          <p:cNvPr id="5" name="文本框 4"/>
          <p:cNvSpPr txBox="1"/>
          <p:nvPr>
            <p:custDataLst>
              <p:tags r:id="rId3"/>
            </p:custDataLst>
          </p:nvPr>
        </p:nvSpPr>
        <p:spPr>
          <a:xfrm>
            <a:off x="806450" y="4592320"/>
            <a:ext cx="9697085" cy="1014730"/>
          </a:xfrm>
          <a:prstGeom prst="rect">
            <a:avLst/>
          </a:prstGeom>
          <a:noFill/>
        </p:spPr>
        <p:txBody>
          <a:bodyPr wrap="square" rtlCol="0" anchor="t">
            <a:spAutoFit/>
          </a:bodyPr>
          <a:p>
            <a:r>
              <a:rPr lang="zh-CN" altLang="en-US" sz="2000">
                <a:solidFill>
                  <a:schemeClr val="tx1"/>
                </a:solidFill>
                <a:effectLst>
                  <a:outerShdw blurRad="38100" dist="19050" dir="2700000" algn="tl" rotWithShape="0">
                    <a:schemeClr val="dk1">
                      <a:alpha val="40000"/>
                    </a:schemeClr>
                  </a:outerShdw>
                </a:effectLst>
              </a:rPr>
              <a:t>•</a:t>
            </a:r>
            <a:r>
              <a:rPr lang="en-US" altLang="zh-CN" sz="2000">
                <a:solidFill>
                  <a:schemeClr val="tx1"/>
                </a:solidFill>
                <a:effectLst>
                  <a:outerShdw blurRad="38100" dist="19050" dir="2700000" algn="tl" rotWithShape="0">
                    <a:schemeClr val="dk1">
                      <a:alpha val="40000"/>
                    </a:schemeClr>
                  </a:outerShdw>
                </a:effectLst>
              </a:rPr>
              <a:t> </a:t>
            </a:r>
            <a:r>
              <a:rPr lang="zh-CN" altLang="en-US" sz="2000">
                <a:solidFill>
                  <a:schemeClr val="tx1"/>
                </a:solidFill>
                <a:effectLst>
                  <a:outerShdw blurRad="38100" dist="19050" dir="2700000" algn="tl" rotWithShape="0">
                    <a:schemeClr val="dk1">
                      <a:alpha val="40000"/>
                    </a:schemeClr>
                  </a:outerShdw>
                </a:effectLst>
              </a:rPr>
              <a:t>Battery</a:t>
            </a:r>
            <a:endParaRPr lang="zh-CN" altLang="en-US" sz="2000">
              <a:solidFill>
                <a:schemeClr val="tx1"/>
              </a:solidFill>
              <a:effectLst>
                <a:outerShdw blurRad="38100" dist="19050" dir="2700000" algn="tl" rotWithShape="0">
                  <a:schemeClr val="dk1">
                    <a:alpha val="40000"/>
                  </a:schemeClr>
                </a:outerShdw>
              </a:effectLst>
            </a:endParaRPr>
          </a:p>
          <a:p>
            <a:r>
              <a:rPr lang="zh-CN" altLang="en-US" sz="2000">
                <a:effectLst>
                  <a:outerShdw blurRad="38100" dist="19050" dir="2700000" algn="tl" rotWithShape="0">
                    <a:schemeClr val="dk1">
                      <a:alpha val="40000"/>
                    </a:schemeClr>
                  </a:outerShdw>
                </a:effectLst>
                <a:sym typeface="+mn-ea"/>
              </a:rPr>
              <a:t>•</a:t>
            </a:r>
            <a:r>
              <a:rPr lang="en-US" altLang="zh-CN" sz="2000">
                <a:effectLst>
                  <a:outerShdw blurRad="38100" dist="19050" dir="2700000" algn="tl" rotWithShape="0">
                    <a:schemeClr val="dk1">
                      <a:alpha val="40000"/>
                    </a:schemeClr>
                  </a:outerShdw>
                </a:effectLst>
                <a:sym typeface="+mn-ea"/>
              </a:rPr>
              <a:t> Fish</a:t>
            </a:r>
            <a:endParaRPr lang="en-US" altLang="zh-CN" sz="2000">
              <a:effectLst>
                <a:outerShdw blurRad="38100" dist="19050" dir="2700000" algn="tl" rotWithShape="0">
                  <a:schemeClr val="dk1">
                    <a:alpha val="40000"/>
                  </a:schemeClr>
                </a:outerShdw>
              </a:effectLst>
              <a:sym typeface="+mn-ea"/>
            </a:endParaRPr>
          </a:p>
          <a:p>
            <a:r>
              <a:rPr lang="zh-CN" altLang="en-US" sz="2000">
                <a:effectLst>
                  <a:outerShdw blurRad="38100" dist="19050" dir="2700000" algn="tl" rotWithShape="0">
                    <a:schemeClr val="dk1">
                      <a:alpha val="40000"/>
                    </a:schemeClr>
                  </a:outerShdw>
                </a:effectLst>
                <a:sym typeface="+mn-ea"/>
              </a:rPr>
              <a:t>•</a:t>
            </a:r>
            <a:r>
              <a:rPr lang="en-US" altLang="zh-CN" sz="2000">
                <a:effectLst>
                  <a:outerShdw blurRad="38100" dist="19050" dir="2700000" algn="tl" rotWithShape="0">
                    <a:schemeClr val="dk1">
                      <a:alpha val="40000"/>
                    </a:schemeClr>
                  </a:outerShdw>
                </a:effectLst>
                <a:sym typeface="+mn-ea"/>
              </a:rPr>
              <a:t> G</a:t>
            </a:r>
            <a:r>
              <a:rPr lang="zh-CN" altLang="en-US" sz="2000">
                <a:effectLst>
                  <a:outerShdw blurRad="38100" dist="19050" dir="2700000" algn="tl" rotWithShape="0">
                    <a:schemeClr val="dk1">
                      <a:alpha val="40000"/>
                    </a:schemeClr>
                  </a:outerShdw>
                </a:effectLst>
                <a:sym typeface="+mn-ea"/>
              </a:rPr>
              <a:t>ame </a:t>
            </a:r>
            <a:r>
              <a:rPr lang="en-US" altLang="zh-CN" sz="2000">
                <a:effectLst>
                  <a:outerShdw blurRad="38100" dist="19050" dir="2700000" algn="tl" rotWithShape="0">
                    <a:schemeClr val="dk1">
                      <a:alpha val="40000"/>
                    </a:schemeClr>
                  </a:outerShdw>
                </a:effectLst>
                <a:sym typeface="+mn-ea"/>
              </a:rPr>
              <a:t>B</a:t>
            </a:r>
            <a:r>
              <a:rPr lang="zh-CN" altLang="en-US" sz="2000">
                <a:effectLst>
                  <a:outerShdw blurRad="38100" dist="19050" dir="2700000" algn="tl" rotWithShape="0">
                    <a:schemeClr val="dk1">
                      <a:alpha val="40000"/>
                    </a:schemeClr>
                  </a:outerShdw>
                </a:effectLst>
                <a:sym typeface="+mn-ea"/>
              </a:rPr>
              <a:t>alance</a:t>
            </a:r>
            <a:endParaRPr lang="zh-CN" altLang="en-US" sz="2000">
              <a:effectLst>
                <a:outerShdw blurRad="38100" dist="19050" dir="2700000" algn="tl" rotWithShape="0">
                  <a:schemeClr val="dk1">
                    <a:alpha val="40000"/>
                  </a:schemeClr>
                </a:outerShdw>
              </a:effectLst>
              <a:sym typeface="+mn-ea"/>
            </a:endParaRPr>
          </a:p>
        </p:txBody>
      </p:sp>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270250" y="2538652"/>
            <a:ext cx="5651500" cy="1093751"/>
          </a:xfrm>
          <a:prstGeom prst="rect">
            <a:avLst/>
          </a:prstGeom>
          <a:noFill/>
        </p:spPr>
        <p:txBody>
          <a:bodyPr wrap="square" lIns="90000" tIns="46800" rIns="90000" bIns="46800" rtlCol="0" anchor="ctr">
            <a:normAutofit/>
          </a:bodyPr>
          <a:lstStyle>
            <a:defPPr>
              <a:defRPr lang="zh-CN"/>
            </a:defPPr>
            <a:lvl1pPr algn="ctr">
              <a:defRPr sz="8000">
                <a:solidFill>
                  <a:srgbClr val="182E5F"/>
                </a:solidFill>
                <a:latin typeface="Arial" panose="020B0604020202020204" pitchFamily="34" charset="0"/>
                <a:cs typeface="Arial" panose="020B0604020202020204" pitchFamily="34" charset="0"/>
              </a:defRPr>
            </a:lvl1pPr>
          </a:lstStyle>
          <a:p>
            <a:pPr marL="0" indent="0" algn="ctr">
              <a:lnSpc>
                <a:spcPct val="100000"/>
              </a:lnSpc>
              <a:spcBef>
                <a:spcPts val="0"/>
              </a:spcBef>
              <a:spcAft>
                <a:spcPts val="0"/>
              </a:spcAft>
              <a:buSzPct val="100000"/>
              <a:buNone/>
            </a:pPr>
            <a:r>
              <a:rPr lang="en-US" altLang="zh-CN" sz="4400" dirty="0">
                <a:solidFill>
                  <a:schemeClr val="accent1">
                    <a:lumMod val="75000"/>
                  </a:schemeClr>
                </a:solidFill>
                <a:ea typeface="微软雅黑" panose="020B0503020204020204" pitchFamily="34" charset="-122"/>
                <a:cs typeface="+mn-cs"/>
                <a:sym typeface="+mn-ea"/>
              </a:rPr>
              <a:t>Game Architecture</a:t>
            </a:r>
            <a:endParaRPr lang="en-US" altLang="zh-CN" sz="4400" dirty="0">
              <a:solidFill>
                <a:schemeClr val="accent1">
                  <a:lumMod val="75000"/>
                </a:schemeClr>
              </a:solidFill>
              <a:ea typeface="微软雅黑" panose="020B0503020204020204" pitchFamily="34" charset="-122"/>
              <a:cs typeface="+mn-cs"/>
              <a:sym typeface="+mn-ea"/>
            </a:endParaRPr>
          </a:p>
        </p:txBody>
      </p:sp>
      <p:sp>
        <p:nvSpPr>
          <p:cNvPr id="3" name="标题 2"/>
          <p:cNvSpPr>
            <a:spLocks noGrp="1"/>
          </p:cNvSpPr>
          <p:nvPr>
            <p:ph type="title" idx="4294967295"/>
            <p:custDataLst>
              <p:tags r:id="rId2"/>
            </p:custDataLst>
          </p:nvPr>
        </p:nvSpPr>
        <p:spPr>
          <a:xfrm>
            <a:off x="5226050" y="1670998"/>
            <a:ext cx="1739900" cy="414909"/>
          </a:xfrm>
        </p:spPr>
        <p:txBody>
          <a:bodyPr>
            <a:normAutofit fontScale="90000"/>
          </a:bodyPr>
          <a:lstStyle/>
          <a:p>
            <a:pPr algn="ctr"/>
            <a:r>
              <a:rPr lang="en-US" altLang="zh-CN" dirty="0">
                <a:solidFill>
                  <a:schemeClr val="accent1">
                    <a:lumMod val="75000"/>
                  </a:schemeClr>
                </a:solidFill>
              </a:rPr>
              <a:t>02</a:t>
            </a:r>
            <a:endParaRPr lang="en-US" altLang="zh-CN" dirty="0">
              <a:solidFill>
                <a:schemeClr val="accent1">
                  <a:lumMod val="75000"/>
                </a:schemeClr>
              </a:solidFill>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650990" y="488315"/>
            <a:ext cx="5283835" cy="5754370"/>
          </a:xfrm>
          <a:prstGeom prst="rect">
            <a:avLst/>
          </a:prstGeom>
          <a:noFill/>
        </p:spPr>
        <p:txBody>
          <a:bodyPr wrap="square" rtlCol="0">
            <a:spAutoFit/>
          </a:bodyPr>
          <a:p>
            <a:r>
              <a:rPr lang="zh-CN" altLang="en-US" sz="1600"/>
              <a:t>Generally speaking, the architecture of the game is divided into four layers: game layer, game genre layer, engine layer and core layer. The game layer is for the name of the game which is Fishing Joy. the game genre is STG aka shooting game. and the game engine we used is the what provided on the Stream, Game</a:t>
            </a:r>
            <a:r>
              <a:rPr lang="en-US" altLang="zh-CN" sz="1600"/>
              <a:t>E</a:t>
            </a:r>
            <a:r>
              <a:rPr lang="zh-CN" altLang="en-US" sz="1600"/>
              <a:t>ngine.java file.</a:t>
            </a:r>
            <a:endParaRPr lang="zh-CN" altLang="en-US" sz="1600"/>
          </a:p>
          <a:p>
            <a:r>
              <a:rPr lang="zh-CN" altLang="en-US" sz="1600"/>
              <a:t> </a:t>
            </a:r>
            <a:endParaRPr lang="zh-CN" altLang="en-US" sz="1600"/>
          </a:p>
          <a:p>
            <a:r>
              <a:rPr lang="zh-CN" altLang="en-US" sz="1600"/>
              <a:t>The core layer is divided into another five layers. The Knowledge layer is for storing pictures and various data such as scores and number of gold coins. Strategy layer is for updating decisions, means player want to make a decision such as switching cannons and shooting. Request layer is for sending requests, in which players need to press keys on the keyboard to switch the levels of cannons and click mouse to shoot. The Behavior layer is used to receive requests and generate output, such as the sound after firing a bullet and the corresponding decrease in the number of gold coins. Finally, there is the kinematic layer, which shows the final animations like fish swimming and bullet tracks. </a:t>
            </a:r>
            <a:endParaRPr lang="zh-CN" altLang="en-US" sz="1600"/>
          </a:p>
        </p:txBody>
      </p:sp>
      <p:pic>
        <p:nvPicPr>
          <p:cNvPr id="3" name="图片 2" descr="ga"/>
          <p:cNvPicPr>
            <a:picLocks noChangeAspect="1"/>
          </p:cNvPicPr>
          <p:nvPr/>
        </p:nvPicPr>
        <p:blipFill>
          <a:blip r:embed="rId1"/>
          <a:stretch>
            <a:fillRect/>
          </a:stretch>
        </p:blipFill>
        <p:spPr>
          <a:xfrm>
            <a:off x="44450" y="0"/>
            <a:ext cx="6607175" cy="6858000"/>
          </a:xfrm>
          <a:prstGeom prst="rect">
            <a:avLst/>
          </a:prstGeom>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270250" y="2538652"/>
            <a:ext cx="5651500" cy="1093751"/>
          </a:xfrm>
          <a:prstGeom prst="rect">
            <a:avLst/>
          </a:prstGeom>
          <a:noFill/>
        </p:spPr>
        <p:txBody>
          <a:bodyPr wrap="square" lIns="90000" tIns="46800" rIns="90000" bIns="46800" rtlCol="0" anchor="ctr">
            <a:normAutofit/>
          </a:bodyPr>
          <a:lstStyle>
            <a:defPPr>
              <a:defRPr lang="zh-CN"/>
            </a:defPPr>
            <a:lvl1pPr algn="ctr">
              <a:defRPr sz="8000">
                <a:solidFill>
                  <a:srgbClr val="182E5F"/>
                </a:solidFill>
                <a:latin typeface="Arial" panose="020B0604020202020204" pitchFamily="34" charset="0"/>
                <a:cs typeface="Arial" panose="020B0604020202020204" pitchFamily="34" charset="0"/>
              </a:defRPr>
            </a:lvl1pPr>
          </a:lstStyle>
          <a:p>
            <a:pPr marL="0" indent="0" algn="ctr">
              <a:lnSpc>
                <a:spcPct val="100000"/>
              </a:lnSpc>
              <a:spcBef>
                <a:spcPts val="0"/>
              </a:spcBef>
              <a:spcAft>
                <a:spcPts val="0"/>
              </a:spcAft>
              <a:buSzPct val="100000"/>
              <a:buNone/>
            </a:pPr>
            <a:r>
              <a:rPr lang="en-US" altLang="zh-CN" sz="4400" dirty="0">
                <a:solidFill>
                  <a:schemeClr val="accent1">
                    <a:lumMod val="75000"/>
                  </a:schemeClr>
                </a:solidFill>
                <a:ea typeface="微软雅黑" panose="020B0503020204020204" pitchFamily="34" charset="-122"/>
                <a:cs typeface="+mn-cs"/>
                <a:sym typeface="+mn-ea"/>
              </a:rPr>
              <a:t>Java Classes</a:t>
            </a:r>
            <a:endParaRPr lang="en-US" altLang="zh-CN" sz="4400" dirty="0">
              <a:solidFill>
                <a:schemeClr val="accent1">
                  <a:lumMod val="75000"/>
                </a:schemeClr>
              </a:solidFill>
              <a:ea typeface="微软雅黑" panose="020B0503020204020204" pitchFamily="34" charset="-122"/>
              <a:cs typeface="+mn-cs"/>
              <a:sym typeface="+mn-ea"/>
            </a:endParaRPr>
          </a:p>
        </p:txBody>
      </p:sp>
      <p:sp>
        <p:nvSpPr>
          <p:cNvPr id="3" name="标题 2"/>
          <p:cNvSpPr>
            <a:spLocks noGrp="1"/>
          </p:cNvSpPr>
          <p:nvPr>
            <p:ph type="title" idx="4294967295"/>
            <p:custDataLst>
              <p:tags r:id="rId2"/>
            </p:custDataLst>
          </p:nvPr>
        </p:nvSpPr>
        <p:spPr>
          <a:xfrm>
            <a:off x="5226050" y="1670998"/>
            <a:ext cx="1739900" cy="414909"/>
          </a:xfrm>
        </p:spPr>
        <p:txBody>
          <a:bodyPr>
            <a:normAutofit fontScale="90000"/>
          </a:bodyPr>
          <a:lstStyle/>
          <a:p>
            <a:pPr algn="ctr"/>
            <a:r>
              <a:rPr lang="en-US" altLang="zh-CN" dirty="0">
                <a:solidFill>
                  <a:schemeClr val="accent1">
                    <a:lumMod val="75000"/>
                  </a:schemeClr>
                </a:solidFill>
              </a:rPr>
              <a:t>03</a:t>
            </a:r>
            <a:endParaRPr lang="en-US" altLang="zh-CN" dirty="0">
              <a:solidFill>
                <a:schemeClr val="accent1">
                  <a:lumMod val="75000"/>
                </a:schemeClr>
              </a:solidFill>
            </a:endParaRPr>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class"/>
          <p:cNvPicPr>
            <a:picLocks noChangeAspect="1"/>
          </p:cNvPicPr>
          <p:nvPr>
            <p:custDataLst>
              <p:tags r:id="rId1"/>
            </p:custDataLst>
          </p:nvPr>
        </p:nvPicPr>
        <p:blipFill>
          <a:blip r:embed="rId2"/>
          <a:stretch>
            <a:fillRect/>
          </a:stretch>
        </p:blipFill>
        <p:spPr>
          <a:xfrm>
            <a:off x="1061720" y="80645"/>
            <a:ext cx="8476615" cy="6858000"/>
          </a:xfrm>
          <a:prstGeom prst="rect">
            <a:avLst/>
          </a:prstGeom>
        </p:spPr>
      </p:pic>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SLIDE_BACKGROUND_MASK_FLAG" val="1"/>
  <p:tag name="KSO_WM_UNIT_TYPE" val="y"/>
  <p:tag name="KSO_WM_UNIT_INDEX"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06.xml><?xml version="1.0" encoding="utf-8"?>
<p:tagLst xmlns:p="http://schemas.openxmlformats.org/presentationml/2006/main">
  <p:tag name="KSO_WM_SLIDE_BACKGROUND_TYPE" val="general"/>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UNIT_BK_DARK_LIGHT" val="2"/>
  <p:tag name="KSO_WM_SLIDE_BACKGROUND_TYPE" val="frame"/>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leftRight"/>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23.xml><?xml version="1.0" encoding="utf-8"?>
<p:tagLst xmlns:p="http://schemas.openxmlformats.org/presentationml/2006/main">
  <p:tag name="KSO_WM_SLIDE_BACKGROUND_TYPE" val="leftRight"/>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topBottom"/>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34.xml><?xml version="1.0" encoding="utf-8"?>
<p:tagLst xmlns:p="http://schemas.openxmlformats.org/presentationml/2006/main">
  <p:tag name="KSO_WM_SLIDE_BACKGROUND_TYPE" val="topBotto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ottomTop"/>
  <p:tag name="KSO_WM_SLIDE_BK_DARK_LIGHT" val="2"/>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45.xml><?xml version="1.0" encoding="utf-8"?>
<p:tagLst xmlns:p="http://schemas.openxmlformats.org/presentationml/2006/main">
  <p:tag name="KSO_WM_SLIDE_BACKGROUND_TYPE" val="bottomTop"/>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navigation"/>
  <p:tag name="KSO_WM_SLIDE_BK_DARK_LIGHT" val="2"/>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6.xml><?xml version="1.0" encoding="utf-8"?>
<p:tagLst xmlns:p="http://schemas.openxmlformats.org/presentationml/2006/main">
  <p:tag name="KSO_WM_SLIDE_BACKGROUND_TYPE" val="navigation"/>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2"/>
  <p:tag name="KSO_WM_UNIT_LAYERLEVEL" val="1"/>
  <p:tag name="KSO_WM_TAG_VERSION" val="1.0"/>
  <p:tag name="KSO_WM_BEAUTIFY_FLAG" val="#wm#"/>
  <p:tag name="KSO_WM_UNIT_TYPE" val="i"/>
  <p:tag name="KSO_WM_UNIT_INDEX" val="2"/>
  <p:tag name="KSO_WM_SLIDE_BACKGROUND_TYPE" val="navigation"/>
  <p:tag name="KSO_WM_SLIDE_BK_DARK_LIGHT" val="2"/>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3"/>
  <p:tag name="KSO_WM_UNIT_LAYERLEVEL" val="1"/>
  <p:tag name="KSO_WM_TAG_VERSION" val="1.0"/>
  <p:tag name="KSO_WM_BEAUTIFY_FLAG" val="#wm#"/>
  <p:tag name="KSO_WM_UNIT_TYPE" val="i"/>
  <p:tag name="KSO_WM_UNIT_INDEX" val="3"/>
  <p:tag name="KSO_WM_SLIDE_BACKGROUND_TYPE" val="navigation"/>
  <p:tag name="KSO_WM_SLIDE_BK_DARK_LIGHT" val="2"/>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SLIDE_BACKGROUND_TYPE" val="belt"/>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elt"/>
  <p:tag name="KSO_WM_SLIDE_BK_DARK_LIGHT" val="2"/>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4862"/>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4862"/>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84.xml><?xml version="1.0" encoding="utf-8"?>
<p:tagLst xmlns:p="http://schemas.openxmlformats.org/presentationml/2006/main">
  <p:tag name="KSO_WM_TAG_VERSION" val="1.0"/>
  <p:tag name="KSO_WM_BEAUTIFY_FLAG" val="#wm#"/>
  <p:tag name="KSO_WM_COMBINE_RELATE_SLIDE_ID" val="background20184520_1"/>
  <p:tag name="KSO_WM_TEMPLATE_CATEGORY" val="custom"/>
  <p:tag name="KSO_WM_TEMPLATE_INDEX" val="20184862"/>
  <p:tag name="KSO_WM_TEMPLATE_SUBCATEGORY" val="0"/>
  <p:tag name="KSO_WM_TEMPLATE_THUMBS_INDEX" val="1、6、7、8、10、22、30"/>
  <p:tag name="KSO_WM_UNIT_SHOW_EDIT_AREA_INDICATION" val="0"/>
  <p:tag name="KSO_WM_TEMPLATE_MASTER_TYPE" val="1"/>
  <p:tag name="KSO_WM_TEMPLATE_COLOR_TYPE" val="0"/>
  <p:tag name="KSO_WM_TEMPLATE_MASTER_THUMB_INDEX" val="12"/>
</p:tagLst>
</file>

<file path=ppt/tags/tag185.xml><?xml version="1.0" encoding="utf-8"?>
<p:tagLst xmlns:p="http://schemas.openxmlformats.org/presentationml/2006/main">
  <p:tag name="KSO_WM_TEMPLATE_CATEGORY" val="custom"/>
  <p:tag name="KSO_WM_TEMPLATE_INDEX" val="20184862"/>
  <p:tag name="KSO_WM_TAG_VERSION" val="1.0"/>
  <p:tag name="KSO_WM_UNIT_TYPE" val="a"/>
  <p:tag name="KSO_WM_UNIT_INDEX" val="1"/>
  <p:tag name="KSO_WM_UNIT_LAYERLEVEL" val="1"/>
  <p:tag name="KSO_WM_UNIT_VALUE" val="22"/>
  <p:tag name="KSO_WM_UNIT_ISCONTENTSTITLE" val="0"/>
  <p:tag name="KSO_WM_UNIT_HIGHLIGHT" val="0"/>
  <p:tag name="KSO_WM_UNIT_COMPATIBLE" val="0"/>
  <p:tag name="KSO_WM_BEAUTIFY_FLAG" val="#wm#"/>
  <p:tag name="KSO_WM_UNIT_ID" val="custom20184862_1*a*1"/>
  <p:tag name="KSO_WM_UNIT_PRESET_TEXT" val="品牌推广方案"/>
  <p:tag name="KSO_WM_UNIT_NOCLEAR" val="0"/>
  <p:tag name="KSO_WM_UNIT_DIAGRAM_ISNUMVISUAL" val="0"/>
  <p:tag name="KSO_WM_UNIT_DIAGRAM_ISREFERUNIT" val="0"/>
  <p:tag name="KSO_WM_UNIT_TEXT_FILL_FORE_SCHEMECOLOR_INDEX_BRIGHTNESS" val="0.15"/>
  <p:tag name="KSO_WM_UNIT_TEXT_FILL_FORE_SCHEMECOLOR_INDEX" val="13"/>
  <p:tag name="KSO_WM_UNIT_TEXT_FILL_TYPE" val="1"/>
</p:tagLst>
</file>

<file path=ppt/tags/tag186.xml><?xml version="1.0" encoding="utf-8"?>
<p:tagLst xmlns:p="http://schemas.openxmlformats.org/presentationml/2006/main">
  <p:tag name="KSO_WM_TEMPLATE_CATEGORY" val="custom"/>
  <p:tag name="KSO_WM_TEMPLATE_INDEX" val="20184862"/>
  <p:tag name="KSO_WM_TAG_VERSION" val="1.0"/>
  <p:tag name="KSO_WM_UNIT_TYPE" val="b"/>
  <p:tag name="KSO_WM_UNIT_INDEX" val="1"/>
  <p:tag name="KSO_WM_UNIT_LAYERLEVEL" val="1"/>
  <p:tag name="KSO_WM_UNIT_VALUE" val="4"/>
  <p:tag name="KSO_WM_UNIT_ISCONTENTSTITLE" val="0"/>
  <p:tag name="KSO_WM_UNIT_HIGHLIGHT" val="0"/>
  <p:tag name="KSO_WM_UNIT_COMPATIBLE" val="0"/>
  <p:tag name="KSO_WM_BEAUTIFY_FLAG" val="#wm#"/>
  <p:tag name="KSO_WM_UNIT_ID" val="custom20184862_1*b*1"/>
  <p:tag name="KSO_WM_UNIT_PRESET_TEXT" val="汇报人姓名"/>
  <p:tag name="KSO_WM_UNIT_NOCLEAR" val="0"/>
  <p:tag name="KSO_WM_UNIT_DIAGRAM_ISNUMVISUAL" val="0"/>
  <p:tag name="KSO_WM_UNIT_DIAGRAM_ISREFERUNIT" val="0"/>
  <p:tag name="KSO_WM_UNIT_TEXT_FILL_FORE_SCHEMECOLOR_INDEX_BRIGHTNESS" val="0.15"/>
  <p:tag name="KSO_WM_UNIT_TEXT_FILL_FORE_SCHEMECOLOR_INDEX" val="13"/>
  <p:tag name="KSO_WM_UNIT_TEXT_FILL_TYPE" val="1"/>
</p:tagLst>
</file>

<file path=ppt/tags/tag187.xml><?xml version="1.0" encoding="utf-8"?>
<p:tagLst xmlns:p="http://schemas.openxmlformats.org/presentationml/2006/main">
  <p:tag name="KSO_WM_TAG_VERSION" val="1.0"/>
  <p:tag name="KSO_WM_SLIDE_ITEM_CNT" val="0"/>
  <p:tag name="KSO_WM_SLIDE_LAYOUT" val="a_b"/>
  <p:tag name="KSO_WM_SLIDE_LAYOUT_CNT" val="1_1"/>
  <p:tag name="KSO_WM_SLIDE_TYPE" val="title"/>
  <p:tag name="KSO_WM_BEAUTIFY_FLAG" val="#wm#"/>
  <p:tag name="KSO_WM_COMBINE_RELATE_SLIDE_ID" val="background20184520_1"/>
  <p:tag name="KSO_WM_TEMPLATE_CATEGORY" val="custom"/>
  <p:tag name="KSO_WM_TEMPLATE_INDEX" val="20184862"/>
  <p:tag name="KSO_WM_SLIDE_ID" val="custom20184862_1"/>
  <p:tag name="KSO_WM_SLIDE_INDEX" val="1"/>
  <p:tag name="KSO_WM_TEMPLATE_SUBCATEGORY" val="0"/>
  <p:tag name="KSO_WM_TEMPLATE_THUMBS_INDEX" val="1、6、7、8、10、22、30"/>
  <p:tag name="KSO_WM_SLIDE_SUBTYPE" val="pureTxt"/>
  <p:tag name="KSO_WM_TEMPLATE_MASTER_TYPE" val="1"/>
  <p:tag name="KSO_WM_TEMPLATE_COLOR_TYPE" val="1"/>
  <p:tag name="KSO_WM_TEMPLATE_MASTER_THUMB_INDEX" val="12"/>
</p:tagLst>
</file>

<file path=ppt/tags/tag188.xml><?xml version="1.0" encoding="utf-8"?>
<p:tagLst xmlns:p="http://schemas.openxmlformats.org/presentationml/2006/main">
  <p:tag name="KSO_WM_TEMPLATE_CATEGORY" val="custom"/>
  <p:tag name="KSO_WM_TEMPLATE_INDEX" val="20184862"/>
  <p:tag name="KSO_WM_UNIT_TYPE" val="l_h_a"/>
  <p:tag name="KSO_WM_UNIT_INDEX" val="1_1_1"/>
  <p:tag name="KSO_WM_UNIT_LAYERLEVEL" val="1_1_1"/>
  <p:tag name="KSO_WM_UNIT_VALUE" val="10"/>
  <p:tag name="KSO_WM_UNIT_HIGHLIGHT" val="0"/>
  <p:tag name="KSO_WM_UNIT_COMPATIBLE" val="0"/>
  <p:tag name="KSO_WM_BEAUTIFY_FLAG" val="#wm#"/>
  <p:tag name="KSO_WM_TAG_VERSION" val="1.0"/>
  <p:tag name="KSO_WM_DIAGRAM_GROUP_CODE" val="l1-1"/>
  <p:tag name="KSO_WM_UNIT_ID" val="custom20184862_5*l_h_a*1_1_1"/>
  <p:tag name="KSO_WM_UNIT_ISCONTENTSTITLE" val="0"/>
  <p:tag name="KSO_WM_UNIT_NOCLEAR" val="0"/>
  <p:tag name="KSO_WM_UNIT_DIAGRAM_ISNUMVISUAL" val="0"/>
  <p:tag name="KSO_WM_UNIT_DIAGRAM_ISREFERUNIT" val="0"/>
  <p:tag name="KSO_WM_UNIT_PRESET_TEXT" val="单击此处添加标题"/>
  <p:tag name="KSO_WM_UNIT_TEXT_FILL_FORE_SCHEMECOLOR_INDEX_BRIGHTNESS" val="0"/>
  <p:tag name="KSO_WM_UNIT_TEXT_FILL_FORE_SCHEMECOLOR_INDEX" val="5"/>
  <p:tag name="KSO_WM_UNIT_TEXT_FILL_TYPE" val="1"/>
  <p:tag name="KSO_WM_UNIT_USESOURCEFORMAT_APPLY" val="1"/>
</p:tagLst>
</file>

<file path=ppt/tags/tag189.xml><?xml version="1.0" encoding="utf-8"?>
<p:tagLst xmlns:p="http://schemas.openxmlformats.org/presentationml/2006/main">
  <p:tag name="KSO_WM_TEMPLATE_CATEGORY" val="custom"/>
  <p:tag name="KSO_WM_TEMPLATE_INDEX" val="20184862"/>
  <p:tag name="KSO_WM_UNIT_TYPE" val="l_h_i"/>
  <p:tag name="KSO_WM_UNIT_INDEX" val="1_1_1"/>
  <p:tag name="KSO_WM_UNIT_LAYERLEVEL" val="1_1_1"/>
  <p:tag name="KSO_WM_BEAUTIFY_FLAG" val="#wm#"/>
  <p:tag name="KSO_WM_TAG_VERSION" val="1.0"/>
  <p:tag name="KSO_WM_DIAGRAM_GROUP_CODE" val="l1-1"/>
  <p:tag name="KSO_WM_UNIT_ID" val="custom20184862_5*l_h_i*1_1_1"/>
  <p:tag name="KSO_WM_UNIT_HIGHLIGHT" val="0"/>
  <p:tag name="KSO_WM_UNIT_COMPATIBLE" val="0"/>
  <p:tag name="KSO_WM_UNIT_DIAGRAM_ISNUMVISUAL" val="0"/>
  <p:tag name="KSO_WM_UNIT_DIAGRAM_ISREFERUNIT" val="0"/>
  <p:tag name="KSO_WM_UNIT_TEXT_FILL_FORE_SCHEMECOLOR_INDEX_BRIGHTNESS" val="0"/>
  <p:tag name="KSO_WM_UNIT_TEXT_FILL_FORE_SCHEMECOLOR_INDEX" val="5"/>
  <p:tag name="KSO_WM_UNIT_TEXT_FILL_TYPE" val="1"/>
  <p:tag name="KSO_WM_UNIT_USESOURCEFORMAT_APPLY"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p="http://schemas.openxmlformats.org/presentationml/2006/main">
  <p:tag name="KSO_WM_TEMPLATE_CATEGORY" val="custom"/>
  <p:tag name="KSO_WM_TEMPLATE_INDEX" val="20184862"/>
  <p:tag name="KSO_WM_UNIT_TYPE" val="l_h_a"/>
  <p:tag name="KSO_WM_UNIT_INDEX" val="1_2_1"/>
  <p:tag name="KSO_WM_UNIT_LAYERLEVEL" val="1_1_1"/>
  <p:tag name="KSO_WM_UNIT_VALUE" val="10"/>
  <p:tag name="KSO_WM_UNIT_HIGHLIGHT" val="0"/>
  <p:tag name="KSO_WM_UNIT_COMPATIBLE" val="0"/>
  <p:tag name="KSO_WM_BEAUTIFY_FLAG" val="#wm#"/>
  <p:tag name="KSO_WM_TAG_VERSION" val="1.0"/>
  <p:tag name="KSO_WM_DIAGRAM_GROUP_CODE" val="l1-1"/>
  <p:tag name="KSO_WM_UNIT_ID" val="custom20184862_5*l_h_a*1_2_1"/>
  <p:tag name="KSO_WM_UNIT_ISCONTENTSTITLE" val="0"/>
  <p:tag name="KSO_WM_UNIT_NOCLEAR" val="0"/>
  <p:tag name="KSO_WM_UNIT_DIAGRAM_ISNUMVISUAL" val="0"/>
  <p:tag name="KSO_WM_UNIT_DIAGRAM_ISREFERUNIT" val="0"/>
  <p:tag name="KSO_WM_UNIT_PRESET_TEXT" val="单击此处添加标题"/>
  <p:tag name="KSO_WM_UNIT_TEXT_FILL_FORE_SCHEMECOLOR_INDEX_BRIGHTNESS" val="0"/>
  <p:tag name="KSO_WM_UNIT_TEXT_FILL_FORE_SCHEMECOLOR_INDEX" val="5"/>
  <p:tag name="KSO_WM_UNIT_TEXT_FILL_TYPE" val="1"/>
  <p:tag name="KSO_WM_UNIT_USESOURCEFORMAT_APPLY" val="1"/>
</p:tagLst>
</file>

<file path=ppt/tags/tag191.xml><?xml version="1.0" encoding="utf-8"?>
<p:tagLst xmlns:p="http://schemas.openxmlformats.org/presentationml/2006/main">
  <p:tag name="KSO_WM_TEMPLATE_CATEGORY" val="custom"/>
  <p:tag name="KSO_WM_TEMPLATE_INDEX" val="20184862"/>
  <p:tag name="KSO_WM_UNIT_TYPE" val="l_h_i"/>
  <p:tag name="KSO_WM_UNIT_INDEX" val="1_2_1"/>
  <p:tag name="KSO_WM_UNIT_LAYERLEVEL" val="1_1_1"/>
  <p:tag name="KSO_WM_BEAUTIFY_FLAG" val="#wm#"/>
  <p:tag name="KSO_WM_TAG_VERSION" val="1.0"/>
  <p:tag name="KSO_WM_DIAGRAM_GROUP_CODE" val="l1-1"/>
  <p:tag name="KSO_WM_UNIT_ID" val="custom20184862_5*l_h_i*1_2_1"/>
  <p:tag name="KSO_WM_UNIT_HIGHLIGHT" val="0"/>
  <p:tag name="KSO_WM_UNIT_COMPATIBLE" val="0"/>
  <p:tag name="KSO_WM_UNIT_DIAGRAM_ISNUMVISUAL" val="0"/>
  <p:tag name="KSO_WM_UNIT_DIAGRAM_ISREFERUNIT" val="0"/>
  <p:tag name="KSO_WM_UNIT_TEXT_FILL_FORE_SCHEMECOLOR_INDEX_BRIGHTNESS" val="0"/>
  <p:tag name="KSO_WM_UNIT_TEXT_FILL_FORE_SCHEMECOLOR_INDEX" val="5"/>
  <p:tag name="KSO_WM_UNIT_TEXT_FILL_TYPE" val="1"/>
  <p:tag name="KSO_WM_UNIT_USESOURCEFORMAT_APPLY" val="1"/>
</p:tagLst>
</file>

<file path=ppt/tags/tag192.xml><?xml version="1.0" encoding="utf-8"?>
<p:tagLst xmlns:p="http://schemas.openxmlformats.org/presentationml/2006/main">
  <p:tag name="KSO_WM_TEMPLATE_CATEGORY" val="custom"/>
  <p:tag name="KSO_WM_TEMPLATE_INDEX" val="20184862"/>
  <p:tag name="KSO_WM_UNIT_TYPE" val="l_h_a"/>
  <p:tag name="KSO_WM_UNIT_INDEX" val="1_3_1"/>
  <p:tag name="KSO_WM_UNIT_LAYERLEVEL" val="1_1_1"/>
  <p:tag name="KSO_WM_UNIT_VALUE" val="10"/>
  <p:tag name="KSO_WM_UNIT_HIGHLIGHT" val="0"/>
  <p:tag name="KSO_WM_UNIT_COMPATIBLE" val="0"/>
  <p:tag name="KSO_WM_BEAUTIFY_FLAG" val="#wm#"/>
  <p:tag name="KSO_WM_TAG_VERSION" val="1.0"/>
  <p:tag name="KSO_WM_DIAGRAM_GROUP_CODE" val="l1-1"/>
  <p:tag name="KSO_WM_UNIT_ID" val="custom20184862_5*l_h_a*1_3_1"/>
  <p:tag name="KSO_WM_UNIT_ISCONTENTSTITLE" val="0"/>
  <p:tag name="KSO_WM_UNIT_NOCLEAR" val="0"/>
  <p:tag name="KSO_WM_UNIT_DIAGRAM_ISNUMVISUAL" val="0"/>
  <p:tag name="KSO_WM_UNIT_DIAGRAM_ISREFERUNIT" val="0"/>
  <p:tag name="KSO_WM_UNIT_PRESET_TEXT" val="单击此处添加标题"/>
  <p:tag name="KSO_WM_UNIT_TEXT_FILL_FORE_SCHEMECOLOR_INDEX_BRIGHTNESS" val="0"/>
  <p:tag name="KSO_WM_UNIT_TEXT_FILL_FORE_SCHEMECOLOR_INDEX" val="5"/>
  <p:tag name="KSO_WM_UNIT_TEXT_FILL_TYPE" val="1"/>
  <p:tag name="KSO_WM_UNIT_USESOURCEFORMAT_APPLY" val="1"/>
</p:tagLst>
</file>

<file path=ppt/tags/tag193.xml><?xml version="1.0" encoding="utf-8"?>
<p:tagLst xmlns:p="http://schemas.openxmlformats.org/presentationml/2006/main">
  <p:tag name="KSO_WM_TEMPLATE_CATEGORY" val="custom"/>
  <p:tag name="KSO_WM_TEMPLATE_INDEX" val="20184862"/>
  <p:tag name="KSO_WM_UNIT_TYPE" val="l_h_i"/>
  <p:tag name="KSO_WM_UNIT_INDEX" val="1_3_1"/>
  <p:tag name="KSO_WM_UNIT_LAYERLEVEL" val="1_1_1"/>
  <p:tag name="KSO_WM_BEAUTIFY_FLAG" val="#wm#"/>
  <p:tag name="KSO_WM_TAG_VERSION" val="1.0"/>
  <p:tag name="KSO_WM_DIAGRAM_GROUP_CODE" val="l1-1"/>
  <p:tag name="KSO_WM_UNIT_ID" val="custom20184862_5*l_h_i*1_3_1"/>
  <p:tag name="KSO_WM_UNIT_HIGHLIGHT" val="0"/>
  <p:tag name="KSO_WM_UNIT_COMPATIBLE" val="0"/>
  <p:tag name="KSO_WM_UNIT_DIAGRAM_ISNUMVISUAL" val="0"/>
  <p:tag name="KSO_WM_UNIT_DIAGRAM_ISREFERUNIT" val="0"/>
  <p:tag name="KSO_WM_UNIT_TEXT_FILL_FORE_SCHEMECOLOR_INDEX_BRIGHTNESS" val="0"/>
  <p:tag name="KSO_WM_UNIT_TEXT_FILL_FORE_SCHEMECOLOR_INDEX" val="5"/>
  <p:tag name="KSO_WM_UNIT_TEXT_FILL_TYPE" val="1"/>
  <p:tag name="KSO_WM_UNIT_USESOURCEFORMAT_APPLY" val="1"/>
</p:tagLst>
</file>

<file path=ppt/tags/tag194.xml><?xml version="1.0" encoding="utf-8"?>
<p:tagLst xmlns:p="http://schemas.openxmlformats.org/presentationml/2006/main">
  <p:tag name="KSO_WM_TEMPLATE_CATEGORY" val="custom"/>
  <p:tag name="KSO_WM_TEMPLATE_INDEX" val="20184862"/>
  <p:tag name="KSO_WM_UNIT_TYPE" val="l_h_a"/>
  <p:tag name="KSO_WM_UNIT_INDEX" val="1_4_1"/>
  <p:tag name="KSO_WM_UNIT_LAYERLEVEL" val="1_1_1"/>
  <p:tag name="KSO_WM_UNIT_VALUE" val="10"/>
  <p:tag name="KSO_WM_UNIT_HIGHLIGHT" val="0"/>
  <p:tag name="KSO_WM_UNIT_COMPATIBLE" val="0"/>
  <p:tag name="KSO_WM_BEAUTIFY_FLAG" val="#wm#"/>
  <p:tag name="KSO_WM_TAG_VERSION" val="1.0"/>
  <p:tag name="KSO_WM_DIAGRAM_GROUP_CODE" val="l1-1"/>
  <p:tag name="KSO_WM_UNIT_ID" val="custom20184862_5*l_h_a*1_4_1"/>
  <p:tag name="KSO_WM_UNIT_ISCONTENTSTITLE" val="0"/>
  <p:tag name="KSO_WM_UNIT_NOCLEAR" val="0"/>
  <p:tag name="KSO_WM_UNIT_DIAGRAM_ISNUMVISUAL" val="0"/>
  <p:tag name="KSO_WM_UNIT_DIAGRAM_ISREFERUNIT" val="0"/>
  <p:tag name="KSO_WM_UNIT_PRESET_TEXT" val="单击此处添加标题"/>
  <p:tag name="KSO_WM_UNIT_TEXT_FILL_FORE_SCHEMECOLOR_INDEX_BRIGHTNESS" val="0"/>
  <p:tag name="KSO_WM_UNIT_TEXT_FILL_FORE_SCHEMECOLOR_INDEX" val="5"/>
  <p:tag name="KSO_WM_UNIT_TEXT_FILL_TYPE" val="1"/>
  <p:tag name="KSO_WM_UNIT_USESOURCEFORMAT_APPLY" val="1"/>
</p:tagLst>
</file>

<file path=ppt/tags/tag195.xml><?xml version="1.0" encoding="utf-8"?>
<p:tagLst xmlns:p="http://schemas.openxmlformats.org/presentationml/2006/main">
  <p:tag name="KSO_WM_TEMPLATE_CATEGORY" val="custom"/>
  <p:tag name="KSO_WM_TEMPLATE_INDEX" val="20184862"/>
  <p:tag name="KSO_WM_UNIT_TYPE" val="l_h_i"/>
  <p:tag name="KSO_WM_UNIT_INDEX" val="1_4_1"/>
  <p:tag name="KSO_WM_UNIT_LAYERLEVEL" val="1_1_1"/>
  <p:tag name="KSO_WM_BEAUTIFY_FLAG" val="#wm#"/>
  <p:tag name="KSO_WM_TAG_VERSION" val="1.0"/>
  <p:tag name="KSO_WM_DIAGRAM_GROUP_CODE" val="l1-1"/>
  <p:tag name="KSO_WM_UNIT_ID" val="custom20184862_5*l_h_i*1_4_1"/>
  <p:tag name="KSO_WM_UNIT_HIGHLIGHT" val="0"/>
  <p:tag name="KSO_WM_UNIT_COMPATIBLE" val="0"/>
  <p:tag name="KSO_WM_UNIT_DIAGRAM_ISNUMVISUAL" val="0"/>
  <p:tag name="KSO_WM_UNIT_DIAGRAM_ISREFERUNIT" val="0"/>
  <p:tag name="KSO_WM_UNIT_TEXT_FILL_FORE_SCHEMECOLOR_INDEX_BRIGHTNESS" val="0"/>
  <p:tag name="KSO_WM_UNIT_TEXT_FILL_FORE_SCHEMECOLOR_INDEX" val="5"/>
  <p:tag name="KSO_WM_UNIT_TEXT_FILL_TYPE" val="1"/>
  <p:tag name="KSO_WM_UNIT_USESOURCEFORMAT_APPLY" val="1"/>
</p:tagLst>
</file>

<file path=ppt/tags/tag196.xml><?xml version="1.0" encoding="utf-8"?>
<p:tagLst xmlns:p="http://schemas.openxmlformats.org/presentationml/2006/main">
  <p:tag name="KSO_WM_TEMPLATE_CATEGORY" val="custom"/>
  <p:tag name="KSO_WM_TEMPLATE_INDEX" val="20184862"/>
  <p:tag name="KSO_WM_UNIT_TYPE" val="l_h_a"/>
  <p:tag name="KSO_WM_UNIT_INDEX" val="1_5_1"/>
  <p:tag name="KSO_WM_UNIT_LAYERLEVEL" val="1_1_1"/>
  <p:tag name="KSO_WM_UNIT_VALUE" val="10"/>
  <p:tag name="KSO_WM_UNIT_HIGHLIGHT" val="0"/>
  <p:tag name="KSO_WM_UNIT_COMPATIBLE" val="0"/>
  <p:tag name="KSO_WM_BEAUTIFY_FLAG" val="#wm#"/>
  <p:tag name="KSO_WM_TAG_VERSION" val="1.0"/>
  <p:tag name="KSO_WM_DIAGRAM_GROUP_CODE" val="l1-1"/>
  <p:tag name="KSO_WM_UNIT_ID" val="custom20184862_5*l_h_a*1_5_1"/>
  <p:tag name="KSO_WM_UNIT_ISCONTENTSTITLE" val="0"/>
  <p:tag name="KSO_WM_UNIT_NOCLEAR" val="0"/>
  <p:tag name="KSO_WM_UNIT_DIAGRAM_ISNUMVISUAL" val="0"/>
  <p:tag name="KSO_WM_UNIT_DIAGRAM_ISREFERUNIT" val="0"/>
  <p:tag name="KSO_WM_UNIT_PRESET_TEXT" val="单击此处添加标题"/>
  <p:tag name="KSO_WM_UNIT_TEXT_FILL_FORE_SCHEMECOLOR_INDEX_BRIGHTNESS" val="0"/>
  <p:tag name="KSO_WM_UNIT_TEXT_FILL_FORE_SCHEMECOLOR_INDEX" val="5"/>
  <p:tag name="KSO_WM_UNIT_TEXT_FILL_TYPE" val="1"/>
  <p:tag name="KSO_WM_UNIT_USESOURCEFORMAT_APPLY" val="1"/>
</p:tagLst>
</file>

<file path=ppt/tags/tag197.xml><?xml version="1.0" encoding="utf-8"?>
<p:tagLst xmlns:p="http://schemas.openxmlformats.org/presentationml/2006/main">
  <p:tag name="KSO_WM_TEMPLATE_CATEGORY" val="custom"/>
  <p:tag name="KSO_WM_TEMPLATE_INDEX" val="20184862"/>
  <p:tag name="KSO_WM_UNIT_TYPE" val="l_h_i"/>
  <p:tag name="KSO_WM_UNIT_INDEX" val="1_5_1"/>
  <p:tag name="KSO_WM_UNIT_LAYERLEVEL" val="1_1_1"/>
  <p:tag name="KSO_WM_BEAUTIFY_FLAG" val="#wm#"/>
  <p:tag name="KSO_WM_TAG_VERSION" val="1.0"/>
  <p:tag name="KSO_WM_DIAGRAM_GROUP_CODE" val="l1-1"/>
  <p:tag name="KSO_WM_UNIT_ID" val="custom20184862_5*l_h_i*1_5_1"/>
  <p:tag name="KSO_WM_UNIT_HIGHLIGHT" val="0"/>
  <p:tag name="KSO_WM_UNIT_COMPATIBLE" val="0"/>
  <p:tag name="KSO_WM_UNIT_DIAGRAM_ISNUMVISUAL" val="0"/>
  <p:tag name="KSO_WM_UNIT_DIAGRAM_ISREFERUNIT" val="0"/>
  <p:tag name="KSO_WM_UNIT_TEXT_FILL_FORE_SCHEMECOLOR_INDEX_BRIGHTNESS" val="0"/>
  <p:tag name="KSO_WM_UNIT_TEXT_FILL_FORE_SCHEMECOLOR_INDEX" val="5"/>
  <p:tag name="KSO_WM_UNIT_TEXT_FILL_TYPE" val="1"/>
  <p:tag name="KSO_WM_UNIT_USESOURCEFORMAT_APPLY" val="1"/>
</p:tagLst>
</file>

<file path=ppt/tags/tag198.xml><?xml version="1.0" encoding="utf-8"?>
<p:tagLst xmlns:p="http://schemas.openxmlformats.org/presentationml/2006/main">
  <p:tag name="KSO_WM_TAG_VERSION" val="1.0"/>
  <p:tag name="KSO_WM_BEAUTIFY_FLAG" val="#wm#"/>
  <p:tag name="KSO_WM_UNIT_TYPE" val="i"/>
  <p:tag name="KSO_WM_UNIT_ID" val="custom20184862_5*i*0"/>
  <p:tag name="KSO_WM_UNIT_INDEX" val="0"/>
  <p:tag name="KSO_WM_UNIT_HIGHLIGHT" val="0"/>
  <p:tag name="KSO_WM_UNIT_COMPATIBLE" val="0"/>
  <p:tag name="KSO_WM_UNIT_DIAGRAM_ISNUMVISUAL" val="0"/>
  <p:tag name="KSO_WM_UNIT_DIAGRAM_ISREFERUNIT" val="0"/>
  <p:tag name="KSO_WM_UNIT_LAYERLEVEL" val="1"/>
  <p:tag name="KSO_WM_DIAGRAM_GROUP_CODE" val="l1-1"/>
  <p:tag name="KSO_WM_TEMPLATE_CATEGORY" val="custom"/>
  <p:tag name="KSO_WM_TEMPLATE_INDEX" val="20184862"/>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1"/>
  <p:tag name="KSO_WM_UNIT_FILL_FORE_SCHEMECOLOR_INDEX_2_TRANS" val="0.5"/>
  <p:tag name="KSO_WM_UNIT_FILL_GRADIENT_TYPE" val="0"/>
  <p:tag name="KSO_WM_UNIT_FILL_GRADIENT_ANGLE" val="270"/>
  <p:tag name="KSO_WM_UNIT_FILL_GRADIENT_Direction" val="6"/>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199.xml><?xml version="1.0" encoding="utf-8"?>
<p:tagLst xmlns:p="http://schemas.openxmlformats.org/presentationml/2006/main">
  <p:tag name="KSO_WM_TAG_VERSION" val="1.0"/>
  <p:tag name="KSO_WM_BEAUTIFY_FLAG" val="#wm#"/>
  <p:tag name="KSO_WM_UNIT_TYPE" val="i"/>
  <p:tag name="KSO_WM_UNIT_ID" val="custom20184862_5*i*1"/>
  <p:tag name="KSO_WM_UNIT_INDEX" val="1"/>
  <p:tag name="KSO_WM_UNIT_HIGHLIGHT" val="0"/>
  <p:tag name="KSO_WM_UNIT_COMPATIBLE" val="0"/>
  <p:tag name="KSO_WM_UNIT_DIAGRAM_ISNUMVISUAL" val="0"/>
  <p:tag name="KSO_WM_UNIT_DIAGRAM_ISREFERUNIT" val="0"/>
  <p:tag name="KSO_WM_UNIT_LAYERLEVEL" val="1"/>
  <p:tag name="KSO_WM_DIAGRAM_GROUP_CODE" val="l1-1"/>
  <p:tag name="KSO_WM_TEMPLATE_CATEGORY" val="custom"/>
  <p:tag name="KSO_WM_TEMPLATE_INDEX" val="20184862"/>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1"/>
  <p:tag name="KSO_WM_UNIT_FILL_FORE_SCHEMECOLOR_INDEX_2_TRANS" val="0.5"/>
  <p:tag name="KSO_WM_UNIT_FILL_GRADIENT_TYPE" val="0"/>
  <p:tag name="KSO_WM_UNIT_FILL_GRADIENT_ANGLE" val="270"/>
  <p:tag name="KSO_WM_UNIT_FILL_GRADIENT_Direction" val="6"/>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p="http://schemas.openxmlformats.org/presentationml/2006/main">
  <p:tag name="KSO_WM_TAG_VERSION" val="1.0"/>
  <p:tag name="KSO_WM_BEAUTIFY_FLAG" val="#wm#"/>
  <p:tag name="KSO_WM_UNIT_TYPE" val="i"/>
  <p:tag name="KSO_WM_UNIT_ID" val="custom20184862_5*i*3"/>
  <p:tag name="KSO_WM_UNIT_INDEX" val="3"/>
  <p:tag name="KSO_WM_UNIT_HIGHLIGHT" val="0"/>
  <p:tag name="KSO_WM_UNIT_COMPATIBLE" val="0"/>
  <p:tag name="KSO_WM_UNIT_DIAGRAM_ISNUMVISUAL" val="0"/>
  <p:tag name="KSO_WM_UNIT_DIAGRAM_ISREFERUNIT" val="0"/>
  <p:tag name="KSO_WM_UNIT_LAYERLEVEL" val="1"/>
  <p:tag name="KSO_WM_DIAGRAM_GROUP_CODE" val="l1-1"/>
  <p:tag name="KSO_WM_TEMPLATE_CATEGORY" val="custom"/>
  <p:tag name="KSO_WM_TEMPLATE_INDEX" val="20184862"/>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1"/>
  <p:tag name="KSO_WM_UNIT_FILL_FORE_SCHEMECOLOR_INDEX_2_TRANS" val="0.5"/>
  <p:tag name="KSO_WM_UNIT_FILL_GRADIENT_TYPE" val="0"/>
  <p:tag name="KSO_WM_UNIT_FILL_GRADIENT_ANGLE" val="270"/>
  <p:tag name="KSO_WM_UNIT_FILL_GRADIENT_Direction" val="6"/>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201.xml><?xml version="1.0" encoding="utf-8"?>
<p:tagLst xmlns:p="http://schemas.openxmlformats.org/presentationml/2006/main">
  <p:tag name="KSO_WM_TEMPLATE_CATEGORY" val="custom"/>
  <p:tag name="KSO_WM_TEMPLATE_INDEX" val="20184862"/>
  <p:tag name="KSO_WM_UNIT_TYPE" val="a"/>
  <p:tag name="KSO_WM_UNIT_INDEX" val="1"/>
  <p:tag name="KSO_WM_UNIT_LAYERLEVEL" val="1"/>
  <p:tag name="KSO_WM_UNIT_ISCONTENTSTITLE" val="1"/>
  <p:tag name="KSO_WM_UNIT_VALUE" val="6"/>
  <p:tag name="KSO_WM_UNIT_HIGHLIGHT" val="0"/>
  <p:tag name="KSO_WM_UNIT_COMPATIBLE" val="0"/>
  <p:tag name="KSO_WM_BEAUTIFY_FLAG" val="#wm#"/>
  <p:tag name="KSO_WM_TAG_VERSION" val="1.0"/>
  <p:tag name="KSO_WM_DIAGRAM_GROUP_CODE" val="l1-1"/>
  <p:tag name="KSO_WM_UNIT_ID" val="custom20184862_5*a*1"/>
  <p:tag name="KSO_WM_UNIT_PRESET_TEXT" val="目录"/>
  <p:tag name="KSO_WM_UNIT_NOCLEAR" val="0"/>
  <p:tag name="KSO_WM_UNIT_DIAGRAM_ISNUMVISUAL" val="0"/>
  <p:tag name="KSO_WM_UNIT_DIAGRAM_ISREFERUNIT" val="0"/>
  <p:tag name="KSO_WM_UNIT_TEXT_FILL_FORE_SCHEMECOLOR_INDEX_BRIGHTNESS" val="0.25"/>
  <p:tag name="KSO_WM_UNIT_TEXT_FILL_FORE_SCHEMECOLOR_INDEX" val="13"/>
  <p:tag name="KSO_WM_UNIT_TEXT_FILL_TYPE" val="1"/>
  <p:tag name="KSO_WM_UNIT_USESOURCEFORMAT_APPLY" val="1"/>
</p:tagLst>
</file>

<file path=ppt/tags/tag202.xml><?xml version="1.0" encoding="utf-8"?>
<p:tagLst xmlns:p="http://schemas.openxmlformats.org/presentationml/2006/main">
  <p:tag name="KSO_WM_TAG_VERSION" val="1.0"/>
  <p:tag name="KSO_WM_SLIDE_ITEM_CNT" val="5"/>
  <p:tag name="KSO_WM_SLIDE_LAYOUT" val="a_b_l"/>
  <p:tag name="KSO_WM_SLIDE_LAYOUT_CNT" val="1_1_1"/>
  <p:tag name="KSO_WM_SLIDE_TYPE" val="contents"/>
  <p:tag name="KSO_WM_BEAUTIFY_FLAG" val="#wm#"/>
  <p:tag name="KSO_WM_COMBINE_RELATE_SLIDE_ID" val="background20184520_4"/>
  <p:tag name="KSO_WM_TEMPLATE_CATEGORY" val="custom"/>
  <p:tag name="KSO_WM_TEMPLATE_INDEX" val="20184862"/>
  <p:tag name="KSO_WM_SLIDE_ID" val="custom20184862_5"/>
  <p:tag name="KSO_WM_SLIDE_INDEX" val="5"/>
  <p:tag name="KSO_WM_DIAGRAM_GROUP_CODE" val="l1-1"/>
  <p:tag name="KSO_WM_TEMPLATE_SUBCATEGORY" val="0"/>
  <p:tag name="KSO_WM_SLIDE_SUBTYPE" val="diag"/>
  <p:tag name="KSO_WM_SLIDE_DIAGTYPE" val="l"/>
  <p:tag name="KSO_WM_TEMPLATE_MASTER_TYPE" val="1"/>
  <p:tag name="KSO_WM_TEMPLATE_COLOR_TYPE" val="1"/>
</p:tagLst>
</file>

<file path=ppt/tags/tag203.xml><?xml version="1.0" encoding="utf-8"?>
<p:tagLst xmlns:p="http://schemas.openxmlformats.org/presentationml/2006/main">
  <p:tag name="KSO_WM_UNIT_PLACING_PICTURE_USER_VIEWPORT" val="{&quot;height&quot;:10800,&quot;width&quot;:19148}"/>
</p:tagLst>
</file>

<file path=ppt/tags/tag204.xml><?xml version="1.0" encoding="utf-8"?>
<p:tagLst xmlns:p="http://schemas.openxmlformats.org/presentationml/2006/main">
  <p:tag name="KSO_WM_BEAUTIFY_FLAG" val="#wm#"/>
  <p:tag name="KSO_WM_TEMPLATE_CATEGORY" val="custom"/>
  <p:tag name="KSO_WM_TEMPLATE_INDEX" val="20184862"/>
</p:tagLst>
</file>

<file path=ppt/tags/tag205.xml><?xml version="1.0" encoding="utf-8"?>
<p:tagLst xmlns:p="http://schemas.openxmlformats.org/presentationml/2006/main">
  <p:tag name="KSO_WM_TEMPLATE_CATEGORY" val="custom"/>
  <p:tag name="KSO_WM_TEMPLATE_INDEX" val="20184862"/>
  <p:tag name="KSO_WM_UNIT_COMPATIBLE" val="0"/>
  <p:tag name="KSO_WM_UNIT_HIGHLIGHT" val="0"/>
  <p:tag name="KSO_WM_UNIT_VALUE" val="10"/>
  <p:tag name="KSO_WM_UNIT_LAYERLEVEL" val="1"/>
  <p:tag name="KSO_WM_UNIT_INDEX" val="1"/>
  <p:tag name="KSO_WM_UNIT_TYPE" val="a"/>
  <p:tag name="KSO_WM_BEAUTIFY_FLAG" val="#wm#"/>
  <p:tag name="KSO_WM_TAG_VERSION" val="1.0"/>
  <p:tag name="KSO_WM_UNIT_ID" val="custom20184862_7*a*1"/>
  <p:tag name="KSO_WM_UNIT_PRESET_TEXT" val="单击添加大标题"/>
  <p:tag name="KSO_WM_UNIT_NOCLEAR" val="0"/>
  <p:tag name="KSO_WM_UNIT_DIAGRAM_ISNUMVISUAL" val="0"/>
  <p:tag name="KSO_WM_UNIT_DIAGRAM_ISREFERUNIT" val="0"/>
  <p:tag name="KSO_WM_UNIT_ISCONTENTSTITLE" val="0"/>
  <p:tag name="KSO_WM_UNIT_TEXT_FILL_FORE_SCHEMECOLOR_INDEX_BRIGHTNESS" val="0"/>
  <p:tag name="KSO_WM_UNIT_TEXT_FILL_FORE_SCHEMECOLOR_INDEX" val="5"/>
  <p:tag name="KSO_WM_UNIT_TEXT_FILL_TYPE" val="1"/>
</p:tagLst>
</file>

<file path=ppt/tags/tag206.xml><?xml version="1.0" encoding="utf-8"?>
<p:tagLst xmlns:p="http://schemas.openxmlformats.org/presentationml/2006/main">
  <p:tag name="KSO_WM_UNIT_ISCONTENTSTITLE" val="0"/>
  <p:tag name="KSO_WM_UNIT_PRESET_TEXT" val="01"/>
  <p:tag name="KSO_WM_UNIT_NOCLEAR" val="0"/>
  <p:tag name="KSO_WM_UNIT_VALUE" val="6"/>
  <p:tag name="KSO_WM_UNIT_HIGHLIGHT" val="0"/>
  <p:tag name="KSO_WM_UNIT_COMPATIBLE" val="0"/>
  <p:tag name="KSO_WM_UNIT_DIAGRAM_ISNUMVISUAL" val="0"/>
  <p:tag name="KSO_WM_UNIT_DIAGRAM_ISREFERUNIT" val="0"/>
  <p:tag name="KSO_WM_UNIT_TYPE" val="e"/>
  <p:tag name="KSO_WM_UNIT_INDEX" val="1"/>
  <p:tag name="KSO_WM_UNIT_ID" val="custom20184862_7*e*1"/>
  <p:tag name="KSO_WM_TEMPLATE_CATEGORY" val="custom"/>
  <p:tag name="KSO_WM_TEMPLATE_INDEX" val="20184862"/>
  <p:tag name="KSO_WM_UNIT_LAYERLEVEL" val="1"/>
  <p:tag name="KSO_WM_TAG_VERSION" val="1.0"/>
  <p:tag name="KSO_WM_BEAUTIFY_FLAG" val="#wm#"/>
  <p:tag name="KSO_WM_UNIT_TEXT_FILL_FORE_SCHEMECOLOR_INDEX_BRIGHTNESS" val="0"/>
  <p:tag name="KSO_WM_UNIT_TEXT_FILL_FORE_SCHEMECOLOR_INDEX" val="5"/>
  <p:tag name="KSO_WM_UNIT_TEXT_FILL_TYPE" val="1"/>
</p:tagLst>
</file>

<file path=ppt/tags/tag207.xml><?xml version="1.0" encoding="utf-8"?>
<p:tagLst xmlns:p="http://schemas.openxmlformats.org/presentationml/2006/main">
  <p:tag name="KSO_WM_BEAUTIFY_FLAG" val="#wm#"/>
  <p:tag name="KSO_WM_SLIDE_TYPE" val="sectionTitle"/>
  <p:tag name="KSO_WM_SLIDE_LAYOUT_CNT" val="1_1_1"/>
  <p:tag name="KSO_WM_SLIDE_LAYOUT" val="a_b_e"/>
  <p:tag name="KSO_WM_SLIDE_ITEM_CNT" val="0"/>
  <p:tag name="KSO_WM_TAG_VERSION" val="1.0"/>
  <p:tag name="KSO_WM_COMBINE_RELATE_SLIDE_ID" val="background20184520_5"/>
  <p:tag name="KSO_WM_TEMPLATE_CATEGORY" val="custom"/>
  <p:tag name="KSO_WM_TEMPLATE_INDEX" val="20184862"/>
  <p:tag name="KSO_WM_SLIDE_ID" val="custom20184862_7"/>
  <p:tag name="KSO_WM_SLIDE_INDEX" val="7"/>
  <p:tag name="KSO_WM_TEMPLATE_SUBCATEGORY" val="0"/>
  <p:tag name="KSO_WM_SLIDE_SUBTYPE" val="pureTxt"/>
  <p:tag name="KSO_WM_TEMPLATE_MASTER_TYPE" val="1"/>
  <p:tag name="KSO_WM_TEMPLATE_COLOR_TYPE" val="1"/>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TAG_VERSION" val="1.0"/>
  <p:tag name="KSO_WM_SLIDE_ITEM_CNT" val="3"/>
  <p:tag name="KSO_WM_SLIDE_LAYOUT" val="a_f_l"/>
  <p:tag name="KSO_WM_SLIDE_LAYOUT_CNT" val="1_1_1"/>
  <p:tag name="KSO_WM_SLIDE_TYPE" val="text"/>
  <p:tag name="KSO_WM_BEAUTIFY_FLAG" val="#wm#"/>
  <p:tag name="KSO_WM_SLIDE_POSITION" val="106.5*85"/>
  <p:tag name="KSO_WM_SLIDE_SIZE" val="750.5*277"/>
  <p:tag name="KSO_WM_COMBINE_RELATE_SLIDE_ID" val="background20184520_11"/>
  <p:tag name="KSO_WM_TEMPLATE_CATEGORY" val="custom"/>
  <p:tag name="KSO_WM_TEMPLATE_INDEX" val="20184862"/>
  <p:tag name="KSO_WM_SLIDE_ID" val="custom20184862_13"/>
  <p:tag name="KSO_WM_SLIDE_INDEX" val="13"/>
  <p:tag name="KSO_WM_DIAGRAM_GROUP_CODE" val="l1-2"/>
  <p:tag name="KSO_WM_TEMPLATE_SUBCATEGORY" val="0"/>
  <p:tag name="KSO_WM_SLIDE_SUBTYPE" val="diag"/>
  <p:tag name="KSO_WM_SLIDE_DIAGTYPE" val="l"/>
  <p:tag name="KSO_WM_TEMPLATE_MASTER_TYPE" val="1"/>
  <p:tag name="KSO_WM_TEMPLATE_COLOR_TYPE" val="1"/>
</p:tagLst>
</file>

<file path=ppt/tags/tag212.xml><?xml version="1.0" encoding="utf-8"?>
<p:tagLst xmlns:p="http://schemas.openxmlformats.org/presentationml/2006/main">
  <p:tag name="KSO_WM_TEMPLATE_CATEGORY" val="custom"/>
  <p:tag name="KSO_WM_TEMPLATE_INDEX" val="20184862"/>
  <p:tag name="KSO_WM_UNIT_COMPATIBLE" val="0"/>
  <p:tag name="KSO_WM_UNIT_HIGHLIGHT" val="0"/>
  <p:tag name="KSO_WM_UNIT_VALUE" val="10"/>
  <p:tag name="KSO_WM_UNIT_LAYERLEVEL" val="1"/>
  <p:tag name="KSO_WM_UNIT_INDEX" val="1"/>
  <p:tag name="KSO_WM_UNIT_TYPE" val="a"/>
  <p:tag name="KSO_WM_BEAUTIFY_FLAG" val="#wm#"/>
  <p:tag name="KSO_WM_TAG_VERSION" val="1.0"/>
  <p:tag name="KSO_WM_UNIT_ID" val="custom20184862_7*a*1"/>
  <p:tag name="KSO_WM_UNIT_PRESET_TEXT" val="单击添加大标题"/>
  <p:tag name="KSO_WM_UNIT_NOCLEAR" val="0"/>
  <p:tag name="KSO_WM_UNIT_DIAGRAM_ISNUMVISUAL" val="0"/>
  <p:tag name="KSO_WM_UNIT_DIAGRAM_ISREFERUNIT" val="0"/>
  <p:tag name="KSO_WM_UNIT_ISCONTENTSTITLE" val="0"/>
  <p:tag name="KSO_WM_UNIT_TEXT_FILL_FORE_SCHEMECOLOR_INDEX_BRIGHTNESS" val="0"/>
  <p:tag name="KSO_WM_UNIT_TEXT_FILL_FORE_SCHEMECOLOR_INDEX" val="5"/>
  <p:tag name="KSO_WM_UNIT_TEXT_FILL_TYPE" val="1"/>
</p:tagLst>
</file>

<file path=ppt/tags/tag213.xml><?xml version="1.0" encoding="utf-8"?>
<p:tagLst xmlns:p="http://schemas.openxmlformats.org/presentationml/2006/main">
  <p:tag name="KSO_WM_UNIT_ISCONTENTSTITLE" val="0"/>
  <p:tag name="KSO_WM_UNIT_PRESET_TEXT" val="02"/>
  <p:tag name="KSO_WM_UNIT_NOCLEAR" val="0"/>
  <p:tag name="KSO_WM_UNIT_VALUE" val="6"/>
  <p:tag name="KSO_WM_UNIT_HIGHLIGHT" val="0"/>
  <p:tag name="KSO_WM_UNIT_COMPATIBLE" val="0"/>
  <p:tag name="KSO_WM_UNIT_DIAGRAM_ISNUMVISUAL" val="0"/>
  <p:tag name="KSO_WM_UNIT_DIAGRAM_ISREFERUNIT" val="0"/>
  <p:tag name="KSO_WM_UNIT_TYPE" val="e"/>
  <p:tag name="KSO_WM_UNIT_INDEX" val="1"/>
  <p:tag name="KSO_WM_UNIT_ID" val="custom20184862_7*e*1"/>
  <p:tag name="KSO_WM_TEMPLATE_CATEGORY" val="custom"/>
  <p:tag name="KSO_WM_TEMPLATE_INDEX" val="20184862"/>
  <p:tag name="KSO_WM_UNIT_LAYERLEVEL" val="1"/>
  <p:tag name="KSO_WM_TAG_VERSION" val="1.0"/>
  <p:tag name="KSO_WM_BEAUTIFY_FLAG" val="#wm#"/>
  <p:tag name="KSO_WM_UNIT_TEXT_FILL_FORE_SCHEMECOLOR_INDEX_BRIGHTNESS" val="0"/>
  <p:tag name="KSO_WM_UNIT_TEXT_FILL_FORE_SCHEMECOLOR_INDEX" val="5"/>
  <p:tag name="KSO_WM_UNIT_TEXT_FILL_TYPE" val="1"/>
</p:tagLst>
</file>

<file path=ppt/tags/tag214.xml><?xml version="1.0" encoding="utf-8"?>
<p:tagLst xmlns:p="http://schemas.openxmlformats.org/presentationml/2006/main">
  <p:tag name="KSO_WM_BEAUTIFY_FLAG" val="#wm#"/>
  <p:tag name="KSO_WM_SLIDE_TYPE" val="sectionTitle"/>
  <p:tag name="KSO_WM_SLIDE_LAYOUT_CNT" val="1_1_1"/>
  <p:tag name="KSO_WM_SLIDE_LAYOUT" val="a_b_e"/>
  <p:tag name="KSO_WM_SLIDE_ITEM_CNT" val="0"/>
  <p:tag name="KSO_WM_TAG_VERSION" val="1.0"/>
  <p:tag name="KSO_WM_COMBINE_RELATE_SLIDE_ID" val="background20184520_5"/>
  <p:tag name="KSO_WM_TEMPLATE_CATEGORY" val="custom"/>
  <p:tag name="KSO_WM_TEMPLATE_INDEX" val="20184862"/>
  <p:tag name="KSO_WM_SLIDE_ID" val="custom20184862_7"/>
  <p:tag name="KSO_WM_SLIDE_INDEX" val="7"/>
  <p:tag name="KSO_WM_TEMPLATE_SUBCATEGORY" val="0"/>
  <p:tag name="KSO_WM_SLIDE_SUBTYPE" val="pureTxt"/>
  <p:tag name="KSO_WM_TEMPLATE_MASTER_TYPE" val="1"/>
  <p:tag name="KSO_WM_TEMPLATE_COLOR_TYPE" val="1"/>
</p:tagLst>
</file>

<file path=ppt/tags/tag215.xml><?xml version="1.0" encoding="utf-8"?>
<p:tagLst xmlns:p="http://schemas.openxmlformats.org/presentationml/2006/main">
  <p:tag name="KSO_WM_TAG_VERSION" val="1.0"/>
  <p:tag name="KSO_WM_SLIDE_ITEM_CNT" val="3"/>
  <p:tag name="KSO_WM_SLIDE_LAYOUT" val="a_f_l"/>
  <p:tag name="KSO_WM_SLIDE_LAYOUT_CNT" val="1_1_1"/>
  <p:tag name="KSO_WM_SLIDE_TYPE" val="text"/>
  <p:tag name="KSO_WM_BEAUTIFY_FLAG" val="#wm#"/>
  <p:tag name="KSO_WM_SLIDE_POSITION" val="106.5*85"/>
  <p:tag name="KSO_WM_SLIDE_SIZE" val="750.5*277"/>
  <p:tag name="KSO_WM_COMBINE_RELATE_SLIDE_ID" val="background20184520_11"/>
  <p:tag name="KSO_WM_TEMPLATE_CATEGORY" val="custom"/>
  <p:tag name="KSO_WM_TEMPLATE_INDEX" val="20184862"/>
  <p:tag name="KSO_WM_SLIDE_ID" val="custom20184862_13"/>
  <p:tag name="KSO_WM_SLIDE_INDEX" val="13"/>
  <p:tag name="KSO_WM_DIAGRAM_GROUP_CODE" val="l1-2"/>
  <p:tag name="KSO_WM_TEMPLATE_SUBCATEGORY" val="0"/>
  <p:tag name="KSO_WM_SLIDE_SUBTYPE" val="diag"/>
  <p:tag name="KSO_WM_SLIDE_DIAGTYPE" val="l"/>
  <p:tag name="KSO_WM_TEMPLATE_MASTER_TYPE" val="1"/>
  <p:tag name="KSO_WM_TEMPLATE_COLOR_TYPE" val="1"/>
</p:tagLst>
</file>

<file path=ppt/tags/tag216.xml><?xml version="1.0" encoding="utf-8"?>
<p:tagLst xmlns:p="http://schemas.openxmlformats.org/presentationml/2006/main">
  <p:tag name="KSO_WM_TEMPLATE_CATEGORY" val="custom"/>
  <p:tag name="KSO_WM_TEMPLATE_INDEX" val="20184862"/>
  <p:tag name="KSO_WM_UNIT_COMPATIBLE" val="0"/>
  <p:tag name="KSO_WM_UNIT_HIGHLIGHT" val="0"/>
  <p:tag name="KSO_WM_UNIT_VALUE" val="10"/>
  <p:tag name="KSO_WM_UNIT_LAYERLEVEL" val="1"/>
  <p:tag name="KSO_WM_UNIT_INDEX" val="1"/>
  <p:tag name="KSO_WM_UNIT_TYPE" val="a"/>
  <p:tag name="KSO_WM_BEAUTIFY_FLAG" val="#wm#"/>
  <p:tag name="KSO_WM_TAG_VERSION" val="1.0"/>
  <p:tag name="KSO_WM_UNIT_ID" val="custom20184862_7*a*1"/>
  <p:tag name="KSO_WM_UNIT_PRESET_TEXT" val="单击添加大标题"/>
  <p:tag name="KSO_WM_UNIT_NOCLEAR" val="0"/>
  <p:tag name="KSO_WM_UNIT_DIAGRAM_ISNUMVISUAL" val="0"/>
  <p:tag name="KSO_WM_UNIT_DIAGRAM_ISREFERUNIT" val="0"/>
  <p:tag name="KSO_WM_UNIT_ISCONTENTSTITLE" val="0"/>
  <p:tag name="KSO_WM_UNIT_TEXT_FILL_FORE_SCHEMECOLOR_INDEX_BRIGHTNESS" val="0"/>
  <p:tag name="KSO_WM_UNIT_TEXT_FILL_FORE_SCHEMECOLOR_INDEX" val="5"/>
  <p:tag name="KSO_WM_UNIT_TEXT_FILL_TYPE" val="1"/>
</p:tagLst>
</file>

<file path=ppt/tags/tag217.xml><?xml version="1.0" encoding="utf-8"?>
<p:tagLst xmlns:p="http://schemas.openxmlformats.org/presentationml/2006/main">
  <p:tag name="KSO_WM_UNIT_ISCONTENTSTITLE" val="0"/>
  <p:tag name="KSO_WM_UNIT_PRESET_TEXT" val="03"/>
  <p:tag name="KSO_WM_UNIT_NOCLEAR" val="0"/>
  <p:tag name="KSO_WM_UNIT_VALUE" val="6"/>
  <p:tag name="KSO_WM_UNIT_HIGHLIGHT" val="0"/>
  <p:tag name="KSO_WM_UNIT_COMPATIBLE" val="0"/>
  <p:tag name="KSO_WM_UNIT_DIAGRAM_ISNUMVISUAL" val="0"/>
  <p:tag name="KSO_WM_UNIT_DIAGRAM_ISREFERUNIT" val="0"/>
  <p:tag name="KSO_WM_UNIT_TYPE" val="e"/>
  <p:tag name="KSO_WM_UNIT_INDEX" val="1"/>
  <p:tag name="KSO_WM_UNIT_ID" val="custom20184862_7*e*1"/>
  <p:tag name="KSO_WM_TEMPLATE_CATEGORY" val="custom"/>
  <p:tag name="KSO_WM_TEMPLATE_INDEX" val="20184862"/>
  <p:tag name="KSO_WM_UNIT_LAYERLEVEL" val="1"/>
  <p:tag name="KSO_WM_TAG_VERSION" val="1.0"/>
  <p:tag name="KSO_WM_BEAUTIFY_FLAG" val="#wm#"/>
  <p:tag name="KSO_WM_UNIT_TEXT_FILL_FORE_SCHEMECOLOR_INDEX_BRIGHTNESS" val="0"/>
  <p:tag name="KSO_WM_UNIT_TEXT_FILL_FORE_SCHEMECOLOR_INDEX" val="5"/>
  <p:tag name="KSO_WM_UNIT_TEXT_FILL_TYPE" val="1"/>
</p:tagLst>
</file>

<file path=ppt/tags/tag218.xml><?xml version="1.0" encoding="utf-8"?>
<p:tagLst xmlns:p="http://schemas.openxmlformats.org/presentationml/2006/main">
  <p:tag name="KSO_WM_BEAUTIFY_FLAG" val="#wm#"/>
  <p:tag name="KSO_WM_SLIDE_TYPE" val="sectionTitle"/>
  <p:tag name="KSO_WM_SLIDE_LAYOUT_CNT" val="1_1_1"/>
  <p:tag name="KSO_WM_SLIDE_LAYOUT" val="a_b_e"/>
  <p:tag name="KSO_WM_SLIDE_ITEM_CNT" val="0"/>
  <p:tag name="KSO_WM_TAG_VERSION" val="1.0"/>
  <p:tag name="KSO_WM_COMBINE_RELATE_SLIDE_ID" val="background20184520_5"/>
  <p:tag name="KSO_WM_TEMPLATE_CATEGORY" val="custom"/>
  <p:tag name="KSO_WM_TEMPLATE_INDEX" val="20184862"/>
  <p:tag name="KSO_WM_SLIDE_ID" val="custom20184862_7"/>
  <p:tag name="KSO_WM_SLIDE_INDEX" val="7"/>
  <p:tag name="KSO_WM_TEMPLATE_SUBCATEGORY" val="0"/>
  <p:tag name="KSO_WM_SLIDE_SUBTYPE" val="pureTxt"/>
  <p:tag name="KSO_WM_TEMPLATE_MASTER_TYPE" val="1"/>
  <p:tag name="KSO_WM_TEMPLATE_COLOR_TYPE" val="1"/>
</p:tagLst>
</file>

<file path=ppt/tags/tag219.xml><?xml version="1.0" encoding="utf-8"?>
<p:tagLst xmlns:p="http://schemas.openxmlformats.org/presentationml/2006/main">
  <p:tag name="KSO_WM_UNIT_PLACING_PICTURE_USER_VIEWPORT" val="{&quot;height&quot;:10800,&quot;width&quot;:10074}"/>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0.xml><?xml version="1.0" encoding="utf-8"?>
<p:tagLst xmlns:p="http://schemas.openxmlformats.org/presentationml/2006/main">
  <p:tag name="KSO_WM_TAG_VERSION" val="1.0"/>
  <p:tag name="KSO_WM_SLIDE_ITEM_CNT" val="3"/>
  <p:tag name="KSO_WM_SLIDE_LAYOUT" val="a_f_l"/>
  <p:tag name="KSO_WM_SLIDE_LAYOUT_CNT" val="1_1_1"/>
  <p:tag name="KSO_WM_SLIDE_TYPE" val="text"/>
  <p:tag name="KSO_WM_BEAUTIFY_FLAG" val="#wm#"/>
  <p:tag name="KSO_WM_SLIDE_POSITION" val="106.5*85"/>
  <p:tag name="KSO_WM_SLIDE_SIZE" val="750.5*277"/>
  <p:tag name="KSO_WM_COMBINE_RELATE_SLIDE_ID" val="background20184520_11"/>
  <p:tag name="KSO_WM_TEMPLATE_CATEGORY" val="custom"/>
  <p:tag name="KSO_WM_TEMPLATE_INDEX" val="20184862"/>
  <p:tag name="KSO_WM_SLIDE_ID" val="custom20184862_13"/>
  <p:tag name="KSO_WM_SLIDE_INDEX" val="13"/>
  <p:tag name="KSO_WM_DIAGRAM_GROUP_CODE" val="l1-2"/>
  <p:tag name="KSO_WM_TEMPLATE_SUBCATEGORY" val="0"/>
  <p:tag name="KSO_WM_SLIDE_SUBTYPE" val="diag"/>
  <p:tag name="KSO_WM_SLIDE_DIAGTYPE" val="l"/>
  <p:tag name="KSO_WM_TEMPLATE_MASTER_TYPE" val="1"/>
  <p:tag name="KSO_WM_TEMPLATE_COLOR_TYPE" val="1"/>
</p:tagLst>
</file>

<file path=ppt/tags/tag221.xml><?xml version="1.0" encoding="utf-8"?>
<p:tagLst xmlns:p="http://schemas.openxmlformats.org/presentationml/2006/main">
  <p:tag name="KSO_WM_TEMPLATE_CATEGORY" val="custom"/>
  <p:tag name="KSO_WM_TEMPLATE_INDEX" val="20184862"/>
  <p:tag name="KSO_WM_UNIT_COMPATIBLE" val="0"/>
  <p:tag name="KSO_WM_UNIT_HIGHLIGHT" val="0"/>
  <p:tag name="KSO_WM_UNIT_VALUE" val="10"/>
  <p:tag name="KSO_WM_UNIT_LAYERLEVEL" val="1"/>
  <p:tag name="KSO_WM_UNIT_INDEX" val="1"/>
  <p:tag name="KSO_WM_UNIT_TYPE" val="a"/>
  <p:tag name="KSO_WM_BEAUTIFY_FLAG" val="#wm#"/>
  <p:tag name="KSO_WM_TAG_VERSION" val="1.0"/>
  <p:tag name="KSO_WM_UNIT_ID" val="custom20184862_7*a*1"/>
  <p:tag name="KSO_WM_UNIT_PRESET_TEXT" val="单击添加大标题"/>
  <p:tag name="KSO_WM_UNIT_NOCLEAR" val="0"/>
  <p:tag name="KSO_WM_UNIT_DIAGRAM_ISNUMVISUAL" val="0"/>
  <p:tag name="KSO_WM_UNIT_DIAGRAM_ISREFERUNIT" val="0"/>
  <p:tag name="KSO_WM_UNIT_ISCONTENTSTITLE" val="0"/>
  <p:tag name="KSO_WM_UNIT_TEXT_FILL_FORE_SCHEMECOLOR_INDEX_BRIGHTNESS" val="0"/>
  <p:tag name="KSO_WM_UNIT_TEXT_FILL_FORE_SCHEMECOLOR_INDEX" val="5"/>
  <p:tag name="KSO_WM_UNIT_TEXT_FILL_TYPE" val="1"/>
</p:tagLst>
</file>

<file path=ppt/tags/tag222.xml><?xml version="1.0" encoding="utf-8"?>
<p:tagLst xmlns:p="http://schemas.openxmlformats.org/presentationml/2006/main">
  <p:tag name="KSO_WM_UNIT_ISCONTENTSTITLE" val="0"/>
  <p:tag name="KSO_WM_UNIT_PRESET_TEXT" val="04"/>
  <p:tag name="KSO_WM_UNIT_NOCLEAR" val="0"/>
  <p:tag name="KSO_WM_UNIT_VALUE" val="6"/>
  <p:tag name="KSO_WM_UNIT_HIGHLIGHT" val="0"/>
  <p:tag name="KSO_WM_UNIT_COMPATIBLE" val="0"/>
  <p:tag name="KSO_WM_UNIT_DIAGRAM_ISNUMVISUAL" val="0"/>
  <p:tag name="KSO_WM_UNIT_DIAGRAM_ISREFERUNIT" val="0"/>
  <p:tag name="KSO_WM_UNIT_TYPE" val="e"/>
  <p:tag name="KSO_WM_UNIT_INDEX" val="1"/>
  <p:tag name="KSO_WM_UNIT_ID" val="custom20184862_7*e*1"/>
  <p:tag name="KSO_WM_TEMPLATE_CATEGORY" val="custom"/>
  <p:tag name="KSO_WM_TEMPLATE_INDEX" val="20184862"/>
  <p:tag name="KSO_WM_UNIT_LAYERLEVEL" val="1"/>
  <p:tag name="KSO_WM_TAG_VERSION" val="1.0"/>
  <p:tag name="KSO_WM_BEAUTIFY_FLAG" val="#wm#"/>
  <p:tag name="KSO_WM_UNIT_TEXT_FILL_FORE_SCHEMECOLOR_INDEX_BRIGHTNESS" val="0"/>
  <p:tag name="KSO_WM_UNIT_TEXT_FILL_FORE_SCHEMECOLOR_INDEX" val="5"/>
  <p:tag name="KSO_WM_UNIT_TEXT_FILL_TYPE" val="1"/>
</p:tagLst>
</file>

<file path=ppt/tags/tag223.xml><?xml version="1.0" encoding="utf-8"?>
<p:tagLst xmlns:p="http://schemas.openxmlformats.org/presentationml/2006/main">
  <p:tag name="KSO_WM_BEAUTIFY_FLAG" val="#wm#"/>
  <p:tag name="KSO_WM_SLIDE_TYPE" val="sectionTitle"/>
  <p:tag name="KSO_WM_SLIDE_LAYOUT_CNT" val="1_1_1"/>
  <p:tag name="KSO_WM_SLIDE_LAYOUT" val="a_b_e"/>
  <p:tag name="KSO_WM_SLIDE_ITEM_CNT" val="0"/>
  <p:tag name="KSO_WM_TAG_VERSION" val="1.0"/>
  <p:tag name="KSO_WM_COMBINE_RELATE_SLIDE_ID" val="background20184520_5"/>
  <p:tag name="KSO_WM_TEMPLATE_CATEGORY" val="custom"/>
  <p:tag name="KSO_WM_TEMPLATE_INDEX" val="20184862"/>
  <p:tag name="KSO_WM_SLIDE_ID" val="custom20184862_7"/>
  <p:tag name="KSO_WM_SLIDE_INDEX" val="7"/>
  <p:tag name="KSO_WM_TEMPLATE_SUBCATEGORY" val="0"/>
  <p:tag name="KSO_WM_SLIDE_SUBTYPE" val="pureTxt"/>
  <p:tag name="KSO_WM_TEMPLATE_MASTER_TYPE" val="1"/>
  <p:tag name="KSO_WM_TEMPLATE_COLOR_TYPE" val="1"/>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KSO_WM_BEAUTIFY_FLAG" val=""/>
</p:tagLst>
</file>

<file path=ppt/tags/tag226.xml><?xml version="1.0" encoding="utf-8"?>
<p:tagLst xmlns:p="http://schemas.openxmlformats.org/presentationml/2006/main">
  <p:tag name="KSO_WM_BEAUTIFY_FLAG" val=""/>
</p:tagLst>
</file>

<file path=ppt/tags/tag227.xml><?xml version="1.0" encoding="utf-8"?>
<p:tagLst xmlns:p="http://schemas.openxmlformats.org/presentationml/2006/main">
  <p:tag name="KSO_WM_TAG_VERSION" val="1.0"/>
  <p:tag name="KSO_WM_SLIDE_ITEM_CNT" val="3"/>
  <p:tag name="KSO_WM_SLIDE_LAYOUT" val="a_f_l"/>
  <p:tag name="KSO_WM_SLIDE_LAYOUT_CNT" val="1_1_1"/>
  <p:tag name="KSO_WM_SLIDE_TYPE" val="text"/>
  <p:tag name="KSO_WM_BEAUTIFY_FLAG" val="#wm#"/>
  <p:tag name="KSO_WM_SLIDE_POSITION" val="106.5*85"/>
  <p:tag name="KSO_WM_SLIDE_SIZE" val="750.5*277"/>
  <p:tag name="KSO_WM_COMBINE_RELATE_SLIDE_ID" val="background20184520_11"/>
  <p:tag name="KSO_WM_TEMPLATE_CATEGORY" val="custom"/>
  <p:tag name="KSO_WM_TEMPLATE_INDEX" val="20184862"/>
  <p:tag name="KSO_WM_SLIDE_ID" val="custom20184862_13"/>
  <p:tag name="KSO_WM_SLIDE_INDEX" val="13"/>
  <p:tag name="KSO_WM_DIAGRAM_GROUP_CODE" val="l1-2"/>
  <p:tag name="KSO_WM_TEMPLATE_SUBCATEGORY" val="0"/>
  <p:tag name="KSO_WM_SLIDE_SUBTYPE" val="diag"/>
  <p:tag name="KSO_WM_SLIDE_DIAGTYPE" val="l"/>
  <p:tag name="KSO_WM_TEMPLATE_MASTER_TYPE" val="1"/>
  <p:tag name="KSO_WM_TEMPLATE_COLOR_TYPE" val="1"/>
</p:tagLst>
</file>

<file path=ppt/tags/tag228.xml><?xml version="1.0" encoding="utf-8"?>
<p:tagLst xmlns:p="http://schemas.openxmlformats.org/presentationml/2006/main">
  <p:tag name="KSO_WM_TEMPLATE_CATEGORY" val="custom"/>
  <p:tag name="KSO_WM_TEMPLATE_INDEX" val="20184862"/>
  <p:tag name="KSO_WM_UNIT_COMPATIBLE" val="0"/>
  <p:tag name="KSO_WM_UNIT_HIGHLIGHT" val="0"/>
  <p:tag name="KSO_WM_UNIT_VALUE" val="10"/>
  <p:tag name="KSO_WM_UNIT_LAYERLEVEL" val="1"/>
  <p:tag name="KSO_WM_UNIT_INDEX" val="1"/>
  <p:tag name="KSO_WM_UNIT_TYPE" val="a"/>
  <p:tag name="KSO_WM_BEAUTIFY_FLAG" val="#wm#"/>
  <p:tag name="KSO_WM_TAG_VERSION" val="1.0"/>
  <p:tag name="KSO_WM_UNIT_ID" val="custom20184862_7*a*1"/>
  <p:tag name="KSO_WM_UNIT_PRESET_TEXT" val="单击添加大标题"/>
  <p:tag name="KSO_WM_UNIT_NOCLEAR" val="0"/>
  <p:tag name="KSO_WM_UNIT_DIAGRAM_ISNUMVISUAL" val="0"/>
  <p:tag name="KSO_WM_UNIT_DIAGRAM_ISREFERUNIT" val="0"/>
  <p:tag name="KSO_WM_UNIT_ISCONTENTSTITLE" val="0"/>
  <p:tag name="KSO_WM_UNIT_TEXT_FILL_FORE_SCHEMECOLOR_INDEX_BRIGHTNESS" val="0"/>
  <p:tag name="KSO_WM_UNIT_TEXT_FILL_FORE_SCHEMECOLOR_INDEX" val="5"/>
  <p:tag name="KSO_WM_UNIT_TEXT_FILL_TYPE" val="1"/>
</p:tagLst>
</file>

<file path=ppt/tags/tag229.xml><?xml version="1.0" encoding="utf-8"?>
<p:tagLst xmlns:p="http://schemas.openxmlformats.org/presentationml/2006/main">
  <p:tag name="KSO_WM_UNIT_ISCONTENTSTITLE" val="0"/>
  <p:tag name="KSO_WM_UNIT_PRESET_TEXT" val="05"/>
  <p:tag name="KSO_WM_UNIT_NOCLEAR" val="0"/>
  <p:tag name="KSO_WM_UNIT_VALUE" val="6"/>
  <p:tag name="KSO_WM_UNIT_HIGHLIGHT" val="0"/>
  <p:tag name="KSO_WM_UNIT_COMPATIBLE" val="0"/>
  <p:tag name="KSO_WM_UNIT_DIAGRAM_ISNUMVISUAL" val="0"/>
  <p:tag name="KSO_WM_UNIT_DIAGRAM_ISREFERUNIT" val="0"/>
  <p:tag name="KSO_WM_UNIT_TYPE" val="e"/>
  <p:tag name="KSO_WM_UNIT_INDEX" val="1"/>
  <p:tag name="KSO_WM_UNIT_ID" val="custom20184862_7*e*1"/>
  <p:tag name="KSO_WM_TEMPLATE_CATEGORY" val="custom"/>
  <p:tag name="KSO_WM_TEMPLATE_INDEX" val="20184862"/>
  <p:tag name="KSO_WM_UNIT_LAYERLEVEL" val="1"/>
  <p:tag name="KSO_WM_TAG_VERSION" val="1.0"/>
  <p:tag name="KSO_WM_BEAUTIFY_FLAG" val="#wm#"/>
  <p:tag name="KSO_WM_UNIT_TEXT_FILL_FORE_SCHEMECOLOR_INDEX_BRIGHTNESS" val="0"/>
  <p:tag name="KSO_WM_UNIT_TEXT_FILL_FORE_SCHEMECOLOR_INDEX" val="5"/>
  <p:tag name="KSO_WM_UNIT_TEXT_FILL_TYPE"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0.xml><?xml version="1.0" encoding="utf-8"?>
<p:tagLst xmlns:p="http://schemas.openxmlformats.org/presentationml/2006/main">
  <p:tag name="KSO_WM_BEAUTIFY_FLAG" val="#wm#"/>
  <p:tag name="KSO_WM_SLIDE_TYPE" val="sectionTitle"/>
  <p:tag name="KSO_WM_SLIDE_LAYOUT_CNT" val="1_1_1"/>
  <p:tag name="KSO_WM_SLIDE_LAYOUT" val="a_b_e"/>
  <p:tag name="KSO_WM_SLIDE_ITEM_CNT" val="0"/>
  <p:tag name="KSO_WM_TAG_VERSION" val="1.0"/>
  <p:tag name="KSO_WM_COMBINE_RELATE_SLIDE_ID" val="background20184520_5"/>
  <p:tag name="KSO_WM_TEMPLATE_CATEGORY" val="custom"/>
  <p:tag name="KSO_WM_TEMPLATE_INDEX" val="20184862"/>
  <p:tag name="KSO_WM_SLIDE_ID" val="custom20184862_7"/>
  <p:tag name="KSO_WM_SLIDE_INDEX" val="7"/>
  <p:tag name="KSO_WM_TEMPLATE_SUBCATEGORY" val="0"/>
  <p:tag name="KSO_WM_SLIDE_SUBTYPE" val="pureTxt"/>
  <p:tag name="KSO_WM_TEMPLATE_MASTER_TYPE" val="1"/>
  <p:tag name="KSO_WM_TEMPLATE_COLOR_TYPE" val="1"/>
</p:tagLst>
</file>

<file path=ppt/tags/tag231.xml><?xml version="1.0" encoding="utf-8"?>
<p:tagLst xmlns:p="http://schemas.openxmlformats.org/presentationml/2006/main">
  <p:tag name="KSO_WM_BEAUTIFY_FLAG" val=""/>
  <p:tag name="KSO_WM_UNIT_PLACING_PICTURE_USER_VIEWPORT" val="{&quot;height&quot;:10044,&quot;width&quot;:17808}"/>
</p:tagLst>
</file>

<file path=ppt/tags/tag232.xml><?xml version="1.0" encoding="utf-8"?>
<p:tagLst xmlns:p="http://schemas.openxmlformats.org/presentationml/2006/main">
  <p:tag name="KSO_WM_TAG_VERSION" val="1.0"/>
  <p:tag name="KSO_WM_SLIDE_ITEM_CNT" val="3"/>
  <p:tag name="KSO_WM_SLIDE_LAYOUT" val="a_f_l"/>
  <p:tag name="KSO_WM_SLIDE_LAYOUT_CNT" val="1_1_1"/>
  <p:tag name="KSO_WM_SLIDE_TYPE" val="text"/>
  <p:tag name="KSO_WM_BEAUTIFY_FLAG" val="#wm#"/>
  <p:tag name="KSO_WM_SLIDE_POSITION" val="106.5*85"/>
  <p:tag name="KSO_WM_SLIDE_SIZE" val="750.5*277"/>
  <p:tag name="KSO_WM_COMBINE_RELATE_SLIDE_ID" val="background20184520_11"/>
  <p:tag name="KSO_WM_TEMPLATE_CATEGORY" val="custom"/>
  <p:tag name="KSO_WM_TEMPLATE_INDEX" val="20184862"/>
  <p:tag name="KSO_WM_SLIDE_ID" val="custom20184862_13"/>
  <p:tag name="KSO_WM_SLIDE_INDEX" val="13"/>
  <p:tag name="KSO_WM_DIAGRAM_GROUP_CODE" val="l1-2"/>
  <p:tag name="KSO_WM_TEMPLATE_SUBCATEGORY" val="0"/>
  <p:tag name="KSO_WM_SLIDE_SUBTYPE" val="diag"/>
  <p:tag name="KSO_WM_SLIDE_DIAGTYPE" val="l"/>
  <p:tag name="KSO_WM_TEMPLATE_MASTER_TYPE" val="1"/>
  <p:tag name="KSO_WM_TEMPLATE_COLOR_TYPE" val="1"/>
</p:tagLst>
</file>

<file path=ppt/tags/tag233.xml><?xml version="1.0" encoding="utf-8"?>
<p:tagLst xmlns:p="http://schemas.openxmlformats.org/presentationml/2006/main">
  <p:tag name="KSO_WM_TEMPLATE_CATEGORY" val="custom"/>
  <p:tag name="KSO_WM_TEMPLATE_INDEX" val="20184862"/>
  <p:tag name="KSO_WM_UNIT_LAYERLEVEL" val="1"/>
  <p:tag name="KSO_WM_UNIT_ISCONTENTSTITLE" val="0"/>
  <p:tag name="KSO_WM_UNIT_HIGHLIGHT" val="0"/>
  <p:tag name="KSO_WM_UNIT_COMPATIBLE" val="0"/>
  <p:tag name="KSO_WM_BEAUTIFY_FLAG" val="#wm#"/>
  <p:tag name="KSO_WM_TAG_VERSION" val="1.0"/>
  <p:tag name="KSO_WM_UNIT_ID" val="custom20184862_30*a*1"/>
  <p:tag name="KSO_WM_UNIT_NOCLEAR" val="1"/>
  <p:tag name="KSO_WM_UNIT_DIAGRAM_ISNUMVISUAL" val="0"/>
  <p:tag name="KSO_WM_UNIT_DIAGRAM_ISREFERUNIT" val="0"/>
  <p:tag name="KSO_WM_UNIT_TYPE" val="a"/>
  <p:tag name="KSO_WM_UNIT_INDEX" val="1"/>
  <p:tag name="KSO_WM_UNIT_PRESET_TEXT" val="THANK YOU"/>
  <p:tag name="KSO_WM_UNIT_TEXT_FILL_FORE_SCHEMECOLOR_INDEX_BRIGHTNESS" val="0"/>
  <p:tag name="KSO_WM_UNIT_TEXT_FILL_FORE_SCHEMECOLOR_INDEX" val="5"/>
  <p:tag name="KSO_WM_UNIT_TEXT_FILL_TYPE" val="1"/>
</p:tagLst>
</file>

<file path=ppt/tags/tag234.xml><?xml version="1.0" encoding="utf-8"?>
<p:tagLst xmlns:p="http://schemas.openxmlformats.org/presentationml/2006/main">
  <p:tag name="KSO_WM_TAG_VERSION" val="1.0"/>
  <p:tag name="KSO_WM_SLIDE_ITEM_CNT" val="0"/>
  <p:tag name="KSO_WM_SLIDE_LAYOUT" val="a"/>
  <p:tag name="KSO_WM_SLIDE_LAYOUT_CNT" val="1"/>
  <p:tag name="KSO_WM_SLIDE_TYPE" val="endPage"/>
  <p:tag name="KSO_WM_BEAUTIFY_FLAG" val="#wm#"/>
  <p:tag name="KSO_WM_COMBINE_RELATE_SLIDE_ID" val="background20184520_28"/>
  <p:tag name="KSO_WM_TEMPLATE_CATEGORY" val="custom"/>
  <p:tag name="KSO_WM_TEMPLATE_INDEX" val="20184862"/>
  <p:tag name="KSO_WM_SLIDE_ID" val="custom20184862_30"/>
  <p:tag name="KSO_WM_SLIDE_INDEX" val="30"/>
  <p:tag name="KSO_WM_TEMPLATE_SUBCATEGORY" val="0"/>
  <p:tag name="KSO_WM_SLIDE_SUBTYPE" val="pureTxt"/>
  <p:tag name="KSO_WM_TEMPLATE_MASTER_TYPE" val="1"/>
  <p:tag name="KSO_WM_TEMPLATE_COLOR_TYPE" val="1"/>
</p:tagLst>
</file>

<file path=ppt/tags/tag235.xml><?xml version="1.0" encoding="utf-8"?>
<p:tagLst xmlns:p="http://schemas.openxmlformats.org/presentationml/2006/main">
  <p:tag name="COMMONDATA" val="eyJoZGlkIjoiODBiNmFiNTU2ZWUzODA4ZTRiNWUwNmIxZjkxYmJhNTgifQ=="/>
  <p:tag name="KSO_WPP_MARK_KEY" val="0385d9b6-a24e-4b21-86c6-c1aee1734424"/>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9*i*1"/>
  <p:tag name="KSO_WM_UNIT_LAYERLEVEL" val="1"/>
  <p:tag name="KSO_WM_TAG_VERSION" val="1.0"/>
  <p:tag name="KSO_WM_BEAUTIFY_FLAG" val="#wm#"/>
  <p:tag name="KSO_WM_UNIT_SUBTYPE" val="h"/>
  <p:tag name="KSO_WM_UNIT_BK_DARK_LIGHT" val="2"/>
  <p:tag name="KSO_WM_SLIDE_BACKGROUND_TYPE" val="frame"/>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0*i*1"/>
  <p:tag name="KSO_WM_UNIT_LAYERLEVEL" val="1"/>
  <p:tag name="KSO_WM_TAG_VERSION" val="1.0"/>
  <p:tag name="KSO_WM_BEAUTIFY_FLAG" val="#wm#"/>
  <p:tag name="KSO_WM_UNIT_SUBTYPE" val="h"/>
  <p:tag name="KSO_WM_UNIT_BK_DARK_LIGHT" val="2"/>
  <p:tag name="KSO_WM_SLIDE_BACKGROUND_TYPE" val="frame"/>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
      <a:dk1>
        <a:srgbClr val="000000"/>
      </a:dk1>
      <a:lt1>
        <a:srgbClr val="FFFFFF"/>
      </a:lt1>
      <a:dk2>
        <a:srgbClr val="CFF3FA"/>
      </a:dk2>
      <a:lt2>
        <a:srgbClr val="FDE7E6"/>
      </a:lt2>
      <a:accent1>
        <a:srgbClr val="5EB6DD"/>
      </a:accent1>
      <a:accent2>
        <a:srgbClr val="5FACEB"/>
      </a:accent2>
      <a:accent3>
        <a:srgbClr val="759EEF"/>
      </a:accent3>
      <a:accent4>
        <a:srgbClr val="9389E8"/>
      </a:accent4>
      <a:accent5>
        <a:srgbClr val="B870D8"/>
      </a:accent5>
      <a:accent6>
        <a:srgbClr val="D54CBA"/>
      </a:accent6>
      <a:hlink>
        <a:srgbClr val="46ABD9"/>
      </a:hlink>
      <a:folHlink>
        <a:srgbClr val="AB69AE"/>
      </a:folHlink>
    </a:clrScheme>
    <a:fontScheme name="商务风">
      <a:majorFont>
        <a:latin typeface="微软雅黑"/>
        <a:ea typeface="汉仪旗黑-85S"/>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1.1.1.1.1.1.1.20184862">
    <a:dk1>
      <a:srgbClr val="000000"/>
    </a:dk1>
    <a:lt1>
      <a:srgbClr val="FFFFFF"/>
    </a:lt1>
    <a:dk2>
      <a:srgbClr val="CFF3FA"/>
    </a:dk2>
    <a:lt2>
      <a:srgbClr val="FDE7E6"/>
    </a:lt2>
    <a:accent1>
      <a:srgbClr val="5EB6DD"/>
    </a:accent1>
    <a:accent2>
      <a:srgbClr val="5FACEB"/>
    </a:accent2>
    <a:accent3>
      <a:srgbClr val="759EEF"/>
    </a:accent3>
    <a:accent4>
      <a:srgbClr val="9389E8"/>
    </a:accent4>
    <a:accent5>
      <a:srgbClr val="B870D8"/>
    </a:accent5>
    <a:accent6>
      <a:srgbClr val="D54CBA"/>
    </a:accent6>
    <a:hlink>
      <a:srgbClr val="46ABD9"/>
    </a:hlink>
    <a:folHlink>
      <a:srgbClr val="AB69AE"/>
    </a:folHlink>
  </a:clrScheme>
</a:themeOverride>
</file>

<file path=docProps/app.xml><?xml version="1.0" encoding="utf-8"?>
<Properties xmlns="http://schemas.openxmlformats.org/officeDocument/2006/extended-properties" xmlns:vt="http://schemas.openxmlformats.org/officeDocument/2006/docPropsVTypes">
  <TotalTime>0</TotalTime>
  <Words>2503</Words>
  <Application>WPS 演示</Application>
  <PresentationFormat>宽屏</PresentationFormat>
  <Paragraphs>75</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14</vt:i4>
      </vt:variant>
    </vt:vector>
  </HeadingPairs>
  <TitlesOfParts>
    <vt:vector size="24" baseType="lpstr">
      <vt:lpstr>Arial</vt:lpstr>
      <vt:lpstr>宋体</vt:lpstr>
      <vt:lpstr>Wingdings</vt:lpstr>
      <vt:lpstr>微软雅黑</vt:lpstr>
      <vt:lpstr>汉仪旗黑-85S</vt:lpstr>
      <vt:lpstr>黑体</vt:lpstr>
      <vt:lpstr>Arial Unicode MS</vt:lpstr>
      <vt:lpstr>Calibri</vt:lpstr>
      <vt:lpstr>Office 主题</vt:lpstr>
      <vt:lpstr>2_Office 主题​​</vt:lpstr>
      <vt:lpstr>Assignment2</vt:lpstr>
      <vt:lpstr>PowerPoint 演示文稿</vt:lpstr>
      <vt:lpstr>PowerPoint 演示文稿</vt:lpstr>
      <vt:lpstr>01</vt:lpstr>
      <vt:lpstr>PowerPoint 演示文稿</vt:lpstr>
      <vt:lpstr>02</vt:lpstr>
      <vt:lpstr>PowerPoint 演示文稿</vt:lpstr>
      <vt:lpstr>03</vt:lpstr>
      <vt:lpstr>PowerPoint 演示文稿</vt:lpstr>
      <vt:lpstr>04</vt:lpstr>
      <vt:lpstr>PowerPoint 演示文稿</vt:lpstr>
      <vt:lpstr>05</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cfc</dc:creator>
  <cp:lastModifiedBy>白。</cp:lastModifiedBy>
  <cp:revision>7</cp:revision>
  <dcterms:created xsi:type="dcterms:W3CDTF">2023-06-03T13:05:00Z</dcterms:created>
  <dcterms:modified xsi:type="dcterms:W3CDTF">2023-06-04T14:09:14Z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9A96CEB6CAD840FE82A1A1F6CDA85F69_12</vt:lpwstr>
  </property>
  <property fmtid="{D5CDD505-2E9C-101B-9397-08002B2CF9AE}" pid="3" name="KSOProductBuildVer">
    <vt:lpwstr>2052-11.1.0.14309</vt:lpwstr>
  </property>
</Properties>
</file>