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4C6A-B64E-45D0-AFB4-B7992CCFAC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5D7A-10B1-4B97-B14A-C03D18C193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0B708-4380-44C0-93FC-F689007D03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04E65-3C23-4873-875E-C153405FF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3"/>
          <p:cNvSpPr>
            <a:spLocks noGrp="1"/>
          </p:cNvSpPr>
          <p:nvPr>
            <p:ph type="title" hasCustomPrompt="1"/>
          </p:nvPr>
        </p:nvSpPr>
        <p:spPr>
          <a:xfrm>
            <a:off x="297955" y="1769894"/>
            <a:ext cx="4870038" cy="6466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678" y="2539668"/>
            <a:ext cx="3775301" cy="4402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 smtClean="0"/>
              <a:t>副标题</a:t>
            </a:r>
            <a:endParaRPr lang="zh-CN" altLang="en-US" dirty="0" smtClean="0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298678" y="3338180"/>
            <a:ext cx="1465262" cy="262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汇报人：张三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7955" y="3611999"/>
            <a:ext cx="2706502" cy="273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日   期：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8" y="5986854"/>
            <a:ext cx="2126838" cy="29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06413" y="865188"/>
            <a:ext cx="8106908" cy="5168219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80604020202020204" pitchFamily="34" charset="0"/>
              <a:buChar char="•"/>
              <a:defRPr sz="24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Font typeface="Arial" panose="02080604020202020204" pitchFamily="34" charset="0"/>
              <a:buChar char="•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 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0075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327991" y="1042542"/>
            <a:ext cx="8391466" cy="4959626"/>
            <a:chOff x="327991" y="1083365"/>
            <a:chExt cx="11529392" cy="495962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27991" y="1083365"/>
              <a:ext cx="0" cy="4959626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27991" y="6042991"/>
              <a:ext cx="11529392" cy="0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11857383" y="1083365"/>
              <a:ext cx="0" cy="4959626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 userDrawn="1"/>
        </p:nvCxnSpPr>
        <p:spPr>
          <a:xfrm flipH="1">
            <a:off x="4906737" y="1042542"/>
            <a:ext cx="3812720" cy="0"/>
          </a:xfrm>
          <a:prstGeom prst="line">
            <a:avLst/>
          </a:prstGeom>
          <a:ln>
            <a:solidFill>
              <a:srgbClr val="CD4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27991" y="1042542"/>
            <a:ext cx="599661" cy="0"/>
          </a:xfrm>
          <a:prstGeom prst="line">
            <a:avLst/>
          </a:prstGeom>
          <a:ln>
            <a:solidFill>
              <a:srgbClr val="CD4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1101950" y="40957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904107" y="793353"/>
            <a:ext cx="1761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CONTENTS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1041560" y="2003900"/>
            <a:ext cx="3440395" cy="51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01   </a:t>
            </a:r>
            <a:r>
              <a:rPr lang="zh-CN" altLang="en-US" dirty="0" smtClean="0"/>
              <a:t>标题一标题一</a:t>
            </a:r>
            <a:endParaRPr lang="zh-CN" altLang="en-US" dirty="0"/>
          </a:p>
        </p:txBody>
      </p:sp>
      <p:sp>
        <p:nvSpPr>
          <p:cNvPr id="15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4610503" y="2003900"/>
            <a:ext cx="3779837" cy="51480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 smtClean="0"/>
              <a:t>文本介绍文本介绍文本介绍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 smtClean="0"/>
              <a:t>文本介绍文本介绍文本介绍</a:t>
            </a: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</p:txBody>
      </p:sp>
      <p:sp>
        <p:nvSpPr>
          <p:cNvPr id="17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1041560" y="2808298"/>
            <a:ext cx="3440395" cy="51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02   </a:t>
            </a:r>
            <a:r>
              <a:rPr lang="zh-CN" altLang="en-US" dirty="0" smtClean="0"/>
              <a:t>标题二标题二</a:t>
            </a:r>
            <a:endParaRPr lang="zh-CN" altLang="en-US" dirty="0"/>
          </a:p>
        </p:txBody>
      </p:sp>
      <p:sp>
        <p:nvSpPr>
          <p:cNvPr id="18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610503" y="2808298"/>
            <a:ext cx="3779837" cy="51480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 smtClean="0"/>
              <a:t>文本介绍文本介绍文本介绍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 smtClean="0"/>
              <a:t>文本介绍文本介绍文本介绍</a:t>
            </a: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</p:txBody>
      </p:sp>
      <p:sp>
        <p:nvSpPr>
          <p:cNvPr id="2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1041560" y="3660218"/>
            <a:ext cx="3440395" cy="51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03   </a:t>
            </a:r>
            <a:r>
              <a:rPr lang="zh-CN" altLang="en-US" dirty="0" smtClean="0"/>
              <a:t>标题三标题三</a:t>
            </a:r>
            <a:endParaRPr lang="zh-CN" altLang="en-US" dirty="0"/>
          </a:p>
        </p:txBody>
      </p:sp>
      <p:sp>
        <p:nvSpPr>
          <p:cNvPr id="21" name="文本占位符 36"/>
          <p:cNvSpPr>
            <a:spLocks noGrp="1"/>
          </p:cNvSpPr>
          <p:nvPr>
            <p:ph type="body" sz="quarter" idx="19" hasCustomPrompt="1"/>
          </p:nvPr>
        </p:nvSpPr>
        <p:spPr>
          <a:xfrm>
            <a:off x="4610503" y="3660218"/>
            <a:ext cx="3779837" cy="51480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 smtClean="0"/>
              <a:t>文本介绍文本介绍文本介绍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 smtClean="0"/>
              <a:t>文本介绍文本介绍文本介绍</a:t>
            </a: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</p:txBody>
      </p:sp>
      <p:sp>
        <p:nvSpPr>
          <p:cNvPr id="23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1041560" y="4512138"/>
            <a:ext cx="3440395" cy="51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04   </a:t>
            </a:r>
            <a:r>
              <a:rPr lang="zh-CN" altLang="en-US" dirty="0" smtClean="0"/>
              <a:t>标题三标题三</a:t>
            </a:r>
            <a:endParaRPr lang="zh-CN" altLang="en-US" dirty="0"/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4610503" y="4512138"/>
            <a:ext cx="3779837" cy="51480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 smtClean="0"/>
              <a:t>文本介绍文本介绍文本介绍</a:t>
            </a:r>
            <a:endParaRPr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 smtClean="0"/>
              <a:t>文本介绍文本介绍文本介绍</a:t>
            </a: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 smtClean="0"/>
          </a:p>
        </p:txBody>
      </p:sp>
      <p:sp>
        <p:nvSpPr>
          <p:cNvPr id="25" name="矩形 24"/>
          <p:cNvSpPr/>
          <p:nvPr userDrawn="1"/>
        </p:nvSpPr>
        <p:spPr>
          <a:xfrm>
            <a:off x="2569491" y="686570"/>
            <a:ext cx="417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0075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614666" y="1406817"/>
            <a:ext cx="6191777" cy="3728524"/>
            <a:chOff x="3747104" y="1377518"/>
            <a:chExt cx="5983047" cy="412473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747104" y="1377518"/>
              <a:ext cx="5983047" cy="0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730151" y="1377518"/>
              <a:ext cx="0" cy="4124739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747104" y="5502257"/>
              <a:ext cx="5983047" cy="0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747104" y="1377518"/>
              <a:ext cx="0" cy="1232746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747104" y="4335529"/>
              <a:ext cx="0" cy="1166728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2272" y="2642087"/>
            <a:ext cx="1703640" cy="1211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600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12" name="标题 13"/>
          <p:cNvSpPr>
            <a:spLocks noGrp="1"/>
          </p:cNvSpPr>
          <p:nvPr>
            <p:ph type="title"/>
          </p:nvPr>
        </p:nvSpPr>
        <p:spPr>
          <a:xfrm>
            <a:off x="2797145" y="2683088"/>
            <a:ext cx="4741735" cy="494049"/>
          </a:xfrm>
        </p:spPr>
        <p:txBody>
          <a:bodyPr>
            <a:noAutofit/>
          </a:bodyPr>
          <a:lstStyle>
            <a:lvl1pPr algn="r">
              <a:defRPr sz="28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3611513" y="3293914"/>
            <a:ext cx="3927367" cy="51088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6875" y="4325425"/>
            <a:ext cx="2300741" cy="365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  <a:endParaRPr lang="zh-CN" altLang="en-US" dirty="0" smtClean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34056" y="4781682"/>
            <a:ext cx="2646379" cy="115237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 smtClean="0"/>
              <a:t>点击输入详细内容点击输入详细内容点击输入详细内容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34056" y="1263695"/>
            <a:ext cx="2646379" cy="29713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3393404" y="4325425"/>
            <a:ext cx="2300741" cy="365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  <a:endParaRPr lang="zh-CN" altLang="en-US" dirty="0" smtClean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0585" y="4781682"/>
            <a:ext cx="2646379" cy="115237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 smtClean="0"/>
              <a:t>点击输入详细内容点击输入详细内容点击输入详细内容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  <p:sp>
        <p:nvSpPr>
          <p:cNvPr id="16" name="图片占位符 6"/>
          <p:cNvSpPr>
            <a:spLocks noGrp="1"/>
          </p:cNvSpPr>
          <p:nvPr>
            <p:ph type="pic" sz="quarter" idx="17"/>
          </p:nvPr>
        </p:nvSpPr>
        <p:spPr>
          <a:xfrm>
            <a:off x="3220585" y="1263695"/>
            <a:ext cx="2646379" cy="29713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9934" y="4325425"/>
            <a:ext cx="2300741" cy="365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  <a:endParaRPr lang="zh-CN" altLang="en-US" dirty="0" smtClean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6107115" y="4781682"/>
            <a:ext cx="2646379" cy="115237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 smtClean="0"/>
              <a:t>点击输入详细内容点击输入详细内容点击输入详细内容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  <p:sp>
        <p:nvSpPr>
          <p:cNvPr id="19" name="图片占位符 6"/>
          <p:cNvSpPr>
            <a:spLocks noGrp="1"/>
          </p:cNvSpPr>
          <p:nvPr>
            <p:ph type="pic" sz="quarter" idx="20"/>
          </p:nvPr>
        </p:nvSpPr>
        <p:spPr>
          <a:xfrm>
            <a:off x="6107115" y="1263695"/>
            <a:ext cx="2646379" cy="29713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图片占位符 7"/>
          <p:cNvSpPr>
            <a:spLocks noGrp="1"/>
          </p:cNvSpPr>
          <p:nvPr>
            <p:ph type="pic" sz="quarter" idx="12"/>
          </p:nvPr>
        </p:nvSpPr>
        <p:spPr>
          <a:xfrm>
            <a:off x="377145" y="1943350"/>
            <a:ext cx="4064227" cy="398465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145" y="1086805"/>
            <a:ext cx="4064227" cy="2847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  <a:endParaRPr lang="zh-CN" altLang="en-US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77146" y="1408559"/>
            <a:ext cx="4064226" cy="4356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 smtClean="0"/>
              <a:t>点击输入详细内容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  <p:sp>
        <p:nvSpPr>
          <p:cNvPr id="7" name="图片占位符 7"/>
          <p:cNvSpPr>
            <a:spLocks noGrp="1"/>
          </p:cNvSpPr>
          <p:nvPr>
            <p:ph type="pic" sz="quarter" idx="14"/>
          </p:nvPr>
        </p:nvSpPr>
        <p:spPr>
          <a:xfrm>
            <a:off x="4612583" y="1943350"/>
            <a:ext cx="4064227" cy="398465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2583" y="1086805"/>
            <a:ext cx="4064227" cy="2847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输入内容</a:t>
            </a:r>
            <a:endParaRPr lang="zh-CN" altLang="en-US" dirty="0" smtClean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4612584" y="1408559"/>
            <a:ext cx="4064226" cy="4356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 smtClean="0"/>
              <a:t>点击输入详细内容</a:t>
            </a: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30" y="2652270"/>
            <a:ext cx="1921894" cy="270269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5447968" y="1545770"/>
            <a:ext cx="3195618" cy="1061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  <a:endParaRPr lang="zh-CN" altLang="en-US" sz="6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138761" y="2527887"/>
            <a:ext cx="181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6248924" y="5030534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Segoe UI Light" panose="020B0502040204020203" pitchFamily="34" charset="0"/>
              </a:rPr>
              <a:t>http://robot.peitian.com</a:t>
            </a:r>
            <a:endParaRPr lang="zh-CN" altLang="en-US" sz="1100" dirty="0">
              <a:latin typeface="Segoe UI Light" panose="020B0502040204020203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03" y="3589396"/>
            <a:ext cx="1196548" cy="1196548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549488" y="4754711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配天微信公众号</a:t>
            </a:r>
            <a:endParaRPr lang="zh-CN" altLang="en-US" sz="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9.png"/><Relationship Id="rId10" Type="http://schemas.microsoft.com/office/2007/relationships/hdphoto" Target="../media/image8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364" y="122091"/>
            <a:ext cx="5829300" cy="492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章节标题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9293" y="6583533"/>
            <a:ext cx="473290" cy="279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734BB5-EFF9-4C89-A16E-C563A5C3889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2757" y="6616165"/>
            <a:ext cx="679268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32364" y="614215"/>
            <a:ext cx="559723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22" y="6515102"/>
            <a:ext cx="1202929" cy="2023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9" y="6411963"/>
            <a:ext cx="522929" cy="3054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转正报告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 smtClean="0"/>
              <a:t>XX</a:t>
            </a:r>
            <a:r>
              <a:rPr lang="zh-CN" altLang="en-US" dirty="0" smtClean="0"/>
              <a:t>部门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张三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277893" y="2137808"/>
            <a:ext cx="4546354" cy="2000559"/>
          </a:xfrm>
        </p:spPr>
        <p:txBody>
          <a:bodyPr/>
          <a:lstStyle/>
          <a:p>
            <a:r>
              <a:rPr lang="zh-CN" altLang="en-US" sz="2800" dirty="0" smtClean="0"/>
              <a:t>自我介绍</a:t>
            </a:r>
            <a:endParaRPr lang="en-US" altLang="zh-CN" sz="2800" dirty="0" smtClean="0"/>
          </a:p>
          <a:p>
            <a:r>
              <a:rPr lang="zh-CN" altLang="en-US" sz="2800" dirty="0" smtClean="0"/>
              <a:t>工作总结</a:t>
            </a:r>
            <a:endParaRPr lang="en-US" altLang="zh-CN" sz="2800" dirty="0" smtClean="0"/>
          </a:p>
          <a:p>
            <a:r>
              <a:rPr lang="zh-CN" altLang="en-US" sz="2800" dirty="0" smtClean="0"/>
              <a:t>工作体会</a:t>
            </a:r>
            <a:endParaRPr lang="en-US" altLang="zh-CN" sz="2800" dirty="0" smtClean="0"/>
          </a:p>
          <a:p>
            <a:r>
              <a:rPr lang="zh-CN" altLang="en-US" sz="2800" dirty="0" smtClean="0"/>
              <a:t>工作规划及展望</a:t>
            </a:r>
            <a:endParaRPr lang="en-US" altLang="zh-CN" sz="28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 smtClean="0"/>
              <a:t>报告内容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06413" y="865188"/>
            <a:ext cx="8106908" cy="5335315"/>
          </a:xfrm>
        </p:spPr>
        <p:txBody>
          <a:bodyPr/>
          <a:lstStyle/>
          <a:p>
            <a:r>
              <a:rPr lang="zh-CN" altLang="en-US" sz="2800" dirty="0" smtClean="0"/>
              <a:t>一级文本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二</a:t>
            </a:r>
            <a:r>
              <a:rPr lang="zh-CN" altLang="en-US" sz="2400" dirty="0" smtClean="0"/>
              <a:t>级文本</a:t>
            </a:r>
            <a:endParaRPr lang="en-US" altLang="zh-CN" sz="2400" dirty="0" smtClean="0"/>
          </a:p>
          <a:p>
            <a:pPr lvl="2"/>
            <a:r>
              <a:rPr lang="zh-CN" altLang="en-US" sz="1800" dirty="0" smtClean="0"/>
              <a:t>三级文本三级文本三级文本</a:t>
            </a:r>
            <a:endParaRPr lang="en-US" altLang="zh-CN" sz="1800" dirty="0" smtClean="0"/>
          </a:p>
          <a:p>
            <a:pPr lvl="2"/>
            <a:r>
              <a:rPr lang="zh-CN" altLang="en-US" sz="1800" dirty="0"/>
              <a:t>三级</a:t>
            </a:r>
            <a:r>
              <a:rPr lang="zh-CN" altLang="en-US" sz="1800" dirty="0" smtClean="0"/>
              <a:t>文本三级文本三级文本</a:t>
            </a:r>
            <a:endParaRPr lang="en-US" altLang="zh-CN" sz="1800" dirty="0" smtClean="0"/>
          </a:p>
          <a:p>
            <a:pPr lvl="3"/>
            <a:r>
              <a:rPr lang="zh-CN" altLang="en-US" sz="1400" dirty="0"/>
              <a:t>四级</a:t>
            </a:r>
            <a:r>
              <a:rPr lang="zh-CN" altLang="en-US" sz="1400" dirty="0" smtClean="0"/>
              <a:t>文本四级文本四级文本</a:t>
            </a:r>
            <a:endParaRPr lang="en-US" altLang="zh-CN" sz="1400" dirty="0" smtClean="0"/>
          </a:p>
          <a:p>
            <a:pPr lvl="3"/>
            <a:r>
              <a:rPr lang="zh-CN" altLang="en-US" sz="1400" dirty="0"/>
              <a:t>四级</a:t>
            </a:r>
            <a:r>
              <a:rPr lang="zh-CN" altLang="en-US" sz="1400" dirty="0" smtClean="0"/>
              <a:t>文本四级文本四级文本</a:t>
            </a:r>
            <a:endParaRPr lang="en-US" altLang="zh-CN" sz="1400" dirty="0" smtClean="0"/>
          </a:p>
          <a:p>
            <a:pPr lvl="4"/>
            <a:r>
              <a:rPr lang="zh-CN" altLang="en-US" sz="1100" dirty="0"/>
              <a:t>五</a:t>
            </a:r>
            <a:r>
              <a:rPr lang="zh-CN" altLang="en-US" sz="1100" dirty="0" smtClean="0"/>
              <a:t>级文本五级文本五级文本五级文本五级文本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WPS 演示</Application>
  <PresentationFormat>全屏显示(4:3)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Droid Sans Fallback</vt:lpstr>
      <vt:lpstr>DejaVu Sans</vt:lpstr>
      <vt:lpstr>黑体</vt:lpstr>
      <vt:lpstr>Calibri</vt:lpstr>
      <vt:lpstr>Segoe UI Light</vt:lpstr>
      <vt:lpstr>宋体</vt:lpstr>
      <vt:lpstr>Arial Unicode MS</vt:lpstr>
      <vt:lpstr>FreeSans</vt:lpstr>
      <vt:lpstr>OpenSymbol</vt:lpstr>
      <vt:lpstr>Office 主题</vt:lpstr>
      <vt:lpstr>转正报告</vt:lpstr>
      <vt:lpstr>报告内容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PEITIAN</dc:creator>
  <cp:lastModifiedBy>ae</cp:lastModifiedBy>
  <cp:revision>51</cp:revision>
  <dcterms:created xsi:type="dcterms:W3CDTF">2024-07-20T09:56:07Z</dcterms:created>
  <dcterms:modified xsi:type="dcterms:W3CDTF">2024-07-20T09:56:07Z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