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424" autoAdjust="0"/>
  </p:normalViewPr>
  <p:slideViewPr>
    <p:cSldViewPr>
      <p:cViewPr>
        <p:scale>
          <a:sx n="100" d="100"/>
          <a:sy n="100" d="100"/>
        </p:scale>
        <p:origin x="-300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1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37C5A-3DB7-4BFE-BF35-2EE2ABA6F5A5}" type="datetimeFigureOut">
              <a:rPr lang="fr-FR" smtClean="0"/>
              <a:t>27/02/2015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3E1B6-B589-4DFF-8FFF-D5146808C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46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3E1B6-B589-4DFF-8FFF-D5146808C25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040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D51F-9418-43A3-B192-E8DEE06728D0}" type="datetimeFigureOut">
              <a:rPr lang="fr-FR" smtClean="0"/>
              <a:t>27/02/2015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0FC9-8BFC-4321-B898-88F8FC530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79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D51F-9418-43A3-B192-E8DEE06728D0}" type="datetimeFigureOut">
              <a:rPr lang="fr-FR" smtClean="0"/>
              <a:t>27/02/2015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0FC9-8BFC-4321-B898-88F8FC530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84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D51F-9418-43A3-B192-E8DEE06728D0}" type="datetimeFigureOut">
              <a:rPr lang="fr-FR" smtClean="0"/>
              <a:t>27/02/2015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0FC9-8BFC-4321-B898-88F8FC530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41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D51F-9418-43A3-B192-E8DEE06728D0}" type="datetimeFigureOut">
              <a:rPr lang="fr-FR" smtClean="0"/>
              <a:t>27/02/2015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0FC9-8BFC-4321-B898-88F8FC530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05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D51F-9418-43A3-B192-E8DEE06728D0}" type="datetimeFigureOut">
              <a:rPr lang="fr-FR" smtClean="0"/>
              <a:t>27/02/2015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0FC9-8BFC-4321-B898-88F8FC530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65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D51F-9418-43A3-B192-E8DEE06728D0}" type="datetimeFigureOut">
              <a:rPr lang="fr-FR" smtClean="0"/>
              <a:t>27/02/2015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0FC9-8BFC-4321-B898-88F8FC530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86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D51F-9418-43A3-B192-E8DEE06728D0}" type="datetimeFigureOut">
              <a:rPr lang="fr-FR" smtClean="0"/>
              <a:t>27/02/2015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0FC9-8BFC-4321-B898-88F8FC530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94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D51F-9418-43A3-B192-E8DEE06728D0}" type="datetimeFigureOut">
              <a:rPr lang="fr-FR" smtClean="0"/>
              <a:t>27/02/2015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0FC9-8BFC-4321-B898-88F8FC530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48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D51F-9418-43A3-B192-E8DEE06728D0}" type="datetimeFigureOut">
              <a:rPr lang="fr-FR" smtClean="0"/>
              <a:t>27/02/2015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0FC9-8BFC-4321-B898-88F8FC530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D51F-9418-43A3-B192-E8DEE06728D0}" type="datetimeFigureOut">
              <a:rPr lang="fr-FR" smtClean="0"/>
              <a:t>27/02/2015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0FC9-8BFC-4321-B898-88F8FC530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95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D51F-9418-43A3-B192-E8DEE06728D0}" type="datetimeFigureOut">
              <a:rPr lang="fr-FR" smtClean="0"/>
              <a:t>27/02/2015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0FC9-8BFC-4321-B898-88F8FC530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5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7D51F-9418-43A3-B192-E8DEE06728D0}" type="datetimeFigureOut">
              <a:rPr lang="fr-FR" smtClean="0"/>
              <a:t>27/02/2015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D0FC9-8BFC-4321-B898-88F8FC530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86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1196752"/>
            <a:ext cx="7772400" cy="1470025"/>
          </a:xfrm>
        </p:spPr>
        <p:txBody>
          <a:bodyPr/>
          <a:lstStyle/>
          <a:p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Space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59632" y="3501008"/>
            <a:ext cx="6400800" cy="1752600"/>
          </a:xfrm>
        </p:spPr>
        <p:txBody>
          <a:bodyPr/>
          <a:lstStyle/>
          <a:p>
            <a:r>
              <a:rPr lang="fr-FR" dirty="0" err="1" smtClean="0"/>
              <a:t>Dévelopé</a:t>
            </a:r>
            <a:r>
              <a:rPr lang="fr-FR" dirty="0" smtClean="0"/>
              <a:t> par :</a:t>
            </a:r>
          </a:p>
          <a:p>
            <a:r>
              <a:rPr lang="fr-FR" sz="2000" dirty="0" smtClean="0"/>
              <a:t>Alexandre </a:t>
            </a:r>
            <a:r>
              <a:rPr lang="fr-FR" sz="2000" dirty="0" err="1" smtClean="0"/>
              <a:t>Sambo</a:t>
            </a:r>
            <a:r>
              <a:rPr lang="fr-FR" sz="2000" dirty="0" smtClean="0"/>
              <a:t>, </a:t>
            </a:r>
            <a:r>
              <a:rPr lang="fr-FR" sz="2000" dirty="0" err="1" smtClean="0"/>
              <a:t>Radjesh</a:t>
            </a:r>
            <a:r>
              <a:rPr lang="fr-FR" sz="2000" dirty="0" smtClean="0"/>
              <a:t> </a:t>
            </a:r>
            <a:r>
              <a:rPr lang="fr-FR" sz="2000" dirty="0" err="1" smtClean="0"/>
              <a:t>Santanam</a:t>
            </a:r>
            <a:r>
              <a:rPr lang="fr-FR" sz="2000" dirty="0" smtClean="0"/>
              <a:t> et Léna </a:t>
            </a:r>
            <a:r>
              <a:rPr lang="fr-FR" sz="2000" dirty="0" err="1" smtClean="0"/>
              <a:t>Cuinier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1047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3568" y="980728"/>
            <a:ext cx="7067128" cy="3888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rgbClr val="00344B"/>
                </a:solidFill>
              </a:rPr>
              <a:t>Introduction</a:t>
            </a:r>
          </a:p>
          <a:p>
            <a:pPr marL="0" indent="0">
              <a:buNone/>
            </a:pPr>
            <a:r>
              <a:rPr lang="fr-FR" sz="2800" dirty="0" smtClean="0">
                <a:solidFill>
                  <a:srgbClr val="00344B"/>
                </a:solidFill>
              </a:rPr>
              <a:t>Modules</a:t>
            </a:r>
          </a:p>
          <a:p>
            <a:pPr marL="457200" lvl="1" indent="0">
              <a:buNone/>
            </a:pP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Tableau</a:t>
            </a:r>
          </a:p>
          <a:p>
            <a:pPr marL="457200" lvl="1" indent="0">
              <a:buNone/>
            </a:pP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Liste</a:t>
            </a:r>
          </a:p>
          <a:p>
            <a:pPr marL="457200" lvl="1" indent="0">
              <a:buNone/>
            </a:pPr>
            <a:r>
              <a:rPr lang="fr-FR" sz="2400" dirty="0" err="1" smtClean="0">
                <a:solidFill>
                  <a:schemeClr val="bg1">
                    <a:lumMod val="50000"/>
                  </a:schemeClr>
                </a:solidFill>
              </a:rPr>
              <a:t>Rss</a:t>
            </a:r>
            <a:endParaRPr lang="fr-F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Vidéo</a:t>
            </a:r>
          </a:p>
          <a:p>
            <a:pPr marL="0" indent="0">
              <a:buNone/>
            </a:pPr>
            <a:r>
              <a:rPr lang="fr-FR" sz="2800" dirty="0" smtClean="0">
                <a:solidFill>
                  <a:srgbClr val="00344B"/>
                </a:solidFill>
              </a:rPr>
              <a:t>Intégration</a:t>
            </a:r>
          </a:p>
          <a:p>
            <a:pPr marL="0" indent="0">
              <a:buNone/>
            </a:pPr>
            <a:r>
              <a:rPr lang="fr-FR" sz="2800" dirty="0" smtClean="0">
                <a:solidFill>
                  <a:srgbClr val="00344B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4423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00344B"/>
                </a:solidFill>
              </a:rPr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362900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Aide au travail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collaboratif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Technologies :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Node.js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Express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91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rlocal\Desktop\Projet_HTML\ppt_HTML\Exemple dra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268760"/>
            <a:ext cx="5236159" cy="254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dirty="0" smtClean="0">
                <a:solidFill>
                  <a:srgbClr val="00344B"/>
                </a:solidFill>
              </a:rPr>
              <a:t>Modules - </a:t>
            </a:r>
            <a:r>
              <a:rPr lang="fr-FR" sz="4000" dirty="0" smtClean="0">
                <a:solidFill>
                  <a:schemeClr val="bg1">
                    <a:lumMod val="50000"/>
                  </a:schemeClr>
                </a:solidFill>
              </a:rPr>
              <a:t>Tableau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570182"/>
            <a:ext cx="8229600" cy="38316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Dessin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collaboratif</a:t>
            </a:r>
          </a:p>
          <a:p>
            <a:pPr marL="0" indent="0">
              <a:buNone/>
            </a:pP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Un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caneva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par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utilisateur</a:t>
            </a:r>
          </a:p>
          <a:p>
            <a:pPr marL="0" indent="0">
              <a:buNone/>
            </a:pP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Envoi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de chaque point « dessiné 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»</a:t>
            </a:r>
          </a:p>
          <a:p>
            <a:pPr marL="0" indent="0">
              <a:buNone/>
            </a:pP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Réception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des points des autres utilisateurs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90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dirty="0" smtClean="0">
                <a:solidFill>
                  <a:srgbClr val="00344B"/>
                </a:solidFill>
              </a:rPr>
              <a:t>Modules - </a:t>
            </a:r>
            <a:r>
              <a:rPr lang="fr-FR" sz="4000" dirty="0" smtClean="0">
                <a:solidFill>
                  <a:schemeClr val="bg1">
                    <a:lumMod val="50000"/>
                  </a:schemeClr>
                </a:solidFill>
              </a:rPr>
              <a:t>Liste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323528" y="3429000"/>
            <a:ext cx="8229600" cy="190080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Liste collaborative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Agile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Listes sauvegardées sur le serveur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 descr="C:\Users\usrlocal\Desktop\Projet_HTML\ppt_HTML\Exemple tod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7851702" cy="174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73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dirty="0" smtClean="0">
                <a:solidFill>
                  <a:srgbClr val="00344B"/>
                </a:solidFill>
              </a:rPr>
              <a:t>Modules - </a:t>
            </a:r>
            <a:r>
              <a:rPr lang="fr-FR" sz="4000" dirty="0" err="1" smtClean="0">
                <a:solidFill>
                  <a:schemeClr val="bg1">
                    <a:lumMod val="50000"/>
                  </a:schemeClr>
                </a:solidFill>
              </a:rPr>
              <a:t>Rss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367929" y="4005064"/>
            <a:ext cx="8229600" cy="146876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Afficher les informations utile en temps réel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Flux personnalisable</a:t>
            </a:r>
          </a:p>
        </p:txBody>
      </p:sp>
      <p:pic>
        <p:nvPicPr>
          <p:cNvPr id="3075" name="Picture 3" descr="C:\Users\usrlocal\Desktop\Projet_HTML\ppt_HTML\Exemple r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34" y="1340768"/>
            <a:ext cx="7454306" cy="231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73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dirty="0" smtClean="0">
                <a:solidFill>
                  <a:srgbClr val="00344B"/>
                </a:solidFill>
              </a:rPr>
              <a:t>Modules - </a:t>
            </a:r>
            <a:r>
              <a:rPr lang="fr-FR" sz="4000" dirty="0" err="1" smtClean="0">
                <a:solidFill>
                  <a:schemeClr val="bg1">
                    <a:lumMod val="50000"/>
                  </a:schemeClr>
                </a:solidFill>
              </a:rPr>
              <a:t>Video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4114800" cy="1324744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Vidéo conférence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Web RTC</a:t>
            </a:r>
          </a:p>
        </p:txBody>
      </p:sp>
      <p:pic>
        <p:nvPicPr>
          <p:cNvPr id="4098" name="Picture 2" descr="C:\Users\usrlocal\Desktop\Projet_HTML\ppt_HTML\Exemple rt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445568"/>
            <a:ext cx="2409826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e 15"/>
          <p:cNvGrpSpPr/>
          <p:nvPr/>
        </p:nvGrpSpPr>
        <p:grpSpPr>
          <a:xfrm>
            <a:off x="1731476" y="3116847"/>
            <a:ext cx="2592288" cy="1986321"/>
            <a:chOff x="1115616" y="3029285"/>
            <a:chExt cx="2592288" cy="1986321"/>
          </a:xfrm>
        </p:grpSpPr>
        <p:pic>
          <p:nvPicPr>
            <p:cNvPr id="4099" name="Picture 3" descr="C:\Users\usrlocal\Desktop\Projet_HTML\ppt_HTML\serve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3029285"/>
              <a:ext cx="490165" cy="490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C:\Users\usrlocal\Desktop\Projet_HTML\ppt_HTML\laptop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4112026"/>
              <a:ext cx="720080" cy="718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C:\Users\usrlocal\Desktop\Projet_HTML\ppt_HTML\laptop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87824" y="4112026"/>
              <a:ext cx="720080" cy="718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Groupe 13"/>
            <p:cNvGrpSpPr/>
            <p:nvPr/>
          </p:nvGrpSpPr>
          <p:grpSpPr>
            <a:xfrm>
              <a:off x="1475656" y="3519450"/>
              <a:ext cx="1872208" cy="613043"/>
              <a:chOff x="1475656" y="3519450"/>
              <a:chExt cx="1872208" cy="613043"/>
            </a:xfrm>
          </p:grpSpPr>
          <p:cxnSp>
            <p:nvCxnSpPr>
              <p:cNvPr id="5" name="Connecteur droit avec flèche 4"/>
              <p:cNvCxnSpPr>
                <a:stCxn id="4100" idx="0"/>
                <a:endCxn id="4099" idx="2"/>
              </p:cNvCxnSpPr>
              <p:nvPr/>
            </p:nvCxnSpPr>
            <p:spPr>
              <a:xfrm flipV="1">
                <a:off x="1475656" y="3519450"/>
                <a:ext cx="965163" cy="59257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avec flèche 7"/>
              <p:cNvCxnSpPr>
                <a:stCxn id="4099" idx="2"/>
                <a:endCxn id="7" idx="0"/>
              </p:cNvCxnSpPr>
              <p:nvPr/>
            </p:nvCxnSpPr>
            <p:spPr>
              <a:xfrm>
                <a:off x="2440819" y="3519450"/>
                <a:ext cx="907045" cy="59257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ZoneTexte 12"/>
              <p:cNvSpPr txBox="1"/>
              <p:nvPr/>
            </p:nvSpPr>
            <p:spPr>
              <a:xfrm>
                <a:off x="1854017" y="3763161"/>
                <a:ext cx="11736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connexion</a:t>
                </a:r>
                <a:endParaRPr lang="fr-FR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15" name="Groupe 14"/>
            <p:cNvGrpSpPr/>
            <p:nvPr/>
          </p:nvGrpSpPr>
          <p:grpSpPr>
            <a:xfrm>
              <a:off x="1835696" y="4461608"/>
              <a:ext cx="1191924" cy="553998"/>
              <a:chOff x="1835696" y="4461608"/>
              <a:chExt cx="1191924" cy="553998"/>
            </a:xfrm>
          </p:grpSpPr>
          <p:cxnSp>
            <p:nvCxnSpPr>
              <p:cNvPr id="12" name="Connecteur droit avec flèche 11"/>
              <p:cNvCxnSpPr>
                <a:stCxn id="4100" idx="3"/>
                <a:endCxn id="7" idx="3"/>
              </p:cNvCxnSpPr>
              <p:nvPr/>
            </p:nvCxnSpPr>
            <p:spPr>
              <a:xfrm>
                <a:off x="1835696" y="4471483"/>
                <a:ext cx="1152128" cy="0"/>
              </a:xfrm>
              <a:prstGeom prst="straightConnector1">
                <a:avLst/>
              </a:prstGeom>
              <a:ln w="19050">
                <a:headEnd type="arrow"/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" name="ZoneTexte 16"/>
              <p:cNvSpPr txBox="1"/>
              <p:nvPr/>
            </p:nvSpPr>
            <p:spPr>
              <a:xfrm>
                <a:off x="1854017" y="4461608"/>
                <a:ext cx="117360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>
                    <a:solidFill>
                      <a:schemeClr val="accent2"/>
                    </a:solidFill>
                  </a:rPr>
                  <a:t>Flux</a:t>
                </a:r>
              </a:p>
              <a:p>
                <a:pPr algn="ctr"/>
                <a:r>
                  <a:rPr lang="fr-FR" sz="1200" dirty="0" smtClean="0">
                    <a:solidFill>
                      <a:schemeClr val="accent2"/>
                    </a:solidFill>
                  </a:rPr>
                  <a:t>(audio + vidéo)</a:t>
                </a:r>
                <a:endParaRPr lang="fr-FR" sz="1200" dirty="0">
                  <a:solidFill>
                    <a:schemeClr val="accent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0359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344B"/>
                </a:solidFill>
              </a:rPr>
              <a:t>Intégration</a:t>
            </a:r>
            <a:endParaRPr lang="fr-FR" dirty="0">
              <a:solidFill>
                <a:srgbClr val="00344B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124" name="Picture 4" descr="C:\Users\usrlocal\Desktop\Projet_HTML\ppt_HTML\Exemple 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268760"/>
            <a:ext cx="5112568" cy="362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223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344B"/>
                </a:solidFill>
              </a:rPr>
              <a:t>Conclusion</a:t>
            </a:r>
            <a:endParaRPr lang="fr-FR" dirty="0">
              <a:solidFill>
                <a:srgbClr val="00344B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6281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83</Words>
  <Application>Microsoft Office PowerPoint</Application>
  <PresentationFormat>Affichage à l'écran (4:3)</PresentationFormat>
  <Paragraphs>41</Paragraphs>
  <Slides>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Work Space</vt:lpstr>
      <vt:lpstr>Plan</vt:lpstr>
      <vt:lpstr>Introduction</vt:lpstr>
      <vt:lpstr>Modules - Tableau</vt:lpstr>
      <vt:lpstr>Modules - Liste</vt:lpstr>
      <vt:lpstr>Modules - Rss</vt:lpstr>
      <vt:lpstr>Modules - Video</vt:lpstr>
      <vt:lpstr>Intégration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usrlocal</dc:creator>
  <cp:lastModifiedBy>usrlocal</cp:lastModifiedBy>
  <cp:revision>16</cp:revision>
  <dcterms:created xsi:type="dcterms:W3CDTF">2015-02-27T12:02:48Z</dcterms:created>
  <dcterms:modified xsi:type="dcterms:W3CDTF">2015-02-27T14:19:28Z</dcterms:modified>
</cp:coreProperties>
</file>