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8A7D1-900B-4F5D-AA50-443235F84ABB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43D4-864F-4986-B131-CFAC7C2D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43D4-864F-4986-B131-CFAC7C2D39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2681-F438-43CC-84CF-767535D9D976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65F2-B70D-4674-B544-45E20113DB0D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254E-47FB-464B-BFB2-48A800B9DD42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7E92-A5B5-4428-BF77-76BC66DFF09E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E20-446E-4962-8BA5-A82339846A11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D033-D4C2-4DA3-A7CF-5076FDFA9023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5F8D-52A1-4FDC-9016-01457092F88C}" type="datetime1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7CB8-F4CE-4BC0-A25E-82ACCD751703}" type="datetime1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2CB-E1F3-4F5C-82BC-A6F664CFDA2E}" type="datetime1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B8E-F655-412F-B0F6-EE636AE4E9A9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6AB-3B83-496F-9F71-515F045F7658}" type="datetime1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" y="0"/>
            <a:ext cx="913899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3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8A3D-DA32-46CC-A9F5-A25C0BC83431}" type="datetime1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27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6800" y="6356351"/>
            <a:ext cx="109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duser.org/portal/datasets/fm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wdii/HudFmrDataAnalyzer/tree/master/Project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HUD Fair Market Rent Data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Dittenhafer</a:t>
            </a:r>
          </a:p>
          <a:p>
            <a:r>
              <a:rPr lang="en-US" dirty="0" smtClean="0"/>
              <a:t>IS602 Advanced Programming Techniques</a:t>
            </a:r>
          </a:p>
          <a:p>
            <a:r>
              <a:rPr lang="en-US" dirty="0" smtClean="0"/>
              <a:t>Master of Science, Data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have housing rents changed in the past several years?</a:t>
            </a:r>
          </a:p>
          <a:p>
            <a:r>
              <a:rPr lang="en-US" dirty="0" smtClean="0"/>
              <a:t>U.S. </a:t>
            </a:r>
            <a:r>
              <a:rPr lang="en-US" dirty="0" err="1" smtClean="0"/>
              <a:t>Dept</a:t>
            </a:r>
            <a:r>
              <a:rPr lang="en-US" dirty="0" smtClean="0"/>
              <a:t> Housing &amp; Urban Development</a:t>
            </a:r>
          </a:p>
          <a:p>
            <a:r>
              <a:rPr lang="en-US" dirty="0" smtClean="0"/>
              <a:t>Great Recession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8 of United States Housing Act of 1937</a:t>
            </a:r>
          </a:p>
          <a:p>
            <a:r>
              <a:rPr lang="en-US" dirty="0" smtClean="0"/>
              <a:t>Estimate Gross Rent for County and Metropolitan Statistical Areas (MSAs)</a:t>
            </a:r>
          </a:p>
          <a:p>
            <a:r>
              <a:rPr lang="en-US" dirty="0" smtClean="0"/>
              <a:t>Published Annually in Microsoft Excel format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Data Set Source: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www.huduser.org/portal/datasets/fmr.html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Geocoding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Latitude / Longitude</a:t>
            </a:r>
          </a:p>
          <a:p>
            <a:r>
              <a:rPr lang="en-US" dirty="0" smtClean="0"/>
              <a:t>Plot on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en-US" dirty="0" err="1" smtClean="0"/>
              <a:t>basemap</a:t>
            </a:r>
            <a:endParaRPr lang="en-US" dirty="0" smtClean="0"/>
          </a:p>
          <a:p>
            <a:r>
              <a:rPr lang="en-US" dirty="0" smtClean="0"/>
              <a:t>Saved to CSV stored on GitHub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See Also: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://github.com/dwdii/HudFmrDataAnalyzer/tree/master/Project/Data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06" y="3397460"/>
            <a:ext cx="7547788" cy="21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OLS Linear Regression</a:t>
            </a:r>
          </a:p>
          <a:p>
            <a:r>
              <a:rPr lang="en-US" dirty="0" smtClean="0"/>
              <a:t>Any County in United States</a:t>
            </a:r>
          </a:p>
          <a:p>
            <a:r>
              <a:rPr lang="en-US" dirty="0" smtClean="0"/>
              <a:t>Studio – 4 Bedrooms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 err="1" smtClean="0"/>
              <a:t>heatmap</a:t>
            </a:r>
            <a:r>
              <a:rPr lang="en-US" dirty="0" smtClean="0"/>
              <a:t> from dots to county coloration</a:t>
            </a:r>
          </a:p>
          <a:p>
            <a:r>
              <a:rPr lang="en-US" dirty="0" smtClean="0"/>
              <a:t>Enable comparison of multiple counties in Multi-year Analysis and Linear Regression</a:t>
            </a:r>
          </a:p>
          <a:p>
            <a:r>
              <a:rPr lang="en-US" dirty="0" smtClean="0"/>
              <a:t>Alternative functional forms for curve 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153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HUD Fair Market Rent Data Analyzer</vt:lpstr>
      <vt:lpstr>Project Concept</vt:lpstr>
      <vt:lpstr>Data Set</vt:lpstr>
      <vt:lpstr>Google Geocoding API</vt:lpstr>
      <vt:lpstr>Data Analysis</vt:lpstr>
      <vt:lpstr>Demo</vt:lpstr>
      <vt:lpstr>Future Directions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Dittenhafer</dc:creator>
  <cp:lastModifiedBy>Daniel Dittenhafer</cp:lastModifiedBy>
  <cp:revision>12</cp:revision>
  <dcterms:created xsi:type="dcterms:W3CDTF">2014-11-29T02:24:47Z</dcterms:created>
  <dcterms:modified xsi:type="dcterms:W3CDTF">2014-12-08T02:37:30Z</dcterms:modified>
</cp:coreProperties>
</file>