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81" r:id="rId9"/>
    <p:sldId id="282" r:id="rId10"/>
    <p:sldId id="283" r:id="rId11"/>
    <p:sldId id="272" r:id="rId12"/>
    <p:sldId id="284" r:id="rId13"/>
    <p:sldId id="285" r:id="rId14"/>
    <p:sldId id="286" r:id="rId15"/>
    <p:sldId id="304" r:id="rId16"/>
    <p:sldId id="273" r:id="rId17"/>
    <p:sldId id="287" r:id="rId18"/>
    <p:sldId id="288" r:id="rId19"/>
    <p:sldId id="289" r:id="rId20"/>
    <p:sldId id="305" r:id="rId21"/>
    <p:sldId id="278" r:id="rId22"/>
    <p:sldId id="275" r:id="rId23"/>
    <p:sldId id="276" r:id="rId24"/>
    <p:sldId id="28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汇报部分" id="{BA1BC6F6-A545-4979-ACDE-6501188164BA}">
          <p14:sldIdLst>
            <p14:sldId id="256"/>
            <p14:sldId id="257"/>
            <p14:sldId id="258"/>
            <p14:sldId id="260"/>
            <p14:sldId id="261"/>
            <p14:sldId id="271"/>
            <p14:sldId id="262"/>
            <p14:sldId id="281"/>
            <p14:sldId id="282"/>
            <p14:sldId id="283"/>
            <p14:sldId id="272"/>
            <p14:sldId id="284"/>
            <p14:sldId id="285"/>
            <p14:sldId id="286"/>
            <p14:sldId id="304"/>
            <p14:sldId id="273"/>
            <p14:sldId id="287"/>
            <p14:sldId id="288"/>
            <p14:sldId id="289"/>
            <p14:sldId id="305"/>
            <p14:sldId id="278"/>
            <p14:sldId id="275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91E"/>
    <a:srgbClr val="90181C"/>
    <a:srgbClr val="C40000"/>
    <a:srgbClr val="FF9B9B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2F214-2E4B-4B5A-9774-694028D64E8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DFDAE-03EA-44B6-94EF-7312A671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7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88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28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7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7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6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1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8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6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5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0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9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44-35CE-4684-8F6D-BDB946ED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F8949-76C5-403D-998E-499E9280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F794-E990-4740-8F1E-3AA0CDD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8C9A-6D2D-45F9-8B55-5918B36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CC95-4B5B-4110-802C-FCB4A16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197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D1A2-6094-48A6-B061-1D31AA81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FEFA7-085D-40DB-A942-AE5FCA1ED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7C590-E168-4831-8083-A1A95530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76E1A-DD94-4C6D-9A44-7E290B36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00069-2EAF-44EB-807A-4BFAE698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062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9D73CA-F3F9-4391-BBAE-08E877F5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EC222-7504-4F17-8305-B41178CF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83D4-7EF4-4DB9-AFA9-D5099A8C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951BC-0F7D-45CA-8C7F-69A3BE5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CBCAB-4689-4872-8FE5-DA031AC1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6731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5D5A-5FAC-4E79-ACFF-A30AFF7E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9A252-53D3-4749-B35A-D64A24D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68CF1D-913D-4D8C-8CDD-43397E0C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04BF6-C882-48EF-A632-F2863E5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AFC9E5D-773E-4D64-811C-26F56ED8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FA31DA-83F6-4856-B45D-203F6FFCEE86}"/>
              </a:ext>
            </a:extLst>
          </p:cNvPr>
          <p:cNvSpPr/>
          <p:nvPr userDrawn="1"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F738C-9565-424F-90B5-9A4BD58718BB}"/>
              </a:ext>
            </a:extLst>
          </p:cNvPr>
          <p:cNvSpPr/>
          <p:nvPr userDrawn="1"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4291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41B8-284D-4559-993E-ED266AB2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502B9-61EF-4233-BB9B-56080F54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599D0-3B43-416C-82A4-5AD5F554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C69D8-01FD-4C74-BBD8-19001008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40DF2-EE74-497F-99BE-2A62E5E6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0645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C8221-549C-4277-8118-6CEBAAC1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6C089-10B7-4371-8B45-B040DB2A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E2E1F-8E08-4B26-B725-5E432A78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0DF69-952F-4A9B-83B3-2FAB189B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A6FA2-17C9-4B44-A698-B51E9438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23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4B02B-6D35-453F-A0FB-BC41CDE7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047F2-5616-4F4A-8A66-3D59F8BD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605BD-55A7-4143-9000-CC6C3AA79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E4063-B55F-405E-B1B8-46824016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40824-FBFB-4C4D-9E6F-001F5038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87051-E644-4B80-A456-1BE3E4A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641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C4428-5561-4944-A871-08E2F590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B84F2-5F58-4C1A-826C-5FAD20BB2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F0A69-ABD2-46CE-B11A-DA7EE7A1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E6E4B-087D-4EDA-B89F-CA07C6AA8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0BD2A-4CCB-4FEF-BAC7-534E25A4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2B4C1B-F02E-4CFF-8759-57596B4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81E720-E646-406F-BFAC-51819069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4A3A1-9DBE-4E19-9718-AC3B4B8B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064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91639-298A-4D11-B336-DC36D244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641FF-ECDB-4862-9C1C-BE0C4F9C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E6FD5-8834-4DC8-9337-F9917D44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01F59-7CC9-42CE-A3CB-BD313D7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694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7EB46-8A3F-4A1B-ACD5-79A1C61F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41244-599B-4A0E-991A-8216D8FC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CD854-C58E-439B-B874-7AD7335D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177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98D8F-94C7-4D0E-9755-DB8B639C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13624-F5EA-440F-9232-697B5D5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722F6-2518-4040-A163-248FAF41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02697-F581-43F5-8214-A81089A8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FAA13-3159-49C1-820C-D5CF2849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57C3E-9EB2-41FD-AF44-F66DCE44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588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B632-90F5-4D93-9E1E-41594402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F6AF0B-62F2-4606-96BD-126CEF06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1A22B-6434-4E16-B78A-3A607CFD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4ABBC-6A86-4C5E-BEE9-09B79E3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A78F2-8254-4768-9805-D4F4F775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74C38-7B37-4D2C-B6FA-4DCB5002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5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EDCB19-83F3-4865-B6E1-00CA009E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B00D8-8F6D-4229-8121-6403A2F1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BA81-A03B-4FAB-A047-016C60DF6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CFB8-5EDF-41B0-A969-A870D986FAC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2EBB3-AF1A-411A-9326-4DE3F5646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D212-2250-45B0-B367-683D66963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54E2-49A5-4C72-A0E8-9B509D84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A97F1C-4154-4325-A30E-90265B8D055A}"/>
              </a:ext>
            </a:extLst>
          </p:cNvPr>
          <p:cNvGrpSpPr/>
          <p:nvPr/>
        </p:nvGrpSpPr>
        <p:grpSpPr>
          <a:xfrm>
            <a:off x="694989" y="557005"/>
            <a:ext cx="10788352" cy="5825652"/>
            <a:chOff x="329228" y="322943"/>
            <a:chExt cx="11504029" cy="6212114"/>
          </a:xfrm>
          <a:effectLst>
            <a:outerShdw blurRad="482600" sx="104000" sy="104000" algn="ctr" rotWithShape="0">
              <a:prstClr val="black">
                <a:alpha val="7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92FA93-77B5-41D2-8C0A-309368611680}"/>
                </a:ext>
              </a:extLst>
            </p:cNvPr>
            <p:cNvSpPr/>
            <p:nvPr/>
          </p:nvSpPr>
          <p:spPr>
            <a:xfrm>
              <a:off x="329228" y="322943"/>
              <a:ext cx="11499915" cy="6212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8B0856-7171-477F-88EB-16243BAEB7E1}"/>
                </a:ext>
              </a:extLst>
            </p:cNvPr>
            <p:cNvSpPr/>
            <p:nvPr/>
          </p:nvSpPr>
          <p:spPr>
            <a:xfrm>
              <a:off x="333342" y="322943"/>
              <a:ext cx="11499915" cy="6212114"/>
            </a:xfrm>
            <a:prstGeom prst="rect">
              <a:avLst/>
            </a:prstGeom>
            <a:blipFill dpi="0" rotWithShape="1">
              <a:blip r:embed="rId3">
                <a:alphaModFix amt="10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00E912-98D9-4545-93AC-6997909B604F}"/>
              </a:ext>
            </a:extLst>
          </p:cNvPr>
          <p:cNvSpPr/>
          <p:nvPr/>
        </p:nvSpPr>
        <p:spPr>
          <a:xfrm>
            <a:off x="1475581" y="2368028"/>
            <a:ext cx="9225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rgbClr val="99191E"/>
                </a:solidFill>
                <a:cs typeface="+mn-ea"/>
                <a:sym typeface="+mn-lt"/>
              </a:rPr>
              <a:t>图像处理</a:t>
            </a:r>
            <a:r>
              <a:rPr lang="zh-CN" altLang="en-US" sz="44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</a:t>
            </a:r>
            <a:r>
              <a:rPr lang="zh-CN" altLang="en-US" sz="4400" b="1" spc="300" dirty="0">
                <a:solidFill>
                  <a:srgbClr val="99191E"/>
                </a:solidFill>
                <a:cs typeface="+mn-ea"/>
                <a:sym typeface="+mn-lt"/>
              </a:rPr>
              <a:t>信息隐藏</a:t>
            </a:r>
            <a:r>
              <a:rPr lang="zh-CN" altLang="en-US" sz="44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领域中的应用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7DEA6E-3500-47D1-B316-4331BBE635FA}"/>
              </a:ext>
            </a:extLst>
          </p:cNvPr>
          <p:cNvSpPr/>
          <p:nvPr/>
        </p:nvSpPr>
        <p:spPr>
          <a:xfrm>
            <a:off x="1762548" y="3311297"/>
            <a:ext cx="8666904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application of image processing in the field of information hiding</a:t>
            </a:r>
          </a:p>
        </p:txBody>
      </p:sp>
      <p:sp>
        <p:nvSpPr>
          <p:cNvPr id="13" name="TextBox 60">
            <a:extLst>
              <a:ext uri="{FF2B5EF4-FFF2-40B4-BE49-F238E27FC236}">
                <a16:creationId xmlns:a16="http://schemas.microsoft.com/office/drawing/2014/main" id="{64B40933-5565-4016-AF7C-414C2F512E57}"/>
              </a:ext>
            </a:extLst>
          </p:cNvPr>
          <p:cNvSpPr txBox="1"/>
          <p:nvPr/>
        </p:nvSpPr>
        <p:spPr>
          <a:xfrm>
            <a:off x="5416559" y="2078987"/>
            <a:ext cx="13436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9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INFORMATION HIDING</a:t>
            </a:r>
            <a:endParaRPr lang="en-US" sz="1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C410D4-F198-435D-A5E0-5610876992C0}"/>
              </a:ext>
            </a:extLst>
          </p:cNvPr>
          <p:cNvSpPr txBox="1"/>
          <p:nvPr/>
        </p:nvSpPr>
        <p:spPr>
          <a:xfrm>
            <a:off x="4035382" y="4185627"/>
            <a:ext cx="4121237" cy="338554"/>
          </a:xfrm>
          <a:prstGeom prst="rect">
            <a:avLst/>
          </a:prstGeom>
          <a:solidFill>
            <a:srgbClr val="99191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汇报者：崔荣成      汇报日期：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34819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4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6472926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（</a:t>
            </a:r>
            <a:r>
              <a:rPr lang="en-US" altLang="zh-CN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3,4</a:t>
            </a: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）门限的可视密码共享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实例演示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DA3A74-2E60-4A6F-BE2E-5A50D6F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7" y="1279749"/>
            <a:ext cx="6553741" cy="27103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362FDF-6EAC-4346-B121-8E0CDEA1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7" y="4144305"/>
            <a:ext cx="5571971" cy="22028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DA622E-A072-4271-837D-C2B676CFF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56" y="1279749"/>
            <a:ext cx="9419161" cy="52354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9D3ECD-8A17-49CC-8BCD-8598F65FC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940" y="1279749"/>
            <a:ext cx="7391803" cy="50674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99D612-3404-4E28-9545-E745FFFD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175" y="1027906"/>
            <a:ext cx="7743811" cy="54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694989" y="557005"/>
            <a:ext cx="10784494" cy="582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210B64-8AB9-4891-872B-5BCA3B32D291}"/>
              </a:ext>
            </a:extLst>
          </p:cNvPr>
          <p:cNvGrpSpPr/>
          <p:nvPr/>
        </p:nvGrpSpPr>
        <p:grpSpPr>
          <a:xfrm>
            <a:off x="1437912" y="2211070"/>
            <a:ext cx="8401113" cy="2674620"/>
            <a:chOff x="1345202" y="2164080"/>
            <a:chExt cx="8401113" cy="26746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65C611-D860-401A-A6F4-5D2DE30F7C3D}"/>
                </a:ext>
              </a:extLst>
            </p:cNvPr>
            <p:cNvSpPr txBox="1"/>
            <p:nvPr/>
          </p:nvSpPr>
          <p:spPr>
            <a:xfrm>
              <a:off x="1345202" y="3174414"/>
              <a:ext cx="460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第三部分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B77C76-1332-4CD2-93F9-9856D3FD76F9}"/>
                </a:ext>
              </a:extLst>
            </p:cNvPr>
            <p:cNvSpPr/>
            <p:nvPr/>
          </p:nvSpPr>
          <p:spPr>
            <a:xfrm>
              <a:off x="5868330" y="2526714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0" cap="none" spc="0" normalizeH="0" baseline="0" noProof="0" dirty="0">
                  <a:ln>
                    <a:noFill/>
                  </a:ln>
                  <a:solidFill>
                    <a:srgbClr val="99191E"/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数字图像置乱技术</a:t>
              </a:r>
              <a:endParaRPr kumimoji="0" lang="zh-CN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655CA926-1AC5-4803-8391-5D24DC29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342689"/>
              <a:ext cx="135037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图像置乱原理</a:t>
              </a:r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42F28938-8C1B-4457-B85A-8162ADD2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671301"/>
              <a:ext cx="150906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Arnold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变换及应用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963CAFDF-4B6D-4A6C-9DFE-C9FCFE7E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4020551"/>
              <a:ext cx="197073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Arnold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反变换及图像恢复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FDB56E9-F74A-499B-AD95-F1CABF62E1F3}"/>
                </a:ext>
              </a:extLst>
            </p:cNvPr>
            <p:cNvCxnSpPr/>
            <p:nvPr/>
          </p:nvCxnSpPr>
          <p:spPr>
            <a:xfrm>
              <a:off x="5166360" y="2164080"/>
              <a:ext cx="0" cy="26746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3136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827FEAC1-FB46-4EC6-AF13-9700E3826941}"/>
              </a:ext>
            </a:extLst>
          </p:cNvPr>
          <p:cNvCxnSpPr/>
          <p:nvPr/>
        </p:nvCxnSpPr>
        <p:spPr>
          <a:xfrm>
            <a:off x="741894" y="2163364"/>
            <a:ext cx="1494972" cy="0"/>
          </a:xfrm>
          <a:prstGeom prst="line">
            <a:avLst/>
          </a:prstGeom>
          <a:noFill/>
          <a:ln w="127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8C1E4A-47C6-41B1-A6A8-62AB255874AC}"/>
              </a:ext>
            </a:extLst>
          </p:cNvPr>
          <p:cNvGrpSpPr/>
          <p:nvPr/>
        </p:nvGrpSpPr>
        <p:grpSpPr>
          <a:xfrm>
            <a:off x="1072646" y="2681719"/>
            <a:ext cx="10069010" cy="3381081"/>
            <a:chOff x="1072646" y="3964419"/>
            <a:chExt cx="10069010" cy="33810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9997B3-4336-4851-81EE-36793CC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053" y="3964419"/>
              <a:ext cx="33855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>
              <a:spAutoFit/>
            </a:bodyPr>
            <a:lstStyle/>
            <a:p>
              <a:pPr algn="ctr" defTabSz="2286000">
                <a:lnSpc>
                  <a:spcPts val="3600"/>
                </a:lnSpc>
              </a:pPr>
              <a:r>
                <a:rPr lang="zh-CN" altLang="en-US" sz="3000" b="1" spc="300" dirty="0">
                  <a:solidFill>
                    <a:srgbClr val="99191E"/>
                  </a:solidFill>
                  <a:ea typeface="Playfair Display SC" charset="0"/>
                  <a:cs typeface="Playfair Display SC" charset="0"/>
                  <a:sym typeface="Bebas Neue" charset="0"/>
                </a:rPr>
                <a:t>数字图像置乱技术</a:t>
              </a:r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B81E3C3A-9C72-486B-9730-B55B7F6F772C}"/>
                </a:ext>
              </a:extLst>
            </p:cNvPr>
            <p:cNvSpPr txBox="1"/>
            <p:nvPr/>
          </p:nvSpPr>
          <p:spPr>
            <a:xfrm>
              <a:off x="4467314" y="4443163"/>
              <a:ext cx="3273653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spc="300" dirty="0">
                  <a:solidFill>
                    <a:srgbClr val="FFFFFF">
                      <a:lumMod val="75000"/>
                    </a:srgbClr>
                  </a:solidFill>
                  <a:ea typeface="Montserrat" charset="0"/>
                  <a:cs typeface="Montserrat" charset="0"/>
                </a:rPr>
                <a:t>Digital image scrambling technology</a:t>
              </a: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C0CAF0DE-DBF9-4781-9FD5-1852ACA9582D}"/>
                </a:ext>
              </a:extLst>
            </p:cNvPr>
            <p:cNvSpPr txBox="1"/>
            <p:nvPr/>
          </p:nvSpPr>
          <p:spPr>
            <a:xfrm>
              <a:off x="1072646" y="4957539"/>
              <a:ext cx="10069010" cy="2387961"/>
            </a:xfrm>
            <a:prstGeom prst="rect">
              <a:avLst/>
            </a:prstGeom>
            <a:noFill/>
          </p:spPr>
          <p:txBody>
            <a:bodyPr wrap="square" lIns="0" tIns="0" rIns="0" bIns="0" numCol="1" spcCol="959784">
              <a:spAutoFit/>
            </a:bodyPr>
            <a:lstStyle/>
            <a:p>
              <a:pPr algn="just">
                <a:lnSpc>
                  <a:spcPct val="200000"/>
                </a:lnSpc>
                <a:defRPr/>
              </a:pP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所谓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“置乱”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，就是将图像的信息次序打乱，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a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像素移动到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b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像素位置上，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b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像素移动到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c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像素位置上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，</a:t>
              </a:r>
              <a:r>
                <a: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……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，使其变换成杂乱无章难以辨认的图片。数字图像置乱技术属于加密技术，是指发送发借助数学或者其他领域的技术，对一幅有意义的数字图像做变换，使之变成一幅杂乱无章的图像用于传输。在图像传输过程中，它通过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对图像像素矩阵的重排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，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破坏了图像矩阵的相关性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，使非法截获者无法从杂乱无章的图像中获得原图像信息，以此实现信息的加密。接收方经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去乱解密可恢复原图像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。</a:t>
              </a:r>
              <a:endParaRPr lang="en-US" sz="1600" dirty="0">
                <a:solidFill>
                  <a:srgbClr val="E7E6E6">
                    <a:lumMod val="10000"/>
                  </a:srgbClr>
                </a:solidFill>
                <a:latin typeface="+mn-ea"/>
              </a:endParaRPr>
            </a:p>
          </p:txBody>
        </p:sp>
      </p:grpSp>
      <p:pic>
        <p:nvPicPr>
          <p:cNvPr id="28" name="图片占位符 3">
            <a:extLst>
              <a:ext uri="{FF2B5EF4-FFF2-40B4-BE49-F238E27FC236}">
                <a16:creationId xmlns:a16="http://schemas.microsoft.com/office/drawing/2014/main" id="{CD0CEE83-8494-42C0-B325-6E35EE0916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2936"/>
          <a:stretch>
            <a:fillRect/>
          </a:stretch>
        </p:blipFill>
        <p:spPr>
          <a:xfrm>
            <a:off x="-269202" y="-3532397"/>
            <a:ext cx="13721133" cy="5719528"/>
          </a:xfrm>
          <a:custGeom>
            <a:avLst/>
            <a:gdLst>
              <a:gd name="connsiteX0" fmla="*/ 22113293 w 27435120"/>
              <a:gd name="connsiteY0" fmla="*/ 8728822 h 11439056"/>
              <a:gd name="connsiteX1" fmla="*/ 22089685 w 27435120"/>
              <a:gd name="connsiteY1" fmla="*/ 8751432 h 11439056"/>
              <a:gd name="connsiteX2" fmla="*/ 22108871 w 27435120"/>
              <a:gd name="connsiteY2" fmla="*/ 8771743 h 11439056"/>
              <a:gd name="connsiteX3" fmla="*/ 22136049 w 27435120"/>
              <a:gd name="connsiteY3" fmla="*/ 8751432 h 11439056"/>
              <a:gd name="connsiteX4" fmla="*/ 22126457 w 27435120"/>
              <a:gd name="connsiteY4" fmla="*/ 8732815 h 11439056"/>
              <a:gd name="connsiteX5" fmla="*/ 22113293 w 27435120"/>
              <a:gd name="connsiteY5" fmla="*/ 8728822 h 11439056"/>
              <a:gd name="connsiteX6" fmla="*/ 26635011 w 27435120"/>
              <a:gd name="connsiteY6" fmla="*/ 7541278 h 11439056"/>
              <a:gd name="connsiteX7" fmla="*/ 26344035 w 27435120"/>
              <a:gd name="connsiteY7" fmla="*/ 7769768 h 11439056"/>
              <a:gd name="connsiteX8" fmla="*/ 26324849 w 27435120"/>
              <a:gd name="connsiteY8" fmla="*/ 7839162 h 11439056"/>
              <a:gd name="connsiteX9" fmla="*/ 26390399 w 27435120"/>
              <a:gd name="connsiteY9" fmla="*/ 7829007 h 11439056"/>
              <a:gd name="connsiteX10" fmla="*/ 26635011 w 27435120"/>
              <a:gd name="connsiteY10" fmla="*/ 7541278 h 11439056"/>
              <a:gd name="connsiteX11" fmla="*/ 27153639 w 27435120"/>
              <a:gd name="connsiteY11" fmla="*/ 5795680 h 11439056"/>
              <a:gd name="connsiteX12" fmla="*/ 26989941 w 27435120"/>
              <a:gd name="connsiteY12" fmla="*/ 5984155 h 11439056"/>
              <a:gd name="connsiteX13" fmla="*/ 27028311 w 27435120"/>
              <a:gd name="connsiteY13" fmla="*/ 6004466 h 11439056"/>
              <a:gd name="connsiteX14" fmla="*/ 27205775 w 27435120"/>
              <a:gd name="connsiteY14" fmla="*/ 5845368 h 11439056"/>
              <a:gd name="connsiteX15" fmla="*/ 27178597 w 27435120"/>
              <a:gd name="connsiteY15" fmla="*/ 5796285 h 11439056"/>
              <a:gd name="connsiteX16" fmla="*/ 27153639 w 27435120"/>
              <a:gd name="connsiteY16" fmla="*/ 5795680 h 11439056"/>
              <a:gd name="connsiteX17" fmla="*/ 23429461 w 27435120"/>
              <a:gd name="connsiteY17" fmla="*/ 3883733 h 11439056"/>
              <a:gd name="connsiteX18" fmla="*/ 23429461 w 27435120"/>
              <a:gd name="connsiteY18" fmla="*/ 3893888 h 11439056"/>
              <a:gd name="connsiteX19" fmla="*/ 23448647 w 27435120"/>
              <a:gd name="connsiteY19" fmla="*/ 3893888 h 11439056"/>
              <a:gd name="connsiteX20" fmla="*/ 21827485 w 27435120"/>
              <a:gd name="connsiteY20" fmla="*/ 3604466 h 11439056"/>
              <a:gd name="connsiteX21" fmla="*/ 21808299 w 27435120"/>
              <a:gd name="connsiteY21" fmla="*/ 3614621 h 11439056"/>
              <a:gd name="connsiteX22" fmla="*/ 21827485 w 27435120"/>
              <a:gd name="connsiteY22" fmla="*/ 3614621 h 11439056"/>
              <a:gd name="connsiteX23" fmla="*/ 21827485 w 27435120"/>
              <a:gd name="connsiteY23" fmla="*/ 3604466 h 11439056"/>
              <a:gd name="connsiteX24" fmla="*/ 19259847 w 27435120"/>
              <a:gd name="connsiteY24" fmla="*/ 937048 h 11439056"/>
              <a:gd name="connsiteX25" fmla="*/ 19267841 w 27435120"/>
              <a:gd name="connsiteY25" fmla="*/ 937048 h 11439056"/>
              <a:gd name="connsiteX26" fmla="*/ 19260701 w 27435120"/>
              <a:gd name="connsiteY26" fmla="*/ 938792 h 11439056"/>
              <a:gd name="connsiteX27" fmla="*/ 3962536 w 27435120"/>
              <a:gd name="connsiteY27" fmla="*/ 24 h 11439056"/>
              <a:gd name="connsiteX28" fmla="*/ 4144997 w 27435120"/>
              <a:gd name="connsiteY28" fmla="*/ 112789 h 11439056"/>
              <a:gd name="connsiteX29" fmla="*/ 4312868 w 27435120"/>
              <a:gd name="connsiteY29" fmla="*/ 341279 h 11439056"/>
              <a:gd name="connsiteX30" fmla="*/ 4453561 w 27435120"/>
              <a:gd name="connsiteY30" fmla="*/ 410673 h 11439056"/>
              <a:gd name="connsiteX31" fmla="*/ 4725353 w 27435120"/>
              <a:gd name="connsiteY31" fmla="*/ 530842 h 11439056"/>
              <a:gd name="connsiteX32" fmla="*/ 4968368 w 27435120"/>
              <a:gd name="connsiteY32" fmla="*/ 530842 h 11439056"/>
              <a:gd name="connsiteX33" fmla="*/ 5147431 w 27435120"/>
              <a:gd name="connsiteY33" fmla="*/ 569770 h 11439056"/>
              <a:gd name="connsiteX34" fmla="*/ 5259346 w 27435120"/>
              <a:gd name="connsiteY34" fmla="*/ 965821 h 11439056"/>
              <a:gd name="connsiteX35" fmla="*/ 5540731 w 27435120"/>
              <a:gd name="connsiteY35" fmla="*/ 1471885 h 11439056"/>
              <a:gd name="connsiteX36" fmla="*/ 5662238 w 27435120"/>
              <a:gd name="connsiteY36" fmla="*/ 1482041 h 11439056"/>
              <a:gd name="connsiteX37" fmla="*/ 5953215 w 27435120"/>
              <a:gd name="connsiteY37" fmla="*/ 1482041 h 11439056"/>
              <a:gd name="connsiteX38" fmla="*/ 6647085 w 27435120"/>
              <a:gd name="connsiteY38" fmla="*/ 1859474 h 11439056"/>
              <a:gd name="connsiteX39" fmla="*/ 6918878 w 27435120"/>
              <a:gd name="connsiteY39" fmla="*/ 2157358 h 11439056"/>
              <a:gd name="connsiteX40" fmla="*/ 7115527 w 27435120"/>
              <a:gd name="connsiteY40" fmla="*/ 2742971 h 11439056"/>
              <a:gd name="connsiteX41" fmla="*/ 7125120 w 27435120"/>
              <a:gd name="connsiteY41" fmla="*/ 2802210 h 11439056"/>
              <a:gd name="connsiteX42" fmla="*/ 7171484 w 27435120"/>
              <a:gd name="connsiteY42" fmla="*/ 2930842 h 11439056"/>
              <a:gd name="connsiteX43" fmla="*/ 7265813 w 27435120"/>
              <a:gd name="connsiteY43" fmla="*/ 2841138 h 11439056"/>
              <a:gd name="connsiteX44" fmla="*/ 7396912 w 27435120"/>
              <a:gd name="connsiteY44" fmla="*/ 2385849 h 11439056"/>
              <a:gd name="connsiteX45" fmla="*/ 7734255 w 27435120"/>
              <a:gd name="connsiteY45" fmla="*/ 1939022 h 11439056"/>
              <a:gd name="connsiteX46" fmla="*/ 8071597 w 27435120"/>
              <a:gd name="connsiteY46" fmla="*/ 1977950 h 11439056"/>
              <a:gd name="connsiteX47" fmla="*/ 8624773 w 27435120"/>
              <a:gd name="connsiteY47" fmla="*/ 2365538 h 11439056"/>
              <a:gd name="connsiteX48" fmla="*/ 8680731 w 27435120"/>
              <a:gd name="connsiteY48" fmla="*/ 2385849 h 11439056"/>
              <a:gd name="connsiteX49" fmla="*/ 9139581 w 27435120"/>
              <a:gd name="connsiteY49" fmla="*/ 2781899 h 11439056"/>
              <a:gd name="connsiteX50" fmla="*/ 9195537 w 27435120"/>
              <a:gd name="connsiteY50" fmla="*/ 2940997 h 11439056"/>
              <a:gd name="connsiteX51" fmla="*/ 9280273 w 27435120"/>
              <a:gd name="connsiteY51" fmla="*/ 3010390 h 11439056"/>
              <a:gd name="connsiteX52" fmla="*/ 9336230 w 27435120"/>
              <a:gd name="connsiteY52" fmla="*/ 2951152 h 11439056"/>
              <a:gd name="connsiteX53" fmla="*/ 9457737 w 27435120"/>
              <a:gd name="connsiteY53" fmla="*/ 2643112 h 11439056"/>
              <a:gd name="connsiteX54" fmla="*/ 9588837 w 27435120"/>
              <a:gd name="connsiteY54" fmla="*/ 2414622 h 11439056"/>
              <a:gd name="connsiteX55" fmla="*/ 10095650 w 27435120"/>
              <a:gd name="connsiteY55" fmla="*/ 2434932 h 11439056"/>
              <a:gd name="connsiteX56" fmla="*/ 10620049 w 27435120"/>
              <a:gd name="connsiteY56" fmla="*/ 2761589 h 11439056"/>
              <a:gd name="connsiteX57" fmla="*/ 11088492 w 27435120"/>
              <a:gd name="connsiteY57" fmla="*/ 3000235 h 11439056"/>
              <a:gd name="connsiteX58" fmla="*/ 11173226 w 27435120"/>
              <a:gd name="connsiteY58" fmla="*/ 2979925 h 11439056"/>
              <a:gd name="connsiteX59" fmla="*/ 11294733 w 27435120"/>
              <a:gd name="connsiteY59" fmla="*/ 2742971 h 11439056"/>
              <a:gd name="connsiteX60" fmla="*/ 11350692 w 27435120"/>
              <a:gd name="connsiteY60" fmla="*/ 2604184 h 11439056"/>
              <a:gd name="connsiteX61" fmla="*/ 11576118 w 27435120"/>
              <a:gd name="connsiteY61" fmla="*/ 2296145 h 11439056"/>
              <a:gd name="connsiteX62" fmla="*/ 11473796 w 27435120"/>
              <a:gd name="connsiteY62" fmla="*/ 2622802 h 11439056"/>
              <a:gd name="connsiteX63" fmla="*/ 11323511 w 27435120"/>
              <a:gd name="connsiteY63" fmla="*/ 3108557 h 11439056"/>
              <a:gd name="connsiteX64" fmla="*/ 11369877 w 27435120"/>
              <a:gd name="connsiteY64" fmla="*/ 3238881 h 11439056"/>
              <a:gd name="connsiteX65" fmla="*/ 11520161 w 27435120"/>
              <a:gd name="connsiteY65" fmla="*/ 3198260 h 11439056"/>
              <a:gd name="connsiteX66" fmla="*/ 11566526 w 27435120"/>
              <a:gd name="connsiteY66" fmla="*/ 3128867 h 11439056"/>
              <a:gd name="connsiteX67" fmla="*/ 11931048 w 27435120"/>
              <a:gd name="connsiteY67" fmla="*/ 2604184 h 11439056"/>
              <a:gd name="connsiteX68" fmla="*/ 11913461 w 27435120"/>
              <a:gd name="connsiteY68" fmla="*/ 2108275 h 11439056"/>
              <a:gd name="connsiteX69" fmla="*/ 11838318 w 27435120"/>
              <a:gd name="connsiteY69" fmla="*/ 1998261 h 11439056"/>
              <a:gd name="connsiteX70" fmla="*/ 12062147 w 27435120"/>
              <a:gd name="connsiteY70" fmla="*/ 1967795 h 11439056"/>
              <a:gd name="connsiteX71" fmla="*/ 12520996 w 27435120"/>
              <a:gd name="connsiteY71" fmla="*/ 2206441 h 11439056"/>
              <a:gd name="connsiteX72" fmla="*/ 12867931 w 27435120"/>
              <a:gd name="connsiteY72" fmla="*/ 2445087 h 11439056"/>
              <a:gd name="connsiteX73" fmla="*/ 13195682 w 27435120"/>
              <a:gd name="connsiteY73" fmla="*/ 3108557 h 11439056"/>
              <a:gd name="connsiteX74" fmla="*/ 13242045 w 27435120"/>
              <a:gd name="connsiteY74" fmla="*/ 3645087 h 11439056"/>
              <a:gd name="connsiteX75" fmla="*/ 13251639 w 27435120"/>
              <a:gd name="connsiteY75" fmla="*/ 4328866 h 11439056"/>
              <a:gd name="connsiteX76" fmla="*/ 13280416 w 27435120"/>
              <a:gd name="connsiteY76" fmla="*/ 4408415 h 11439056"/>
              <a:gd name="connsiteX77" fmla="*/ 13317188 w 27435120"/>
              <a:gd name="connsiteY77" fmla="*/ 4339022 h 11439056"/>
              <a:gd name="connsiteX78" fmla="*/ 13617758 w 27435120"/>
              <a:gd name="connsiteY78" fmla="*/ 3179643 h 11439056"/>
              <a:gd name="connsiteX79" fmla="*/ 13654530 w 27435120"/>
              <a:gd name="connsiteY79" fmla="*/ 3039163 h 11439056"/>
              <a:gd name="connsiteX80" fmla="*/ 13833593 w 27435120"/>
              <a:gd name="connsiteY80" fmla="*/ 2990080 h 11439056"/>
              <a:gd name="connsiteX81" fmla="*/ 14039836 w 27435120"/>
              <a:gd name="connsiteY81" fmla="*/ 2961307 h 11439056"/>
              <a:gd name="connsiteX82" fmla="*/ 14479500 w 27435120"/>
              <a:gd name="connsiteY82" fmla="*/ 2524636 h 11439056"/>
              <a:gd name="connsiteX83" fmla="*/ 14724113 w 27435120"/>
              <a:gd name="connsiteY83" fmla="*/ 2533098 h 11439056"/>
              <a:gd name="connsiteX84" fmla="*/ 14901577 w 27435120"/>
              <a:gd name="connsiteY84" fmla="*/ 2553409 h 11439056"/>
              <a:gd name="connsiteX85" fmla="*/ 15398797 w 27435120"/>
              <a:gd name="connsiteY85" fmla="*/ 2504325 h 11439056"/>
              <a:gd name="connsiteX86" fmla="*/ 15744133 w 27435120"/>
              <a:gd name="connsiteY86" fmla="*/ 2702351 h 11439056"/>
              <a:gd name="connsiteX87" fmla="*/ 15959969 w 27435120"/>
              <a:gd name="connsiteY87" fmla="*/ 2692196 h 11439056"/>
              <a:gd name="connsiteX88" fmla="*/ 16139032 w 27435120"/>
              <a:gd name="connsiteY88" fmla="*/ 2583874 h 11439056"/>
              <a:gd name="connsiteX89" fmla="*/ 16297311 w 27435120"/>
              <a:gd name="connsiteY89" fmla="*/ 2771744 h 11439056"/>
              <a:gd name="connsiteX90" fmla="*/ 16541925 w 27435120"/>
              <a:gd name="connsiteY90" fmla="*/ 3059473 h 11439056"/>
              <a:gd name="connsiteX91" fmla="*/ 16700203 w 27435120"/>
              <a:gd name="connsiteY91" fmla="*/ 3179643 h 11439056"/>
              <a:gd name="connsiteX92" fmla="*/ 17075915 w 27435120"/>
              <a:gd name="connsiteY92" fmla="*/ 3575693 h 11439056"/>
              <a:gd name="connsiteX93" fmla="*/ 17187831 w 27435120"/>
              <a:gd name="connsiteY93" fmla="*/ 3863422 h 11439056"/>
              <a:gd name="connsiteX94" fmla="*/ 17253381 w 27435120"/>
              <a:gd name="connsiteY94" fmla="*/ 3981899 h 11439056"/>
              <a:gd name="connsiteX95" fmla="*/ 17347709 w 27435120"/>
              <a:gd name="connsiteY95" fmla="*/ 3922661 h 11439056"/>
              <a:gd name="connsiteX96" fmla="*/ 17777779 w 27435120"/>
              <a:gd name="connsiteY96" fmla="*/ 3367513 h 11439056"/>
              <a:gd name="connsiteX97" fmla="*/ 17872107 w 27435120"/>
              <a:gd name="connsiteY97" fmla="*/ 3089939 h 11439056"/>
              <a:gd name="connsiteX98" fmla="*/ 18153493 w 27435120"/>
              <a:gd name="connsiteY98" fmla="*/ 1592055 h 11439056"/>
              <a:gd name="connsiteX99" fmla="*/ 18444471 w 27435120"/>
              <a:gd name="connsiteY99" fmla="*/ 757640 h 11439056"/>
              <a:gd name="connsiteX100" fmla="*/ 18949685 w 27435120"/>
              <a:gd name="connsiteY100" fmla="*/ 510532 h 11439056"/>
              <a:gd name="connsiteX101" fmla="*/ 19119155 w 27435120"/>
              <a:gd name="connsiteY101" fmla="*/ 728867 h 11439056"/>
              <a:gd name="connsiteX102" fmla="*/ 19071191 w 27435120"/>
              <a:gd name="connsiteY102" fmla="*/ 877809 h 11439056"/>
              <a:gd name="connsiteX103" fmla="*/ 19184705 w 27435120"/>
              <a:gd name="connsiteY103" fmla="*/ 957358 h 11439056"/>
              <a:gd name="connsiteX104" fmla="*/ 19226273 w 27435120"/>
              <a:gd name="connsiteY104" fmla="*/ 947203 h 11439056"/>
              <a:gd name="connsiteX105" fmla="*/ 19260701 w 27435120"/>
              <a:gd name="connsiteY105" fmla="*/ 938792 h 11439056"/>
              <a:gd name="connsiteX106" fmla="*/ 19297819 w 27435120"/>
              <a:gd name="connsiteY106" fmla="*/ 1014692 h 11439056"/>
              <a:gd name="connsiteX107" fmla="*/ 19342983 w 27435120"/>
              <a:gd name="connsiteY107" fmla="*/ 1085990 h 11439056"/>
              <a:gd name="connsiteX108" fmla="*/ 19381355 w 27435120"/>
              <a:gd name="connsiteY108" fmla="*/ 1412647 h 11439056"/>
              <a:gd name="connsiteX109" fmla="*/ 19334989 w 27435120"/>
              <a:gd name="connsiteY109" fmla="*/ 1432957 h 11439056"/>
              <a:gd name="connsiteX110" fmla="*/ 19325397 w 27435120"/>
              <a:gd name="connsiteY110" fmla="*/ 1453268 h 11439056"/>
              <a:gd name="connsiteX111" fmla="*/ 19381355 w 27435120"/>
              <a:gd name="connsiteY111" fmla="*/ 1412647 h 11439056"/>
              <a:gd name="connsiteX112" fmla="*/ 19597189 w 27435120"/>
              <a:gd name="connsiteY112" fmla="*/ 1333098 h 11439056"/>
              <a:gd name="connsiteX113" fmla="*/ 19709103 w 27435120"/>
              <a:gd name="connsiteY113" fmla="*/ 1630983 h 11439056"/>
              <a:gd name="connsiteX114" fmla="*/ 19728289 w 27435120"/>
              <a:gd name="connsiteY114" fmla="*/ 1810390 h 11439056"/>
              <a:gd name="connsiteX115" fmla="*/ 19821019 w 27435120"/>
              <a:gd name="connsiteY115" fmla="*/ 2673578 h 11439056"/>
              <a:gd name="connsiteX116" fmla="*/ 19821019 w 27435120"/>
              <a:gd name="connsiteY116" fmla="*/ 3287964 h 11439056"/>
              <a:gd name="connsiteX117" fmla="*/ 19952119 w 27435120"/>
              <a:gd name="connsiteY117" fmla="*/ 3516455 h 11439056"/>
              <a:gd name="connsiteX118" fmla="*/ 20458931 w 27435120"/>
              <a:gd name="connsiteY118" fmla="*/ 3575693 h 11439056"/>
              <a:gd name="connsiteX119" fmla="*/ 20759501 w 27435120"/>
              <a:gd name="connsiteY119" fmla="*/ 3377668 h 11439056"/>
              <a:gd name="connsiteX120" fmla="*/ 20927373 w 27435120"/>
              <a:gd name="connsiteY120" fmla="*/ 3267654 h 11439056"/>
              <a:gd name="connsiteX121" fmla="*/ 21235937 w 27435120"/>
              <a:gd name="connsiteY121" fmla="*/ 3308274 h 11439056"/>
              <a:gd name="connsiteX122" fmla="*/ 21395815 w 27435120"/>
              <a:gd name="connsiteY122" fmla="*/ 3347202 h 11439056"/>
              <a:gd name="connsiteX123" fmla="*/ 22548535 w 27435120"/>
              <a:gd name="connsiteY123" fmla="*/ 3763563 h 11439056"/>
              <a:gd name="connsiteX124" fmla="*/ 22839511 w 27435120"/>
              <a:gd name="connsiteY124" fmla="*/ 3873578 h 11439056"/>
              <a:gd name="connsiteX125" fmla="*/ 23400683 w 27435120"/>
              <a:gd name="connsiteY125" fmla="*/ 3753408 h 11439056"/>
              <a:gd name="connsiteX126" fmla="*/ 23944267 w 27435120"/>
              <a:gd name="connsiteY126" fmla="*/ 3596004 h 11439056"/>
              <a:gd name="connsiteX127" fmla="*/ 24075367 w 27435120"/>
              <a:gd name="connsiteY127" fmla="*/ 3575693 h 11439056"/>
              <a:gd name="connsiteX128" fmla="*/ 24535815 w 27435120"/>
              <a:gd name="connsiteY128" fmla="*/ 3426751 h 11439056"/>
              <a:gd name="connsiteX129" fmla="*/ 24713281 w 27435120"/>
              <a:gd name="connsiteY129" fmla="*/ 3257499 h 11439056"/>
              <a:gd name="connsiteX130" fmla="*/ 24778831 w 27435120"/>
              <a:gd name="connsiteY130" fmla="*/ 3228726 h 11439056"/>
              <a:gd name="connsiteX131" fmla="*/ 25088993 w 27435120"/>
              <a:gd name="connsiteY131" fmla="*/ 3318430 h 11439056"/>
              <a:gd name="connsiteX132" fmla="*/ 25322415 w 27435120"/>
              <a:gd name="connsiteY132" fmla="*/ 3318430 h 11439056"/>
              <a:gd name="connsiteX133" fmla="*/ 26033871 w 27435120"/>
              <a:gd name="connsiteY133" fmla="*/ 3089939 h 11439056"/>
              <a:gd name="connsiteX134" fmla="*/ 26062649 w 27435120"/>
              <a:gd name="connsiteY134" fmla="*/ 3089939 h 11439056"/>
              <a:gd name="connsiteX135" fmla="*/ 26288077 w 27435120"/>
              <a:gd name="connsiteY135" fmla="*/ 3128867 h 11439056"/>
              <a:gd name="connsiteX136" fmla="*/ 26184157 w 27435120"/>
              <a:gd name="connsiteY136" fmla="*/ 3347202 h 11439056"/>
              <a:gd name="connsiteX137" fmla="*/ 26128199 w 27435120"/>
              <a:gd name="connsiteY137" fmla="*/ 3655242 h 11439056"/>
              <a:gd name="connsiteX138" fmla="*/ 26137791 w 27435120"/>
              <a:gd name="connsiteY138" fmla="*/ 3981899 h 11439056"/>
              <a:gd name="connsiteX139" fmla="*/ 26579055 w 27435120"/>
              <a:gd name="connsiteY139" fmla="*/ 4240855 h 11439056"/>
              <a:gd name="connsiteX140" fmla="*/ 26719747 w 27435120"/>
              <a:gd name="connsiteY140" fmla="*/ 4647061 h 11439056"/>
              <a:gd name="connsiteX141" fmla="*/ 26662191 w 27435120"/>
              <a:gd name="connsiteY141" fmla="*/ 4855242 h 11439056"/>
              <a:gd name="connsiteX142" fmla="*/ 26635011 w 27435120"/>
              <a:gd name="connsiteY142" fmla="*/ 5014339 h 11439056"/>
              <a:gd name="connsiteX143" fmla="*/ 26906805 w 27435120"/>
              <a:gd name="connsiteY143" fmla="*/ 5469628 h 11439056"/>
              <a:gd name="connsiteX144" fmla="*/ 26981947 w 27435120"/>
              <a:gd name="connsiteY144" fmla="*/ 5539021 h 11439056"/>
              <a:gd name="connsiteX145" fmla="*/ 27356061 w 27435120"/>
              <a:gd name="connsiteY145" fmla="*/ 5737047 h 11439056"/>
              <a:gd name="connsiteX146" fmla="*/ 27384839 w 27435120"/>
              <a:gd name="connsiteY146" fmla="*/ 5924917 h 11439056"/>
              <a:gd name="connsiteX147" fmla="*/ 27280919 w 27435120"/>
              <a:gd name="connsiteY147" fmla="*/ 6629007 h 11439056"/>
              <a:gd name="connsiteX148" fmla="*/ 27234553 w 27435120"/>
              <a:gd name="connsiteY148" fmla="*/ 6867653 h 11439056"/>
              <a:gd name="connsiteX149" fmla="*/ 26858841 w 27435120"/>
              <a:gd name="connsiteY149" fmla="*/ 7492194 h 11439056"/>
              <a:gd name="connsiteX150" fmla="*/ 26334441 w 27435120"/>
              <a:gd name="connsiteY150" fmla="*/ 8067653 h 11439056"/>
              <a:gd name="connsiteX151" fmla="*/ 26043463 w 27435120"/>
              <a:gd name="connsiteY151" fmla="*/ 8316454 h 11439056"/>
              <a:gd name="connsiteX152" fmla="*/ 25659757 w 27435120"/>
              <a:gd name="connsiteY152" fmla="*/ 8365537 h 11439056"/>
              <a:gd name="connsiteX153" fmla="*/ 25162537 w 27435120"/>
              <a:gd name="connsiteY153" fmla="*/ 8563562 h 11439056"/>
              <a:gd name="connsiteX154" fmla="*/ 24965887 w 27435120"/>
              <a:gd name="connsiteY154" fmla="*/ 8602490 h 11439056"/>
              <a:gd name="connsiteX155" fmla="*/ 24470265 w 27435120"/>
              <a:gd name="connsiteY155" fmla="*/ 8543252 h 11439056"/>
              <a:gd name="connsiteX156" fmla="*/ 23953861 w 27435120"/>
              <a:gd name="connsiteY156" fmla="*/ 8622800 h 11439056"/>
              <a:gd name="connsiteX157" fmla="*/ 23570153 w 27435120"/>
              <a:gd name="connsiteY157" fmla="*/ 8781898 h 11439056"/>
              <a:gd name="connsiteX158" fmla="*/ 23204033 w 27435120"/>
              <a:gd name="connsiteY158" fmla="*/ 8990078 h 11439056"/>
              <a:gd name="connsiteX159" fmla="*/ 23485419 w 27435120"/>
              <a:gd name="connsiteY159" fmla="*/ 8722659 h 11439056"/>
              <a:gd name="connsiteX160" fmla="*/ 23766803 w 27435120"/>
              <a:gd name="connsiteY160" fmla="*/ 8445085 h 11439056"/>
              <a:gd name="connsiteX161" fmla="*/ 23813167 w 27435120"/>
              <a:gd name="connsiteY161" fmla="*/ 8275833 h 11439056"/>
              <a:gd name="connsiteX162" fmla="*/ 23766803 w 27435120"/>
              <a:gd name="connsiteY162" fmla="*/ 8265678 h 11439056"/>
              <a:gd name="connsiteX163" fmla="*/ 23766803 w 27435120"/>
              <a:gd name="connsiteY163" fmla="*/ 8445085 h 11439056"/>
              <a:gd name="connsiteX164" fmla="*/ 23128891 w 27435120"/>
              <a:gd name="connsiteY164" fmla="*/ 8445085 h 11439056"/>
              <a:gd name="connsiteX165" fmla="*/ 22529349 w 27435120"/>
              <a:gd name="connsiteY165" fmla="*/ 8771743 h 11439056"/>
              <a:gd name="connsiteX166" fmla="*/ 22295927 w 27435120"/>
              <a:gd name="connsiteY166" fmla="*/ 8871601 h 11439056"/>
              <a:gd name="connsiteX167" fmla="*/ 21845071 w 27435120"/>
              <a:gd name="connsiteY167" fmla="*/ 8682039 h 11439056"/>
              <a:gd name="connsiteX168" fmla="*/ 21470957 w 27435120"/>
              <a:gd name="connsiteY168" fmla="*/ 8414620 h 11439056"/>
              <a:gd name="connsiteX169" fmla="*/ 21376629 w 27435120"/>
              <a:gd name="connsiteY169" fmla="*/ 8375692 h 11439056"/>
              <a:gd name="connsiteX170" fmla="*/ 21048881 w 27435120"/>
              <a:gd name="connsiteY170" fmla="*/ 7949176 h 11439056"/>
              <a:gd name="connsiteX171" fmla="*/ 21002515 w 27435120"/>
              <a:gd name="connsiteY171" fmla="*/ 7412646 h 11439056"/>
              <a:gd name="connsiteX172" fmla="*/ 20534073 w 27435120"/>
              <a:gd name="connsiteY172" fmla="*/ 6965819 h 11439056"/>
              <a:gd name="connsiteX173" fmla="*/ 20383789 w 27435120"/>
              <a:gd name="connsiteY173" fmla="*/ 7085989 h 11439056"/>
              <a:gd name="connsiteX174" fmla="*/ 20177545 w 27435120"/>
              <a:gd name="connsiteY174" fmla="*/ 7620826 h 11439056"/>
              <a:gd name="connsiteX175" fmla="*/ 20187139 w 27435120"/>
              <a:gd name="connsiteY175" fmla="*/ 7820544 h 11439056"/>
              <a:gd name="connsiteX176" fmla="*/ 20214317 w 27435120"/>
              <a:gd name="connsiteY176" fmla="*/ 8445085 h 11439056"/>
              <a:gd name="connsiteX177" fmla="*/ 20102403 w 27435120"/>
              <a:gd name="connsiteY177" fmla="*/ 8514479 h 11439056"/>
              <a:gd name="connsiteX178" fmla="*/ 19915347 w 27435120"/>
              <a:gd name="connsiteY178" fmla="*/ 8385847 h 11439056"/>
              <a:gd name="connsiteX179" fmla="*/ 19568411 w 27435120"/>
              <a:gd name="connsiteY179" fmla="*/ 8404465 h 11439056"/>
              <a:gd name="connsiteX180" fmla="*/ 19502861 w 27435120"/>
              <a:gd name="connsiteY180" fmla="*/ 8385847 h 11439056"/>
              <a:gd name="connsiteX181" fmla="*/ 19165519 w 27435120"/>
              <a:gd name="connsiteY181" fmla="*/ 8157356 h 11439056"/>
              <a:gd name="connsiteX182" fmla="*/ 19061599 w 27435120"/>
              <a:gd name="connsiteY182" fmla="*/ 8245368 h 11439056"/>
              <a:gd name="connsiteX183" fmla="*/ 18772219 w 27435120"/>
              <a:gd name="connsiteY183" fmla="*/ 8959613 h 11439056"/>
              <a:gd name="connsiteX184" fmla="*/ 18602749 w 27435120"/>
              <a:gd name="connsiteY184" fmla="*/ 9249034 h 11439056"/>
              <a:gd name="connsiteX185" fmla="*/ 18153493 w 27435120"/>
              <a:gd name="connsiteY185" fmla="*/ 9614620 h 11439056"/>
              <a:gd name="connsiteX186" fmla="*/ 17806557 w 27435120"/>
              <a:gd name="connsiteY186" fmla="*/ 9724634 h 11439056"/>
              <a:gd name="connsiteX187" fmla="*/ 17581129 w 27435120"/>
              <a:gd name="connsiteY187" fmla="*/ 9645085 h 11439056"/>
              <a:gd name="connsiteX188" fmla="*/ 17027953 w 27435120"/>
              <a:gd name="connsiteY188" fmla="*/ 9228724 h 11439056"/>
              <a:gd name="connsiteX189" fmla="*/ 16850489 w 27435120"/>
              <a:gd name="connsiteY189" fmla="*/ 9089937 h 11439056"/>
              <a:gd name="connsiteX190" fmla="*/ 16493961 w 27435120"/>
              <a:gd name="connsiteY190" fmla="*/ 8891912 h 11439056"/>
              <a:gd name="connsiteX191" fmla="*/ 16156618 w 27435120"/>
              <a:gd name="connsiteY191" fmla="*/ 8643111 h 11439056"/>
              <a:gd name="connsiteX192" fmla="*/ 15875233 w 27435120"/>
              <a:gd name="connsiteY192" fmla="*/ 7998259 h 11439056"/>
              <a:gd name="connsiteX193" fmla="*/ 15753726 w 27435120"/>
              <a:gd name="connsiteY193" fmla="*/ 7849317 h 11439056"/>
              <a:gd name="connsiteX194" fmla="*/ 15603441 w 27435120"/>
              <a:gd name="connsiteY194" fmla="*/ 7977949 h 11439056"/>
              <a:gd name="connsiteX195" fmla="*/ 15576262 w 27435120"/>
              <a:gd name="connsiteY195" fmla="*/ 8206440 h 11439056"/>
              <a:gd name="connsiteX196" fmla="*/ 15613034 w 27435120"/>
              <a:gd name="connsiteY196" fmla="*/ 8663421 h 11439056"/>
              <a:gd name="connsiteX197" fmla="*/ 15772911 w 27435120"/>
              <a:gd name="connsiteY197" fmla="*/ 9228724 h 11439056"/>
              <a:gd name="connsiteX198" fmla="*/ 15838461 w 27435120"/>
              <a:gd name="connsiteY198" fmla="*/ 9614620 h 11439056"/>
              <a:gd name="connsiteX199" fmla="*/ 15894419 w 27435120"/>
              <a:gd name="connsiteY199" fmla="*/ 10279782 h 11439056"/>
              <a:gd name="connsiteX200" fmla="*/ 15998339 w 27435120"/>
              <a:gd name="connsiteY200" fmla="*/ 10369486 h 11439056"/>
              <a:gd name="connsiteX201" fmla="*/ 15904011 w 27435120"/>
              <a:gd name="connsiteY201" fmla="*/ 10616594 h 11439056"/>
              <a:gd name="connsiteX202" fmla="*/ 15884826 w 27435120"/>
              <a:gd name="connsiteY202" fmla="*/ 10904323 h 11439056"/>
              <a:gd name="connsiteX203" fmla="*/ 15884826 w 27435120"/>
              <a:gd name="connsiteY203" fmla="*/ 11063420 h 11439056"/>
              <a:gd name="connsiteX204" fmla="*/ 15828869 w 27435120"/>
              <a:gd name="connsiteY204" fmla="*/ 11330839 h 11439056"/>
              <a:gd name="connsiteX205" fmla="*/ 15763319 w 27435120"/>
              <a:gd name="connsiteY205" fmla="*/ 11410388 h 11439056"/>
              <a:gd name="connsiteX206" fmla="*/ 15425977 w 27435120"/>
              <a:gd name="connsiteY206" fmla="*/ 11261446 h 11439056"/>
              <a:gd name="connsiteX207" fmla="*/ 15370019 w 27435120"/>
              <a:gd name="connsiteY207" fmla="*/ 11004182 h 11439056"/>
              <a:gd name="connsiteX208" fmla="*/ 15154184 w 27435120"/>
              <a:gd name="connsiteY208" fmla="*/ 10924633 h 11439056"/>
              <a:gd name="connsiteX209" fmla="*/ 15061455 w 27435120"/>
              <a:gd name="connsiteY209" fmla="*/ 10963562 h 11439056"/>
              <a:gd name="connsiteX210" fmla="*/ 15079042 w 27435120"/>
              <a:gd name="connsiteY210" fmla="*/ 10855240 h 11439056"/>
              <a:gd name="connsiteX211" fmla="*/ 15127005 w 27435120"/>
              <a:gd name="connsiteY211" fmla="*/ 10745226 h 11439056"/>
              <a:gd name="connsiteX212" fmla="*/ 15117412 w 27435120"/>
              <a:gd name="connsiteY212" fmla="*/ 10696143 h 11439056"/>
              <a:gd name="connsiteX213" fmla="*/ 15042270 w 27435120"/>
              <a:gd name="connsiteY213" fmla="*/ 10696143 h 11439056"/>
              <a:gd name="connsiteX214" fmla="*/ 14872799 w 27435120"/>
              <a:gd name="connsiteY214" fmla="*/ 10973717 h 11439056"/>
              <a:gd name="connsiteX215" fmla="*/ 14648970 w 27435120"/>
              <a:gd name="connsiteY215" fmla="*/ 10745226 h 11439056"/>
              <a:gd name="connsiteX216" fmla="*/ 14573828 w 27435120"/>
              <a:gd name="connsiteY216" fmla="*/ 10328865 h 11439056"/>
              <a:gd name="connsiteX217" fmla="*/ 14508278 w 27435120"/>
              <a:gd name="connsiteY217" fmla="*/ 9942969 h 11439056"/>
              <a:gd name="connsiteX218" fmla="*/ 14404357 w 27435120"/>
              <a:gd name="connsiteY218" fmla="*/ 9773717 h 11439056"/>
              <a:gd name="connsiteX219" fmla="*/ 14263665 w 27435120"/>
              <a:gd name="connsiteY219" fmla="*/ 9069627 h 11439056"/>
              <a:gd name="connsiteX220" fmla="*/ 13945508 w 27435120"/>
              <a:gd name="connsiteY220" fmla="*/ 8643111 h 11439056"/>
              <a:gd name="connsiteX221" fmla="*/ 13860773 w 27435120"/>
              <a:gd name="connsiteY221" fmla="*/ 8473858 h 11439056"/>
              <a:gd name="connsiteX222" fmla="*/ 13683308 w 27435120"/>
              <a:gd name="connsiteY222" fmla="*/ 8275833 h 11439056"/>
              <a:gd name="connsiteX223" fmla="*/ 13421108 w 27435120"/>
              <a:gd name="connsiteY223" fmla="*/ 8534789 h 11439056"/>
              <a:gd name="connsiteX224" fmla="*/ 13411516 w 27435120"/>
              <a:gd name="connsiteY224" fmla="*/ 8951150 h 11439056"/>
              <a:gd name="connsiteX225" fmla="*/ 13195682 w 27435120"/>
              <a:gd name="connsiteY225" fmla="*/ 9902349 h 11439056"/>
              <a:gd name="connsiteX226" fmla="*/ 13101354 w 27435120"/>
              <a:gd name="connsiteY226" fmla="*/ 10151150 h 11439056"/>
              <a:gd name="connsiteX227" fmla="*/ 12671281 w 27435120"/>
              <a:gd name="connsiteY227" fmla="*/ 10220543 h 11439056"/>
              <a:gd name="connsiteX228" fmla="*/ 12501811 w 27435120"/>
              <a:gd name="connsiteY228" fmla="*/ 10071601 h 11439056"/>
              <a:gd name="connsiteX229" fmla="*/ 12314755 w 27435120"/>
              <a:gd name="connsiteY229" fmla="*/ 10071601 h 11439056"/>
              <a:gd name="connsiteX230" fmla="*/ 12212432 w 27435120"/>
              <a:gd name="connsiteY230" fmla="*/ 10051291 h 11439056"/>
              <a:gd name="connsiteX231" fmla="*/ 12006191 w 27435120"/>
              <a:gd name="connsiteY231" fmla="*/ 9565536 h 11439056"/>
              <a:gd name="connsiteX232" fmla="*/ 11726403 w 27435120"/>
              <a:gd name="connsiteY232" fmla="*/ 7581898 h 11439056"/>
              <a:gd name="connsiteX233" fmla="*/ 11688033 w 27435120"/>
              <a:gd name="connsiteY233" fmla="*/ 7314479 h 11439056"/>
              <a:gd name="connsiteX234" fmla="*/ 11566526 w 27435120"/>
              <a:gd name="connsiteY234" fmla="*/ 7571743 h 11439056"/>
              <a:gd name="connsiteX235" fmla="*/ 11500976 w 27435120"/>
              <a:gd name="connsiteY235" fmla="*/ 7959331 h 11439056"/>
              <a:gd name="connsiteX236" fmla="*/ 11406648 w 27435120"/>
              <a:gd name="connsiteY236" fmla="*/ 9326891 h 11439056"/>
              <a:gd name="connsiteX237" fmla="*/ 11398654 w 27435120"/>
              <a:gd name="connsiteY237" fmla="*/ 9753407 h 11439056"/>
              <a:gd name="connsiteX238" fmla="*/ 11379469 w 27435120"/>
              <a:gd name="connsiteY238" fmla="*/ 9953125 h 11439056"/>
              <a:gd name="connsiteX239" fmla="*/ 11182819 w 27435120"/>
              <a:gd name="connsiteY239" fmla="*/ 10071601 h 11439056"/>
              <a:gd name="connsiteX240" fmla="*/ 10573685 w 27435120"/>
              <a:gd name="connsiteY240" fmla="*/ 9814338 h 11439056"/>
              <a:gd name="connsiteX241" fmla="*/ 10311485 w 27435120"/>
              <a:gd name="connsiteY241" fmla="*/ 9744944 h 11439056"/>
              <a:gd name="connsiteX242" fmla="*/ 9823857 w 27435120"/>
              <a:gd name="connsiteY242" fmla="*/ 9298118 h 11439056"/>
              <a:gd name="connsiteX243" fmla="*/ 9748716 w 27435120"/>
              <a:gd name="connsiteY243" fmla="*/ 8881757 h 11439056"/>
              <a:gd name="connsiteX244" fmla="*/ 9711943 w 27435120"/>
              <a:gd name="connsiteY244" fmla="*/ 8841136 h 11439056"/>
              <a:gd name="connsiteX245" fmla="*/ 9663979 w 27435120"/>
              <a:gd name="connsiteY245" fmla="*/ 8900374 h 11439056"/>
              <a:gd name="connsiteX246" fmla="*/ 9644794 w 27435120"/>
              <a:gd name="connsiteY246" fmla="*/ 9447060 h 11439056"/>
              <a:gd name="connsiteX247" fmla="*/ 9636801 w 27435120"/>
              <a:gd name="connsiteY247" fmla="*/ 9744944 h 11439056"/>
              <a:gd name="connsiteX248" fmla="*/ 9307452 w 27435120"/>
              <a:gd name="connsiteY248" fmla="*/ 10071601 h 11439056"/>
              <a:gd name="connsiteX249" fmla="*/ 8896567 w 27435120"/>
              <a:gd name="connsiteY249" fmla="*/ 9912504 h 11439056"/>
              <a:gd name="connsiteX250" fmla="*/ 8680731 w 27435120"/>
              <a:gd name="connsiteY250" fmla="*/ 9804182 h 11439056"/>
              <a:gd name="connsiteX251" fmla="*/ 8324203 w 27435120"/>
              <a:gd name="connsiteY251" fmla="*/ 9614620 h 11439056"/>
              <a:gd name="connsiteX252" fmla="*/ 8146739 w 27435120"/>
              <a:gd name="connsiteY252" fmla="*/ 9387821 h 11439056"/>
              <a:gd name="connsiteX253" fmla="*/ 7940497 w 27435120"/>
              <a:gd name="connsiteY253" fmla="*/ 9447060 h 11439056"/>
              <a:gd name="connsiteX254" fmla="*/ 7865354 w 27435120"/>
              <a:gd name="connsiteY254" fmla="*/ 9873576 h 11439056"/>
              <a:gd name="connsiteX255" fmla="*/ 7715069 w 27435120"/>
              <a:gd name="connsiteY255" fmla="*/ 9992053 h 11439056"/>
              <a:gd name="connsiteX256" fmla="*/ 7472055 w 27435120"/>
              <a:gd name="connsiteY256" fmla="*/ 9932814 h 11439056"/>
              <a:gd name="connsiteX257" fmla="*/ 7086749 w 27435120"/>
              <a:gd name="connsiteY257" fmla="*/ 9634930 h 11439056"/>
              <a:gd name="connsiteX258" fmla="*/ 6955650 w 27435120"/>
              <a:gd name="connsiteY258" fmla="*/ 9308273 h 11439056"/>
              <a:gd name="connsiteX259" fmla="*/ 6814957 w 27435120"/>
              <a:gd name="connsiteY259" fmla="*/ 9604465 h 11439056"/>
              <a:gd name="connsiteX260" fmla="*/ 6778185 w 27435120"/>
              <a:gd name="connsiteY260" fmla="*/ 9645085 h 11439056"/>
              <a:gd name="connsiteX261" fmla="*/ 6730222 w 27435120"/>
              <a:gd name="connsiteY261" fmla="*/ 9575692 h 11439056"/>
              <a:gd name="connsiteX262" fmla="*/ 6356108 w 27435120"/>
              <a:gd name="connsiteY262" fmla="*/ 9089937 h 11439056"/>
              <a:gd name="connsiteX263" fmla="*/ 6037951 w 27435120"/>
              <a:gd name="connsiteY263" fmla="*/ 7630981 h 11439056"/>
              <a:gd name="connsiteX264" fmla="*/ 5775751 w 27435120"/>
              <a:gd name="connsiteY264" fmla="*/ 6163563 h 11439056"/>
              <a:gd name="connsiteX265" fmla="*/ 5700609 w 27435120"/>
              <a:gd name="connsiteY265" fmla="*/ 5963845 h 11439056"/>
              <a:gd name="connsiteX266" fmla="*/ 5513551 w 27435120"/>
              <a:gd name="connsiteY266" fmla="*/ 5945227 h 11439056"/>
              <a:gd name="connsiteX267" fmla="*/ 5419224 w 27435120"/>
              <a:gd name="connsiteY267" fmla="*/ 6094169 h 11439056"/>
              <a:gd name="connsiteX268" fmla="*/ 5118653 w 27435120"/>
              <a:gd name="connsiteY268" fmla="*/ 6569769 h 11439056"/>
              <a:gd name="connsiteX269" fmla="*/ 5072288 w 27435120"/>
              <a:gd name="connsiteY269" fmla="*/ 6957357 h 11439056"/>
              <a:gd name="connsiteX270" fmla="*/ 5091474 w 27435120"/>
              <a:gd name="connsiteY270" fmla="*/ 7314479 h 11439056"/>
              <a:gd name="connsiteX271" fmla="*/ 5062696 w 27435120"/>
              <a:gd name="connsiteY271" fmla="*/ 7363563 h 11439056"/>
              <a:gd name="connsiteX272" fmla="*/ 5025924 w 27435120"/>
              <a:gd name="connsiteY272" fmla="*/ 7314479 h 11439056"/>
              <a:gd name="connsiteX273" fmla="*/ 4922003 w 27435120"/>
              <a:gd name="connsiteY273" fmla="*/ 6877808 h 11439056"/>
              <a:gd name="connsiteX274" fmla="*/ 4790904 w 27435120"/>
              <a:gd name="connsiteY274" fmla="*/ 5875834 h 11439056"/>
              <a:gd name="connsiteX275" fmla="*/ 4744539 w 27435120"/>
              <a:gd name="connsiteY275" fmla="*/ 5806440 h 11439056"/>
              <a:gd name="connsiteX276" fmla="*/ 4698174 w 27435120"/>
              <a:gd name="connsiteY276" fmla="*/ 5865679 h 11439056"/>
              <a:gd name="connsiteX277" fmla="*/ 4631026 w 27435120"/>
              <a:gd name="connsiteY277" fmla="*/ 6688245 h 11439056"/>
              <a:gd name="connsiteX278" fmla="*/ 4575068 w 27435120"/>
              <a:gd name="connsiteY278" fmla="*/ 6808415 h 11439056"/>
              <a:gd name="connsiteX279" fmla="*/ 4482339 w 27435120"/>
              <a:gd name="connsiteY279" fmla="*/ 6688245 h 11439056"/>
              <a:gd name="connsiteX280" fmla="*/ 4416789 w 27435120"/>
              <a:gd name="connsiteY280" fmla="*/ 6371743 h 11439056"/>
              <a:gd name="connsiteX281" fmla="*/ 4359233 w 27435120"/>
              <a:gd name="connsiteY281" fmla="*/ 6312505 h 11439056"/>
              <a:gd name="connsiteX282" fmla="*/ 4303276 w 27435120"/>
              <a:gd name="connsiteY282" fmla="*/ 6371743 h 11439056"/>
              <a:gd name="connsiteX283" fmla="*/ 4135404 w 27435120"/>
              <a:gd name="connsiteY283" fmla="*/ 7343252 h 11439056"/>
              <a:gd name="connsiteX284" fmla="*/ 4013897 w 27435120"/>
              <a:gd name="connsiteY284" fmla="*/ 8563562 h 11439056"/>
              <a:gd name="connsiteX285" fmla="*/ 3611005 w 27435120"/>
              <a:gd name="connsiteY285" fmla="*/ 9218569 h 11439056"/>
              <a:gd name="connsiteX286" fmla="*/ 3422349 w 27435120"/>
              <a:gd name="connsiteY286" fmla="*/ 9249034 h 11439056"/>
              <a:gd name="connsiteX287" fmla="*/ 3385577 w 27435120"/>
              <a:gd name="connsiteY287" fmla="*/ 9089937 h 11439056"/>
              <a:gd name="connsiteX288" fmla="*/ 3216107 w 27435120"/>
              <a:gd name="connsiteY288" fmla="*/ 8632956 h 11439056"/>
              <a:gd name="connsiteX289" fmla="*/ 3085007 w 27435120"/>
              <a:gd name="connsiteY289" fmla="*/ 8653266 h 11439056"/>
              <a:gd name="connsiteX290" fmla="*/ 3009864 w 27435120"/>
              <a:gd name="connsiteY290" fmla="*/ 8841136 h 11439056"/>
              <a:gd name="connsiteX291" fmla="*/ 2861178 w 27435120"/>
              <a:gd name="connsiteY291" fmla="*/ 8871601 h 11439056"/>
              <a:gd name="connsiteX292" fmla="*/ 2841992 w 27435120"/>
              <a:gd name="connsiteY292" fmla="*/ 8742970 h 11439056"/>
              <a:gd name="connsiteX293" fmla="*/ 2757257 w 27435120"/>
              <a:gd name="connsiteY293" fmla="*/ 8563562 h 11439056"/>
              <a:gd name="connsiteX294" fmla="*/ 2738072 w 27435120"/>
              <a:gd name="connsiteY294" fmla="*/ 8434930 h 11439056"/>
              <a:gd name="connsiteX295" fmla="*/ 2766850 w 27435120"/>
              <a:gd name="connsiteY295" fmla="*/ 8106581 h 11439056"/>
              <a:gd name="connsiteX296" fmla="*/ 2701300 w 27435120"/>
              <a:gd name="connsiteY296" fmla="*/ 8047342 h 11439056"/>
              <a:gd name="connsiteX297" fmla="*/ 2579793 w 27435120"/>
              <a:gd name="connsiteY297" fmla="*/ 7998259 h 11439056"/>
              <a:gd name="connsiteX298" fmla="*/ 2419915 w 27435120"/>
              <a:gd name="connsiteY298" fmla="*/ 7730840 h 11439056"/>
              <a:gd name="connsiteX299" fmla="*/ 2504650 w 27435120"/>
              <a:gd name="connsiteY299" fmla="*/ 7602209 h 11439056"/>
              <a:gd name="connsiteX300" fmla="*/ 2298408 w 27435120"/>
              <a:gd name="connsiteY300" fmla="*/ 6063704 h 11439056"/>
              <a:gd name="connsiteX301" fmla="*/ 2213673 w 27435120"/>
              <a:gd name="connsiteY301" fmla="*/ 5628725 h 11439056"/>
              <a:gd name="connsiteX302" fmla="*/ 2148123 w 27435120"/>
              <a:gd name="connsiteY302" fmla="*/ 5340996 h 11439056"/>
              <a:gd name="connsiteX303" fmla="*/ 2063387 w 27435120"/>
              <a:gd name="connsiteY303" fmla="*/ 5281758 h 11439056"/>
              <a:gd name="connsiteX304" fmla="*/ 2007430 w 27435120"/>
              <a:gd name="connsiteY304" fmla="*/ 5330841 h 11439056"/>
              <a:gd name="connsiteX305" fmla="*/ 1951473 w 27435120"/>
              <a:gd name="connsiteY305" fmla="*/ 5569487 h 11439056"/>
              <a:gd name="connsiteX306" fmla="*/ 1652501 w 27435120"/>
              <a:gd name="connsiteY306" fmla="*/ 7849317 h 11439056"/>
              <a:gd name="connsiteX307" fmla="*/ 1538988 w 27435120"/>
              <a:gd name="connsiteY307" fmla="*/ 8742970 h 11439056"/>
              <a:gd name="connsiteX308" fmla="*/ 1407888 w 27435120"/>
              <a:gd name="connsiteY308" fmla="*/ 8792053 h 11439056"/>
              <a:gd name="connsiteX309" fmla="*/ 1332746 w 27435120"/>
              <a:gd name="connsiteY309" fmla="*/ 8812363 h 11439056"/>
              <a:gd name="connsiteX310" fmla="*/ 1201646 w 27435120"/>
              <a:gd name="connsiteY310" fmla="*/ 10120684 h 11439056"/>
              <a:gd name="connsiteX311" fmla="*/ 1174467 w 27435120"/>
              <a:gd name="connsiteY311" fmla="*/ 10418569 h 11439056"/>
              <a:gd name="connsiteX312" fmla="*/ 910668 w 27435120"/>
              <a:gd name="connsiteY312" fmla="*/ 10685988 h 11439056"/>
              <a:gd name="connsiteX313" fmla="*/ 630882 w 27435120"/>
              <a:gd name="connsiteY313" fmla="*/ 10796002 h 11439056"/>
              <a:gd name="connsiteX314" fmla="*/ 498183 w 27435120"/>
              <a:gd name="connsiteY314" fmla="*/ 10657215 h 11439056"/>
              <a:gd name="connsiteX315" fmla="*/ 526961 w 27435120"/>
              <a:gd name="connsiteY315" fmla="*/ 9853266 h 11439056"/>
              <a:gd name="connsiteX316" fmla="*/ 480597 w 27435120"/>
              <a:gd name="connsiteY316" fmla="*/ 9555381 h 11439056"/>
              <a:gd name="connsiteX317" fmla="*/ 471004 w 27435120"/>
              <a:gd name="connsiteY317" fmla="*/ 8802208 h 11439056"/>
              <a:gd name="connsiteX318" fmla="*/ 480597 w 27435120"/>
              <a:gd name="connsiteY318" fmla="*/ 8445085 h 11439056"/>
              <a:gd name="connsiteX319" fmla="*/ 330312 w 27435120"/>
              <a:gd name="connsiteY319" fmla="*/ 8463703 h 11439056"/>
              <a:gd name="connsiteX320" fmla="*/ 320719 w 27435120"/>
              <a:gd name="connsiteY320" fmla="*/ 8524634 h 11439056"/>
              <a:gd name="connsiteX321" fmla="*/ 359090 w 27435120"/>
              <a:gd name="connsiteY321" fmla="*/ 9753407 h 11439056"/>
              <a:gd name="connsiteX322" fmla="*/ 376676 w 27435120"/>
              <a:gd name="connsiteY322" fmla="*/ 10051291 h 11439056"/>
              <a:gd name="connsiteX323" fmla="*/ 283947 w 27435120"/>
              <a:gd name="connsiteY323" fmla="*/ 10110529 h 11439056"/>
              <a:gd name="connsiteX324" fmla="*/ 208805 w 27435120"/>
              <a:gd name="connsiteY324" fmla="*/ 10220543 h 11439056"/>
              <a:gd name="connsiteX325" fmla="*/ 170434 w 27435120"/>
              <a:gd name="connsiteY325" fmla="*/ 10289937 h 11439056"/>
              <a:gd name="connsiteX326" fmla="*/ 95291 w 27435120"/>
              <a:gd name="connsiteY326" fmla="*/ 10220543 h 11439056"/>
              <a:gd name="connsiteX327" fmla="*/ 95291 w 27435120"/>
              <a:gd name="connsiteY327" fmla="*/ 9624775 h 11439056"/>
              <a:gd name="connsiteX328" fmla="*/ 104884 w 27435120"/>
              <a:gd name="connsiteY328" fmla="*/ 8812363 h 11439056"/>
              <a:gd name="connsiteX329" fmla="*/ 124069 w 27435120"/>
              <a:gd name="connsiteY329" fmla="*/ 8316454 h 11439056"/>
              <a:gd name="connsiteX330" fmla="*/ 124069 w 27435120"/>
              <a:gd name="connsiteY330" fmla="*/ 7651292 h 11439056"/>
              <a:gd name="connsiteX331" fmla="*/ 104884 w 27435120"/>
              <a:gd name="connsiteY331" fmla="*/ 7512505 h 11439056"/>
              <a:gd name="connsiteX332" fmla="*/ 160841 w 27435120"/>
              <a:gd name="connsiteY332" fmla="*/ 6292195 h 11439056"/>
              <a:gd name="connsiteX333" fmla="*/ 255169 w 27435120"/>
              <a:gd name="connsiteY333" fmla="*/ 4736765 h 11439056"/>
              <a:gd name="connsiteX334" fmla="*/ 301534 w 27435120"/>
              <a:gd name="connsiteY334" fmla="*/ 2940997 h 11439056"/>
              <a:gd name="connsiteX335" fmla="*/ 293540 w 27435120"/>
              <a:gd name="connsiteY335" fmla="*/ 2653268 h 11439056"/>
              <a:gd name="connsiteX336" fmla="*/ 218397 w 27435120"/>
              <a:gd name="connsiteY336" fmla="*/ 2940997 h 11439056"/>
              <a:gd name="connsiteX337" fmla="*/ 199212 w 27435120"/>
              <a:gd name="connsiteY337" fmla="*/ 3149177 h 11439056"/>
              <a:gd name="connsiteX338" fmla="*/ 133662 w 27435120"/>
              <a:gd name="connsiteY338" fmla="*/ 4310249 h 11439056"/>
              <a:gd name="connsiteX339" fmla="*/ 95291 w 27435120"/>
              <a:gd name="connsiteY339" fmla="*/ 4518429 h 11439056"/>
              <a:gd name="connsiteX340" fmla="*/ 29741 w 27435120"/>
              <a:gd name="connsiteY340" fmla="*/ 4557357 h 11439056"/>
              <a:gd name="connsiteX341" fmla="*/ 2562 w 27435120"/>
              <a:gd name="connsiteY341" fmla="*/ 4487964 h 11439056"/>
              <a:gd name="connsiteX342" fmla="*/ 29741 w 27435120"/>
              <a:gd name="connsiteY342" fmla="*/ 3763563 h 11439056"/>
              <a:gd name="connsiteX343" fmla="*/ 87297 w 27435120"/>
              <a:gd name="connsiteY343" fmla="*/ 1908557 h 11439056"/>
              <a:gd name="connsiteX344" fmla="*/ 104884 w 27435120"/>
              <a:gd name="connsiteY344" fmla="*/ 1800235 h 11439056"/>
              <a:gd name="connsiteX345" fmla="*/ 170434 w 27435120"/>
              <a:gd name="connsiteY345" fmla="*/ 1908557 h 11439056"/>
              <a:gd name="connsiteX346" fmla="*/ 255169 w 27435120"/>
              <a:gd name="connsiteY346" fmla="*/ 2316455 h 11439056"/>
              <a:gd name="connsiteX347" fmla="*/ 264762 w 27435120"/>
              <a:gd name="connsiteY347" fmla="*/ 2375694 h 11439056"/>
              <a:gd name="connsiteX348" fmla="*/ 274354 w 27435120"/>
              <a:gd name="connsiteY348" fmla="*/ 2365538 h 11439056"/>
              <a:gd name="connsiteX349" fmla="*/ 255169 w 27435120"/>
              <a:gd name="connsiteY349" fmla="*/ 2316455 h 11439056"/>
              <a:gd name="connsiteX350" fmla="*/ 368682 w 27435120"/>
              <a:gd name="connsiteY350" fmla="*/ 1284015 h 11439056"/>
              <a:gd name="connsiteX351" fmla="*/ 386269 w 27435120"/>
              <a:gd name="connsiteY351" fmla="*/ 1016596 h 11439056"/>
              <a:gd name="connsiteX352" fmla="*/ 648469 w 27435120"/>
              <a:gd name="connsiteY352" fmla="*/ 877809 h 11439056"/>
              <a:gd name="connsiteX353" fmla="*/ 602104 w 27435120"/>
              <a:gd name="connsiteY353" fmla="*/ 906582 h 11439056"/>
              <a:gd name="connsiteX354" fmla="*/ 592511 w 27435120"/>
              <a:gd name="connsiteY354" fmla="*/ 926893 h 11439056"/>
              <a:gd name="connsiteX355" fmla="*/ 648469 w 27435120"/>
              <a:gd name="connsiteY355" fmla="*/ 877809 h 11439056"/>
              <a:gd name="connsiteX356" fmla="*/ 1136096 w 27435120"/>
              <a:gd name="connsiteY356" fmla="*/ 1502351 h 11439056"/>
              <a:gd name="connsiteX357" fmla="*/ 1492624 w 27435120"/>
              <a:gd name="connsiteY357" fmla="*/ 1869629 h 11439056"/>
              <a:gd name="connsiteX358" fmla="*/ 1698866 w 27435120"/>
              <a:gd name="connsiteY358" fmla="*/ 2018571 h 11439056"/>
              <a:gd name="connsiteX359" fmla="*/ 2130536 w 27435120"/>
              <a:gd name="connsiteY359" fmla="*/ 2285990 h 11439056"/>
              <a:gd name="connsiteX360" fmla="*/ 2373551 w 27435120"/>
              <a:gd name="connsiteY360" fmla="*/ 2306300 h 11439056"/>
              <a:gd name="connsiteX361" fmla="*/ 2861178 w 27435120"/>
              <a:gd name="connsiteY361" fmla="*/ 2583874 h 11439056"/>
              <a:gd name="connsiteX362" fmla="*/ 2992278 w 27435120"/>
              <a:gd name="connsiteY362" fmla="*/ 2910531 h 11439056"/>
              <a:gd name="connsiteX363" fmla="*/ 3123377 w 27435120"/>
              <a:gd name="connsiteY363" fmla="*/ 2890221 h 11439056"/>
              <a:gd name="connsiteX364" fmla="*/ 3347207 w 27435120"/>
              <a:gd name="connsiteY364" fmla="*/ 1818853 h 11439056"/>
              <a:gd name="connsiteX365" fmla="*/ 3684549 w 27435120"/>
              <a:gd name="connsiteY365" fmla="*/ 282041 h 11439056"/>
              <a:gd name="connsiteX366" fmla="*/ 3788469 w 27435120"/>
              <a:gd name="connsiteY366" fmla="*/ 104326 h 11439056"/>
              <a:gd name="connsiteX367" fmla="*/ 3962536 w 27435120"/>
              <a:gd name="connsiteY367" fmla="*/ 24 h 114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27435120" h="11439056">
                <a:moveTo>
                  <a:pt x="22113293" y="8728822"/>
                </a:moveTo>
                <a:cubicBezTo>
                  <a:pt x="22100477" y="8728266"/>
                  <a:pt x="22089685" y="8737470"/>
                  <a:pt x="22089685" y="8751432"/>
                </a:cubicBezTo>
                <a:cubicBezTo>
                  <a:pt x="22089685" y="8761587"/>
                  <a:pt x="22099277" y="8771743"/>
                  <a:pt x="22108871" y="8771743"/>
                </a:cubicBezTo>
                <a:cubicBezTo>
                  <a:pt x="22126457" y="8781898"/>
                  <a:pt x="22136049" y="8771743"/>
                  <a:pt x="22136049" y="8751432"/>
                </a:cubicBezTo>
                <a:cubicBezTo>
                  <a:pt x="22136049" y="8742970"/>
                  <a:pt x="22126457" y="8732815"/>
                  <a:pt x="22126457" y="8732815"/>
                </a:cubicBezTo>
                <a:cubicBezTo>
                  <a:pt x="22122061" y="8730276"/>
                  <a:pt x="22117565" y="8729006"/>
                  <a:pt x="22113293" y="8728822"/>
                </a:cubicBezTo>
                <a:close/>
                <a:moveTo>
                  <a:pt x="26635011" y="7541278"/>
                </a:moveTo>
                <a:cubicBezTo>
                  <a:pt x="26503911" y="7571743"/>
                  <a:pt x="26428769" y="7671602"/>
                  <a:pt x="26344035" y="7769768"/>
                </a:cubicBezTo>
                <a:cubicBezTo>
                  <a:pt x="26334441" y="7779924"/>
                  <a:pt x="26315257" y="7829007"/>
                  <a:pt x="26324849" y="7839162"/>
                </a:cubicBezTo>
                <a:cubicBezTo>
                  <a:pt x="26344035" y="7869627"/>
                  <a:pt x="26372813" y="7839162"/>
                  <a:pt x="26390399" y="7829007"/>
                </a:cubicBezTo>
                <a:cubicBezTo>
                  <a:pt x="26484727" y="7740996"/>
                  <a:pt x="26569461" y="7651292"/>
                  <a:pt x="26635011" y="7541278"/>
                </a:cubicBezTo>
                <a:close/>
                <a:moveTo>
                  <a:pt x="27153639" y="5795680"/>
                </a:moveTo>
                <a:cubicBezTo>
                  <a:pt x="27088565" y="5809587"/>
                  <a:pt x="26982947" y="5923436"/>
                  <a:pt x="26989941" y="5984155"/>
                </a:cubicBezTo>
                <a:cubicBezTo>
                  <a:pt x="26989941" y="5994310"/>
                  <a:pt x="27018719" y="6014621"/>
                  <a:pt x="27028311" y="6004466"/>
                </a:cubicBezTo>
                <a:cubicBezTo>
                  <a:pt x="27113047" y="5984155"/>
                  <a:pt x="27169003" y="5924917"/>
                  <a:pt x="27205775" y="5845368"/>
                </a:cubicBezTo>
                <a:cubicBezTo>
                  <a:pt x="27196183" y="5825058"/>
                  <a:pt x="27188189" y="5806440"/>
                  <a:pt x="27178597" y="5796285"/>
                </a:cubicBezTo>
                <a:cubicBezTo>
                  <a:pt x="27171403" y="5793746"/>
                  <a:pt x="27162933" y="5793693"/>
                  <a:pt x="27153639" y="5795680"/>
                </a:cubicBezTo>
                <a:close/>
                <a:moveTo>
                  <a:pt x="23429461" y="3883733"/>
                </a:moveTo>
                <a:cubicBezTo>
                  <a:pt x="23429461" y="3893888"/>
                  <a:pt x="23429461" y="3893888"/>
                  <a:pt x="23429461" y="3893888"/>
                </a:cubicBezTo>
                <a:cubicBezTo>
                  <a:pt x="23448647" y="3893888"/>
                  <a:pt x="23448647" y="3893888"/>
                  <a:pt x="23448647" y="3893888"/>
                </a:cubicBezTo>
                <a:close/>
                <a:moveTo>
                  <a:pt x="21827485" y="3604466"/>
                </a:moveTo>
                <a:cubicBezTo>
                  <a:pt x="21808299" y="3614621"/>
                  <a:pt x="21808299" y="3614621"/>
                  <a:pt x="21808299" y="3614621"/>
                </a:cubicBezTo>
                <a:lnTo>
                  <a:pt x="21827485" y="3614621"/>
                </a:lnTo>
                <a:cubicBezTo>
                  <a:pt x="21827485" y="3604466"/>
                  <a:pt x="21827485" y="3604466"/>
                  <a:pt x="21827485" y="3604466"/>
                </a:cubicBezTo>
                <a:close/>
                <a:moveTo>
                  <a:pt x="19259847" y="937048"/>
                </a:moveTo>
                <a:cubicBezTo>
                  <a:pt x="19259847" y="937048"/>
                  <a:pt x="19259847" y="937048"/>
                  <a:pt x="19267841" y="937048"/>
                </a:cubicBezTo>
                <a:lnTo>
                  <a:pt x="19260701" y="938792"/>
                </a:lnTo>
                <a:close/>
                <a:moveTo>
                  <a:pt x="3962536" y="24"/>
                </a:moveTo>
                <a:cubicBezTo>
                  <a:pt x="4022291" y="1082"/>
                  <a:pt x="4083444" y="38318"/>
                  <a:pt x="4144997" y="112789"/>
                </a:cubicBezTo>
                <a:cubicBezTo>
                  <a:pt x="4200954" y="182182"/>
                  <a:pt x="4256912" y="261730"/>
                  <a:pt x="4312868" y="341279"/>
                </a:cubicBezTo>
                <a:cubicBezTo>
                  <a:pt x="4351240" y="390362"/>
                  <a:pt x="4407197" y="451293"/>
                  <a:pt x="4453561" y="410673"/>
                </a:cubicBezTo>
                <a:cubicBezTo>
                  <a:pt x="4631026" y="271886"/>
                  <a:pt x="4659804" y="410673"/>
                  <a:pt x="4725353" y="530842"/>
                </a:cubicBezTo>
                <a:cubicBezTo>
                  <a:pt x="4800496" y="669629"/>
                  <a:pt x="4837268" y="659474"/>
                  <a:pt x="4968368" y="530842"/>
                </a:cubicBezTo>
                <a:cubicBezTo>
                  <a:pt x="5043511" y="451293"/>
                  <a:pt x="5101067" y="490221"/>
                  <a:pt x="5147431" y="569770"/>
                </a:cubicBezTo>
                <a:cubicBezTo>
                  <a:pt x="5203388" y="698402"/>
                  <a:pt x="5249753" y="827034"/>
                  <a:pt x="5259346" y="965821"/>
                </a:cubicBezTo>
                <a:cubicBezTo>
                  <a:pt x="5278531" y="1194311"/>
                  <a:pt x="5419224" y="1322943"/>
                  <a:pt x="5540731" y="1471885"/>
                </a:cubicBezTo>
                <a:cubicBezTo>
                  <a:pt x="5579101" y="1522661"/>
                  <a:pt x="5615873" y="1512506"/>
                  <a:pt x="5662238" y="1482041"/>
                </a:cubicBezTo>
                <a:cubicBezTo>
                  <a:pt x="5756566" y="1402492"/>
                  <a:pt x="5858887" y="1432957"/>
                  <a:pt x="5953215" y="1482041"/>
                </a:cubicBezTo>
                <a:cubicBezTo>
                  <a:pt x="6188236" y="1602210"/>
                  <a:pt x="6421658" y="1720686"/>
                  <a:pt x="6647085" y="1859474"/>
                </a:cubicBezTo>
                <a:cubicBezTo>
                  <a:pt x="6768592" y="1928867"/>
                  <a:pt x="6843735" y="2047344"/>
                  <a:pt x="6918878" y="2157358"/>
                </a:cubicBezTo>
                <a:cubicBezTo>
                  <a:pt x="7011607" y="2285990"/>
                  <a:pt x="7115527" y="2583874"/>
                  <a:pt x="7115527" y="2742971"/>
                </a:cubicBezTo>
                <a:cubicBezTo>
                  <a:pt x="7115527" y="2761589"/>
                  <a:pt x="7115527" y="2781899"/>
                  <a:pt x="7125120" y="2802210"/>
                </a:cubicBezTo>
                <a:cubicBezTo>
                  <a:pt x="7125120" y="2851293"/>
                  <a:pt x="7125120" y="2920686"/>
                  <a:pt x="7171484" y="2930842"/>
                </a:cubicBezTo>
                <a:cubicBezTo>
                  <a:pt x="7227442" y="2951152"/>
                  <a:pt x="7246627" y="2881758"/>
                  <a:pt x="7265813" y="2841138"/>
                </a:cubicBezTo>
                <a:cubicBezTo>
                  <a:pt x="7331362" y="2702351"/>
                  <a:pt x="7358542" y="2543253"/>
                  <a:pt x="7396912" y="2385849"/>
                </a:cubicBezTo>
                <a:cubicBezTo>
                  <a:pt x="7443277" y="2175976"/>
                  <a:pt x="7545599" y="2028726"/>
                  <a:pt x="7734255" y="1939022"/>
                </a:cubicBezTo>
                <a:cubicBezTo>
                  <a:pt x="7855762" y="1869629"/>
                  <a:pt x="7967676" y="1859474"/>
                  <a:pt x="8071597" y="1977950"/>
                </a:cubicBezTo>
                <a:cubicBezTo>
                  <a:pt x="8220283" y="2157358"/>
                  <a:pt x="8474489" y="2175976"/>
                  <a:pt x="8624773" y="2365538"/>
                </a:cubicBezTo>
                <a:cubicBezTo>
                  <a:pt x="8642361" y="2375694"/>
                  <a:pt x="8661545" y="2385849"/>
                  <a:pt x="8680731" y="2385849"/>
                </a:cubicBezTo>
                <a:cubicBezTo>
                  <a:pt x="8962117" y="2345228"/>
                  <a:pt x="9008481" y="2612647"/>
                  <a:pt x="9139581" y="2781899"/>
                </a:cubicBezTo>
                <a:cubicBezTo>
                  <a:pt x="9166759" y="2822520"/>
                  <a:pt x="9176353" y="2890221"/>
                  <a:pt x="9195537" y="2940997"/>
                </a:cubicBezTo>
                <a:cubicBezTo>
                  <a:pt x="9214723" y="2979925"/>
                  <a:pt x="9233909" y="3020545"/>
                  <a:pt x="9280273" y="3010390"/>
                </a:cubicBezTo>
                <a:cubicBezTo>
                  <a:pt x="9299458" y="3000235"/>
                  <a:pt x="9326637" y="2979925"/>
                  <a:pt x="9336230" y="2951152"/>
                </a:cubicBezTo>
                <a:cubicBezTo>
                  <a:pt x="9382594" y="2851293"/>
                  <a:pt x="9420965" y="2751434"/>
                  <a:pt x="9457737" y="2643112"/>
                </a:cubicBezTo>
                <a:cubicBezTo>
                  <a:pt x="9486515" y="2563564"/>
                  <a:pt x="9523288" y="2484015"/>
                  <a:pt x="9588837" y="2414622"/>
                </a:cubicBezTo>
                <a:cubicBezTo>
                  <a:pt x="9785486" y="2206441"/>
                  <a:pt x="9916586" y="2196286"/>
                  <a:pt x="10095650" y="2434932"/>
                </a:cubicBezTo>
                <a:cubicBezTo>
                  <a:pt x="10236342" y="2622802"/>
                  <a:pt x="10423399" y="2692196"/>
                  <a:pt x="10620049" y="2761589"/>
                </a:cubicBezTo>
                <a:cubicBezTo>
                  <a:pt x="10779927" y="2812365"/>
                  <a:pt x="10995762" y="2761589"/>
                  <a:pt x="11088492" y="3000235"/>
                </a:cubicBezTo>
                <a:cubicBezTo>
                  <a:pt x="11098084" y="3049318"/>
                  <a:pt x="11154041" y="3010390"/>
                  <a:pt x="11173226" y="2979925"/>
                </a:cubicBezTo>
                <a:cubicBezTo>
                  <a:pt x="11209998" y="2900376"/>
                  <a:pt x="11257962" y="2822520"/>
                  <a:pt x="11294733" y="2742971"/>
                </a:cubicBezTo>
                <a:cubicBezTo>
                  <a:pt x="11323511" y="2702351"/>
                  <a:pt x="11323511" y="2643112"/>
                  <a:pt x="11350692" y="2604184"/>
                </a:cubicBezTo>
                <a:cubicBezTo>
                  <a:pt x="11416241" y="2494170"/>
                  <a:pt x="11425833" y="2335073"/>
                  <a:pt x="11576118" y="2296145"/>
                </a:cubicBezTo>
                <a:cubicBezTo>
                  <a:pt x="11604896" y="2434932"/>
                  <a:pt x="11510569" y="2524636"/>
                  <a:pt x="11473796" y="2622802"/>
                </a:cubicBezTo>
                <a:cubicBezTo>
                  <a:pt x="11406648" y="2781899"/>
                  <a:pt x="11350692" y="2940997"/>
                  <a:pt x="11323511" y="3108557"/>
                </a:cubicBezTo>
                <a:cubicBezTo>
                  <a:pt x="11313920" y="3159332"/>
                  <a:pt x="11313920" y="3218571"/>
                  <a:pt x="11369877" y="3238881"/>
                </a:cubicBezTo>
                <a:cubicBezTo>
                  <a:pt x="11425833" y="3277809"/>
                  <a:pt x="11473796" y="3238881"/>
                  <a:pt x="11520161" y="3198260"/>
                </a:cubicBezTo>
                <a:cubicBezTo>
                  <a:pt x="11539346" y="3179643"/>
                  <a:pt x="11556933" y="3149177"/>
                  <a:pt x="11566526" y="3128867"/>
                </a:cubicBezTo>
                <a:cubicBezTo>
                  <a:pt x="11632076" y="2910531"/>
                  <a:pt x="11801546" y="2761589"/>
                  <a:pt x="11931048" y="2604184"/>
                </a:cubicBezTo>
                <a:cubicBezTo>
                  <a:pt x="12081332" y="2424777"/>
                  <a:pt x="12071740" y="2265679"/>
                  <a:pt x="11913461" y="2108275"/>
                </a:cubicBezTo>
                <a:cubicBezTo>
                  <a:pt x="11884682" y="2077809"/>
                  <a:pt x="11772769" y="2067654"/>
                  <a:pt x="11838318" y="1998261"/>
                </a:cubicBezTo>
                <a:cubicBezTo>
                  <a:pt x="11894276" y="1928867"/>
                  <a:pt x="12042962" y="1898401"/>
                  <a:pt x="12062147" y="1967795"/>
                </a:cubicBezTo>
                <a:cubicBezTo>
                  <a:pt x="12146882" y="2226751"/>
                  <a:pt x="12324347" y="2196286"/>
                  <a:pt x="12520996" y="2206441"/>
                </a:cubicBezTo>
                <a:cubicBezTo>
                  <a:pt x="12661689" y="2206441"/>
                  <a:pt x="12746424" y="2385849"/>
                  <a:pt x="12867931" y="2445087"/>
                </a:cubicBezTo>
                <a:cubicBezTo>
                  <a:pt x="13139724" y="2583874"/>
                  <a:pt x="13224459" y="2812365"/>
                  <a:pt x="13195682" y="3108557"/>
                </a:cubicBezTo>
                <a:cubicBezTo>
                  <a:pt x="13176495" y="3287964"/>
                  <a:pt x="13224459" y="3465679"/>
                  <a:pt x="13242045" y="3645087"/>
                </a:cubicBezTo>
                <a:cubicBezTo>
                  <a:pt x="13270824" y="3873578"/>
                  <a:pt x="13317188" y="4102068"/>
                  <a:pt x="13251639" y="4328866"/>
                </a:cubicBezTo>
                <a:cubicBezTo>
                  <a:pt x="13242045" y="4359332"/>
                  <a:pt x="13242045" y="4398260"/>
                  <a:pt x="13280416" y="4408415"/>
                </a:cubicBezTo>
                <a:cubicBezTo>
                  <a:pt x="13280416" y="4408415"/>
                  <a:pt x="13307595" y="4359332"/>
                  <a:pt x="13317188" y="4339022"/>
                </a:cubicBezTo>
                <a:cubicBezTo>
                  <a:pt x="13430701" y="3953126"/>
                  <a:pt x="13486658" y="3555383"/>
                  <a:pt x="13617758" y="3179643"/>
                </a:cubicBezTo>
                <a:cubicBezTo>
                  <a:pt x="13636944" y="3139022"/>
                  <a:pt x="13636944" y="3079784"/>
                  <a:pt x="13654530" y="3039163"/>
                </a:cubicBezTo>
                <a:cubicBezTo>
                  <a:pt x="13692901" y="2951152"/>
                  <a:pt x="13748858" y="2920686"/>
                  <a:pt x="13833593" y="2990080"/>
                </a:cubicBezTo>
                <a:cubicBezTo>
                  <a:pt x="13964693" y="3100094"/>
                  <a:pt x="13974286" y="3100094"/>
                  <a:pt x="14039836" y="2961307"/>
                </a:cubicBezTo>
                <a:cubicBezTo>
                  <a:pt x="14132565" y="2742971"/>
                  <a:pt x="14282850" y="2612647"/>
                  <a:pt x="14479500" y="2524636"/>
                </a:cubicBezTo>
                <a:cubicBezTo>
                  <a:pt x="14573828" y="2473860"/>
                  <a:pt x="14648970" y="2434932"/>
                  <a:pt x="14724113" y="2533098"/>
                </a:cubicBezTo>
                <a:cubicBezTo>
                  <a:pt x="14780070" y="2594029"/>
                  <a:pt x="14845620" y="2612647"/>
                  <a:pt x="14901577" y="2553409"/>
                </a:cubicBezTo>
                <a:cubicBezTo>
                  <a:pt x="15061455" y="2375694"/>
                  <a:pt x="15229327" y="2455242"/>
                  <a:pt x="15398797" y="2504325"/>
                </a:cubicBezTo>
                <a:cubicBezTo>
                  <a:pt x="15529897" y="2543253"/>
                  <a:pt x="15641812" y="2612647"/>
                  <a:pt x="15744133" y="2702351"/>
                </a:cubicBezTo>
                <a:cubicBezTo>
                  <a:pt x="15828869" y="2771744"/>
                  <a:pt x="15894419" y="2781899"/>
                  <a:pt x="15959969" y="2692196"/>
                </a:cubicBezTo>
                <a:cubicBezTo>
                  <a:pt x="16007932" y="2622802"/>
                  <a:pt x="16035111" y="2533098"/>
                  <a:pt x="16139032" y="2583874"/>
                </a:cubicBezTo>
                <a:cubicBezTo>
                  <a:pt x="16212576" y="2622802"/>
                  <a:pt x="16306903" y="2673578"/>
                  <a:pt x="16297311" y="2771744"/>
                </a:cubicBezTo>
                <a:cubicBezTo>
                  <a:pt x="16287718" y="2969770"/>
                  <a:pt x="16372453" y="3039163"/>
                  <a:pt x="16541925" y="3059473"/>
                </a:cubicBezTo>
                <a:cubicBezTo>
                  <a:pt x="16607473" y="3069629"/>
                  <a:pt x="16663431" y="3118712"/>
                  <a:pt x="16700203" y="3179643"/>
                </a:cubicBezTo>
                <a:cubicBezTo>
                  <a:pt x="16813717" y="3326892"/>
                  <a:pt x="16916039" y="3475834"/>
                  <a:pt x="17075915" y="3575693"/>
                </a:cubicBezTo>
                <a:cubicBezTo>
                  <a:pt x="17178237" y="3634932"/>
                  <a:pt x="17168645" y="3753408"/>
                  <a:pt x="17187831" y="3863422"/>
                </a:cubicBezTo>
                <a:cubicBezTo>
                  <a:pt x="17187831" y="3912506"/>
                  <a:pt x="17197423" y="3971744"/>
                  <a:pt x="17253381" y="3981899"/>
                </a:cubicBezTo>
                <a:cubicBezTo>
                  <a:pt x="17299745" y="3981899"/>
                  <a:pt x="17328523" y="3953126"/>
                  <a:pt x="17347709" y="3922661"/>
                </a:cubicBezTo>
                <a:cubicBezTo>
                  <a:pt x="17469215" y="3714480"/>
                  <a:pt x="17609907" y="3536765"/>
                  <a:pt x="17777779" y="3367513"/>
                </a:cubicBezTo>
                <a:cubicBezTo>
                  <a:pt x="17852923" y="3287964"/>
                  <a:pt x="17862515" y="3188105"/>
                  <a:pt x="17872107" y="3089939"/>
                </a:cubicBezTo>
                <a:cubicBezTo>
                  <a:pt x="17900885" y="2573719"/>
                  <a:pt x="18049571" y="2087964"/>
                  <a:pt x="18153493" y="1592055"/>
                </a:cubicBezTo>
                <a:cubicBezTo>
                  <a:pt x="18219043" y="1314481"/>
                  <a:pt x="18294185" y="1016596"/>
                  <a:pt x="18444471" y="757640"/>
                </a:cubicBezTo>
                <a:cubicBezTo>
                  <a:pt x="18575569" y="539305"/>
                  <a:pt x="18762627" y="520687"/>
                  <a:pt x="18949685" y="510532"/>
                </a:cubicBezTo>
                <a:cubicBezTo>
                  <a:pt x="19071191" y="500376"/>
                  <a:pt x="19136741" y="600235"/>
                  <a:pt x="19119155" y="728867"/>
                </a:cubicBezTo>
                <a:cubicBezTo>
                  <a:pt x="19109561" y="777951"/>
                  <a:pt x="19090377" y="827034"/>
                  <a:pt x="19071191" y="877809"/>
                </a:cubicBezTo>
                <a:cubicBezTo>
                  <a:pt x="19053605" y="996286"/>
                  <a:pt x="19109561" y="986131"/>
                  <a:pt x="19184705" y="957358"/>
                </a:cubicBezTo>
                <a:cubicBezTo>
                  <a:pt x="19198295" y="952280"/>
                  <a:pt x="19212283" y="949742"/>
                  <a:pt x="19226273" y="947203"/>
                </a:cubicBezTo>
                <a:lnTo>
                  <a:pt x="19260701" y="938792"/>
                </a:lnTo>
                <a:lnTo>
                  <a:pt x="19297819" y="1014692"/>
                </a:lnTo>
                <a:cubicBezTo>
                  <a:pt x="19310609" y="1040715"/>
                  <a:pt x="19324597" y="1065680"/>
                  <a:pt x="19342983" y="1085990"/>
                </a:cubicBezTo>
                <a:cubicBezTo>
                  <a:pt x="19427719" y="1194311"/>
                  <a:pt x="19427719" y="1304326"/>
                  <a:pt x="19381355" y="1412647"/>
                </a:cubicBezTo>
                <a:cubicBezTo>
                  <a:pt x="19362169" y="1422802"/>
                  <a:pt x="19342983" y="1432957"/>
                  <a:pt x="19334989" y="1432957"/>
                </a:cubicBezTo>
                <a:cubicBezTo>
                  <a:pt x="19325397" y="1443113"/>
                  <a:pt x="19325397" y="1453268"/>
                  <a:pt x="19325397" y="1453268"/>
                </a:cubicBezTo>
                <a:cubicBezTo>
                  <a:pt x="19352577" y="1461730"/>
                  <a:pt x="19362169" y="1432957"/>
                  <a:pt x="19381355" y="1412647"/>
                </a:cubicBezTo>
                <a:cubicBezTo>
                  <a:pt x="19466089" y="1432957"/>
                  <a:pt x="19539633" y="1284015"/>
                  <a:pt x="19597189" y="1333098"/>
                </a:cubicBezTo>
                <a:cubicBezTo>
                  <a:pt x="19672331" y="1394029"/>
                  <a:pt x="19699511" y="1522661"/>
                  <a:pt x="19709103" y="1630983"/>
                </a:cubicBezTo>
                <a:cubicBezTo>
                  <a:pt x="19718697" y="1690221"/>
                  <a:pt x="19728289" y="1751152"/>
                  <a:pt x="19728289" y="1810390"/>
                </a:cubicBezTo>
                <a:cubicBezTo>
                  <a:pt x="19728289" y="2098120"/>
                  <a:pt x="19745875" y="2385849"/>
                  <a:pt x="19821019" y="2673578"/>
                </a:cubicBezTo>
                <a:cubicBezTo>
                  <a:pt x="19868981" y="2881758"/>
                  <a:pt x="19876975" y="3079784"/>
                  <a:pt x="19821019" y="3287964"/>
                </a:cubicBezTo>
                <a:cubicBezTo>
                  <a:pt x="19774653" y="3447061"/>
                  <a:pt x="19803431" y="3485989"/>
                  <a:pt x="19952119" y="3516455"/>
                </a:cubicBezTo>
                <a:cubicBezTo>
                  <a:pt x="20121589" y="3536765"/>
                  <a:pt x="20289461" y="3565538"/>
                  <a:pt x="20458931" y="3575693"/>
                </a:cubicBezTo>
                <a:cubicBezTo>
                  <a:pt x="20590031" y="3585848"/>
                  <a:pt x="20721131" y="3555383"/>
                  <a:pt x="20759501" y="3377668"/>
                </a:cubicBezTo>
                <a:cubicBezTo>
                  <a:pt x="20786681" y="3267654"/>
                  <a:pt x="20842637" y="3257499"/>
                  <a:pt x="20927373" y="3267654"/>
                </a:cubicBezTo>
                <a:cubicBezTo>
                  <a:pt x="21029695" y="3287964"/>
                  <a:pt x="21133615" y="3298119"/>
                  <a:pt x="21235937" y="3308274"/>
                </a:cubicBezTo>
                <a:cubicBezTo>
                  <a:pt x="21293493" y="3318430"/>
                  <a:pt x="21349451" y="3347202"/>
                  <a:pt x="21395815" y="3347202"/>
                </a:cubicBezTo>
                <a:cubicBezTo>
                  <a:pt x="21827485" y="3347202"/>
                  <a:pt x="22172821" y="3604466"/>
                  <a:pt x="22548535" y="3763563"/>
                </a:cubicBezTo>
                <a:cubicBezTo>
                  <a:pt x="22642863" y="3814339"/>
                  <a:pt x="22725999" y="3863422"/>
                  <a:pt x="22839511" y="3873578"/>
                </a:cubicBezTo>
                <a:cubicBezTo>
                  <a:pt x="23036161" y="3883733"/>
                  <a:pt x="23213625" y="3883733"/>
                  <a:pt x="23400683" y="3753408"/>
                </a:cubicBezTo>
                <a:cubicBezTo>
                  <a:pt x="23550969" y="3645087"/>
                  <a:pt x="23730031" y="3506300"/>
                  <a:pt x="23944267" y="3596004"/>
                </a:cubicBezTo>
                <a:cubicBezTo>
                  <a:pt x="23982639" y="3614621"/>
                  <a:pt x="24048189" y="3604466"/>
                  <a:pt x="24075367" y="3575693"/>
                </a:cubicBezTo>
                <a:cubicBezTo>
                  <a:pt x="24216061" y="3485989"/>
                  <a:pt x="24375937" y="3465679"/>
                  <a:pt x="24535815" y="3426751"/>
                </a:cubicBezTo>
                <a:cubicBezTo>
                  <a:pt x="24620551" y="3416596"/>
                  <a:pt x="24732465" y="3416596"/>
                  <a:pt x="24713281" y="3257499"/>
                </a:cubicBezTo>
                <a:cubicBezTo>
                  <a:pt x="24703687" y="3228726"/>
                  <a:pt x="24750051" y="3228726"/>
                  <a:pt x="24778831" y="3228726"/>
                </a:cubicBezTo>
                <a:cubicBezTo>
                  <a:pt x="24890745" y="3238881"/>
                  <a:pt x="25004257" y="3218571"/>
                  <a:pt x="25088993" y="3318430"/>
                </a:cubicBezTo>
                <a:cubicBezTo>
                  <a:pt x="25162537" y="3396286"/>
                  <a:pt x="25256865" y="3396286"/>
                  <a:pt x="25322415" y="3318430"/>
                </a:cubicBezTo>
                <a:cubicBezTo>
                  <a:pt x="25519065" y="3079784"/>
                  <a:pt x="25754085" y="3020545"/>
                  <a:pt x="26033871" y="3089939"/>
                </a:cubicBezTo>
                <a:cubicBezTo>
                  <a:pt x="26043463" y="3089939"/>
                  <a:pt x="26053057" y="3089939"/>
                  <a:pt x="26062649" y="3089939"/>
                </a:cubicBezTo>
                <a:cubicBezTo>
                  <a:pt x="26137791" y="3100094"/>
                  <a:pt x="26241713" y="3030700"/>
                  <a:pt x="26288077" y="3128867"/>
                </a:cubicBezTo>
                <a:cubicBezTo>
                  <a:pt x="26344035" y="3228726"/>
                  <a:pt x="26232119" y="3277809"/>
                  <a:pt x="26184157" y="3347202"/>
                </a:cubicBezTo>
                <a:cubicBezTo>
                  <a:pt x="26118607" y="3436906"/>
                  <a:pt x="26072241" y="3536765"/>
                  <a:pt x="26128199" y="3655242"/>
                </a:cubicBezTo>
                <a:cubicBezTo>
                  <a:pt x="26174563" y="3753408"/>
                  <a:pt x="26128199" y="3873578"/>
                  <a:pt x="26137791" y="3981899"/>
                </a:cubicBezTo>
                <a:cubicBezTo>
                  <a:pt x="26156977" y="4269628"/>
                  <a:pt x="26297669" y="4359332"/>
                  <a:pt x="26579055" y="4240855"/>
                </a:cubicBezTo>
                <a:cubicBezTo>
                  <a:pt x="26569461" y="4398260"/>
                  <a:pt x="26615827" y="4528584"/>
                  <a:pt x="26719747" y="4647061"/>
                </a:cubicBezTo>
                <a:cubicBezTo>
                  <a:pt x="26812477" y="4765538"/>
                  <a:pt x="26793291" y="4785848"/>
                  <a:pt x="26662191" y="4855242"/>
                </a:cubicBezTo>
                <a:cubicBezTo>
                  <a:pt x="26559869" y="4904325"/>
                  <a:pt x="26550277" y="4934790"/>
                  <a:pt x="26635011" y="5014339"/>
                </a:cubicBezTo>
                <a:cubicBezTo>
                  <a:pt x="26766111" y="5132816"/>
                  <a:pt x="26916397" y="5242830"/>
                  <a:pt x="26906805" y="5469628"/>
                </a:cubicBezTo>
                <a:cubicBezTo>
                  <a:pt x="26897211" y="5510248"/>
                  <a:pt x="26943575" y="5539021"/>
                  <a:pt x="26981947" y="5539021"/>
                </a:cubicBezTo>
                <a:cubicBezTo>
                  <a:pt x="27130633" y="5549177"/>
                  <a:pt x="27234553" y="5669346"/>
                  <a:pt x="27356061" y="5737047"/>
                </a:cubicBezTo>
                <a:cubicBezTo>
                  <a:pt x="27440795" y="5775975"/>
                  <a:pt x="27467975" y="5855523"/>
                  <a:pt x="27384839" y="5924917"/>
                </a:cubicBezTo>
                <a:cubicBezTo>
                  <a:pt x="27149819" y="6122942"/>
                  <a:pt x="27196183" y="6381898"/>
                  <a:pt x="27280919" y="6629007"/>
                </a:cubicBezTo>
                <a:cubicBezTo>
                  <a:pt x="27309697" y="6728866"/>
                  <a:pt x="27309697" y="6808415"/>
                  <a:pt x="27234553" y="6867653"/>
                </a:cubicBezTo>
                <a:cubicBezTo>
                  <a:pt x="27047497" y="7035213"/>
                  <a:pt x="26953169" y="7253548"/>
                  <a:pt x="26858841" y="7492194"/>
                </a:cubicBezTo>
                <a:cubicBezTo>
                  <a:pt x="26766111" y="7759613"/>
                  <a:pt x="26625419" y="7998259"/>
                  <a:pt x="26334441" y="8067653"/>
                </a:cubicBezTo>
                <a:cubicBezTo>
                  <a:pt x="26193749" y="8098118"/>
                  <a:pt x="26156977" y="8265678"/>
                  <a:pt x="26043463" y="8316454"/>
                </a:cubicBezTo>
                <a:cubicBezTo>
                  <a:pt x="25921957" y="8365537"/>
                  <a:pt x="25781265" y="8296143"/>
                  <a:pt x="25659757" y="8365537"/>
                </a:cubicBezTo>
                <a:cubicBezTo>
                  <a:pt x="25499879" y="8455241"/>
                  <a:pt x="25332007" y="8514479"/>
                  <a:pt x="25162537" y="8563562"/>
                </a:cubicBezTo>
                <a:cubicBezTo>
                  <a:pt x="25096987" y="8583872"/>
                  <a:pt x="25031437" y="8594028"/>
                  <a:pt x="24965887" y="8602490"/>
                </a:cubicBezTo>
                <a:cubicBezTo>
                  <a:pt x="24798015" y="8632956"/>
                  <a:pt x="24666915" y="8375692"/>
                  <a:pt x="24470265" y="8543252"/>
                </a:cubicBezTo>
                <a:cubicBezTo>
                  <a:pt x="24329573" y="8673576"/>
                  <a:pt x="24132923" y="8594028"/>
                  <a:pt x="23953861" y="8622800"/>
                </a:cubicBezTo>
                <a:cubicBezTo>
                  <a:pt x="23813167" y="8643111"/>
                  <a:pt x="23682069" y="8682039"/>
                  <a:pt x="23570153" y="8781898"/>
                </a:cubicBezTo>
                <a:cubicBezTo>
                  <a:pt x="23458239" y="8871601"/>
                  <a:pt x="23344725" y="8959613"/>
                  <a:pt x="23204033" y="8990078"/>
                </a:cubicBezTo>
                <a:cubicBezTo>
                  <a:pt x="23269583" y="8871601"/>
                  <a:pt x="23383097" y="8802208"/>
                  <a:pt x="23485419" y="8722659"/>
                </a:cubicBezTo>
                <a:cubicBezTo>
                  <a:pt x="23597333" y="8643111"/>
                  <a:pt x="23691661" y="8563562"/>
                  <a:pt x="23766803" y="8445085"/>
                </a:cubicBezTo>
                <a:cubicBezTo>
                  <a:pt x="23813167" y="8404465"/>
                  <a:pt x="23870723" y="8355382"/>
                  <a:pt x="23813167" y="8275833"/>
                </a:cubicBezTo>
                <a:cubicBezTo>
                  <a:pt x="23813167" y="8265678"/>
                  <a:pt x="23776395" y="8255523"/>
                  <a:pt x="23766803" y="8265678"/>
                </a:cubicBezTo>
                <a:cubicBezTo>
                  <a:pt x="23691661" y="8324916"/>
                  <a:pt x="23757211" y="8385847"/>
                  <a:pt x="23766803" y="8445085"/>
                </a:cubicBezTo>
                <a:cubicBezTo>
                  <a:pt x="23550969" y="8285988"/>
                  <a:pt x="23354319" y="8296143"/>
                  <a:pt x="23128891" y="8445085"/>
                </a:cubicBezTo>
                <a:cubicBezTo>
                  <a:pt x="22941833" y="8563562"/>
                  <a:pt x="22718005" y="8632956"/>
                  <a:pt x="22529349" y="8771743"/>
                </a:cubicBezTo>
                <a:cubicBezTo>
                  <a:pt x="22463799" y="8820826"/>
                  <a:pt x="22380663" y="8851291"/>
                  <a:pt x="22295927" y="8871601"/>
                </a:cubicBezTo>
                <a:cubicBezTo>
                  <a:pt x="22051315" y="8959613"/>
                  <a:pt x="21976171" y="8930840"/>
                  <a:pt x="21845071" y="8682039"/>
                </a:cubicBezTo>
                <a:cubicBezTo>
                  <a:pt x="21761935" y="8524634"/>
                  <a:pt x="21658015" y="8404465"/>
                  <a:pt x="21470957" y="8414620"/>
                </a:cubicBezTo>
                <a:cubicBezTo>
                  <a:pt x="21442179" y="8414620"/>
                  <a:pt x="21376629" y="8394310"/>
                  <a:pt x="21376629" y="8375692"/>
                </a:cubicBezTo>
                <a:cubicBezTo>
                  <a:pt x="21339857" y="8167512"/>
                  <a:pt x="21104837" y="8126891"/>
                  <a:pt x="21048881" y="7949176"/>
                </a:cubicBezTo>
                <a:cubicBezTo>
                  <a:pt x="21002515" y="7779924"/>
                  <a:pt x="21012109" y="7592053"/>
                  <a:pt x="21002515" y="7412646"/>
                </a:cubicBezTo>
                <a:cubicBezTo>
                  <a:pt x="20992923" y="7155382"/>
                  <a:pt x="20777087" y="6947202"/>
                  <a:pt x="20534073" y="6965819"/>
                </a:cubicBezTo>
                <a:cubicBezTo>
                  <a:pt x="20458931" y="6975975"/>
                  <a:pt x="20410967" y="7016595"/>
                  <a:pt x="20383789" y="7085989"/>
                </a:cubicBezTo>
                <a:cubicBezTo>
                  <a:pt x="20327831" y="7273859"/>
                  <a:pt x="20318239" y="7471884"/>
                  <a:pt x="20177545" y="7620826"/>
                </a:cubicBezTo>
                <a:cubicBezTo>
                  <a:pt x="20131181" y="7671602"/>
                  <a:pt x="20158361" y="7759613"/>
                  <a:pt x="20187139" y="7820544"/>
                </a:cubicBezTo>
                <a:cubicBezTo>
                  <a:pt x="20262281" y="8028725"/>
                  <a:pt x="20206323" y="8236905"/>
                  <a:pt x="20214317" y="8445085"/>
                </a:cubicBezTo>
                <a:cubicBezTo>
                  <a:pt x="20214317" y="8524634"/>
                  <a:pt x="20167953" y="8553407"/>
                  <a:pt x="20102403" y="8514479"/>
                </a:cubicBezTo>
                <a:cubicBezTo>
                  <a:pt x="20036853" y="8473858"/>
                  <a:pt x="19980897" y="8414620"/>
                  <a:pt x="19915347" y="8385847"/>
                </a:cubicBezTo>
                <a:cubicBezTo>
                  <a:pt x="19803431" y="8335072"/>
                  <a:pt x="19680325" y="8245368"/>
                  <a:pt x="19568411" y="8404465"/>
                </a:cubicBezTo>
                <a:cubicBezTo>
                  <a:pt x="19531639" y="8463703"/>
                  <a:pt x="19502861" y="8414620"/>
                  <a:pt x="19502861" y="8385847"/>
                </a:cubicBezTo>
                <a:cubicBezTo>
                  <a:pt x="19493269" y="8126891"/>
                  <a:pt x="19277433" y="8226750"/>
                  <a:pt x="19165519" y="8157356"/>
                </a:cubicBezTo>
                <a:cubicBezTo>
                  <a:pt x="19127149" y="8137046"/>
                  <a:pt x="19090377" y="8196285"/>
                  <a:pt x="19061599" y="8245368"/>
                </a:cubicBezTo>
                <a:cubicBezTo>
                  <a:pt x="18949685" y="8473858"/>
                  <a:pt x="18828177" y="8702349"/>
                  <a:pt x="18772219" y="8959613"/>
                </a:cubicBezTo>
                <a:cubicBezTo>
                  <a:pt x="18753035" y="9089937"/>
                  <a:pt x="18687485" y="9169486"/>
                  <a:pt x="18602749" y="9249034"/>
                </a:cubicBezTo>
                <a:cubicBezTo>
                  <a:pt x="18452465" y="9377666"/>
                  <a:pt x="18321365" y="9516453"/>
                  <a:pt x="18153493" y="9614620"/>
                </a:cubicBezTo>
                <a:cubicBezTo>
                  <a:pt x="18041577" y="9673858"/>
                  <a:pt x="17928065" y="9704323"/>
                  <a:pt x="17806557" y="9724634"/>
                </a:cubicBezTo>
                <a:cubicBezTo>
                  <a:pt x="17712229" y="9744944"/>
                  <a:pt x="17646679" y="9724634"/>
                  <a:pt x="17581129" y="9645085"/>
                </a:cubicBezTo>
                <a:cubicBezTo>
                  <a:pt x="17422851" y="9465678"/>
                  <a:pt x="17226201" y="9347201"/>
                  <a:pt x="17027953" y="9228724"/>
                </a:cubicBezTo>
                <a:cubicBezTo>
                  <a:pt x="16971995" y="9188104"/>
                  <a:pt x="16898451" y="9149175"/>
                  <a:pt x="16850489" y="9089937"/>
                </a:cubicBezTo>
                <a:cubicBezTo>
                  <a:pt x="16757759" y="8959613"/>
                  <a:pt x="16634653" y="8900374"/>
                  <a:pt x="16493961" y="8891912"/>
                </a:cubicBezTo>
                <a:cubicBezTo>
                  <a:pt x="16335681" y="8871601"/>
                  <a:pt x="16241354" y="8781898"/>
                  <a:pt x="16156618" y="8643111"/>
                </a:cubicBezTo>
                <a:cubicBezTo>
                  <a:pt x="16044704" y="8434930"/>
                  <a:pt x="15923197" y="8236905"/>
                  <a:pt x="15875233" y="7998259"/>
                </a:cubicBezTo>
                <a:cubicBezTo>
                  <a:pt x="15867239" y="7928866"/>
                  <a:pt x="15828869" y="7859472"/>
                  <a:pt x="15753726" y="7849317"/>
                </a:cubicBezTo>
                <a:cubicBezTo>
                  <a:pt x="15678584" y="7849317"/>
                  <a:pt x="15641812" y="7918711"/>
                  <a:pt x="15603441" y="7977949"/>
                </a:cubicBezTo>
                <a:cubicBezTo>
                  <a:pt x="15576262" y="8047342"/>
                  <a:pt x="15529897" y="8147201"/>
                  <a:pt x="15576262" y="8206440"/>
                </a:cubicBezTo>
                <a:cubicBezTo>
                  <a:pt x="15688176" y="8355382"/>
                  <a:pt x="15622626" y="8514479"/>
                  <a:pt x="15613034" y="8663421"/>
                </a:cubicBezTo>
                <a:cubicBezTo>
                  <a:pt x="15595447" y="8881757"/>
                  <a:pt x="15670590" y="9069627"/>
                  <a:pt x="15772911" y="9228724"/>
                </a:cubicBezTo>
                <a:cubicBezTo>
                  <a:pt x="15848054" y="9357356"/>
                  <a:pt x="15894419" y="9475833"/>
                  <a:pt x="15838461" y="9614620"/>
                </a:cubicBezTo>
                <a:cubicBezTo>
                  <a:pt x="15763319" y="9853266"/>
                  <a:pt x="15904011" y="10051291"/>
                  <a:pt x="15894419" y="10279782"/>
                </a:cubicBezTo>
                <a:cubicBezTo>
                  <a:pt x="15894419" y="10328865"/>
                  <a:pt x="15959969" y="10349175"/>
                  <a:pt x="15998339" y="10369486"/>
                </a:cubicBezTo>
                <a:cubicBezTo>
                  <a:pt x="15979154" y="10459189"/>
                  <a:pt x="15959969" y="10547201"/>
                  <a:pt x="15904011" y="10616594"/>
                </a:cubicBezTo>
                <a:cubicBezTo>
                  <a:pt x="15828869" y="10706298"/>
                  <a:pt x="15792097" y="10796002"/>
                  <a:pt x="15884826" y="10904323"/>
                </a:cubicBezTo>
                <a:cubicBezTo>
                  <a:pt x="15932789" y="10944944"/>
                  <a:pt x="15932789" y="11024492"/>
                  <a:pt x="15884826" y="11063420"/>
                </a:cubicBezTo>
                <a:cubicBezTo>
                  <a:pt x="15801689" y="11142969"/>
                  <a:pt x="15753726" y="11212363"/>
                  <a:pt x="15828869" y="11330839"/>
                </a:cubicBezTo>
                <a:cubicBezTo>
                  <a:pt x="15848054" y="11361305"/>
                  <a:pt x="15792097" y="11400233"/>
                  <a:pt x="15763319" y="11410388"/>
                </a:cubicBezTo>
                <a:cubicBezTo>
                  <a:pt x="15613034" y="11479781"/>
                  <a:pt x="15481934" y="11420543"/>
                  <a:pt x="15425977" y="11261446"/>
                </a:cubicBezTo>
                <a:cubicBezTo>
                  <a:pt x="15389205" y="11181897"/>
                  <a:pt x="15389205" y="11083731"/>
                  <a:pt x="15370019" y="11004182"/>
                </a:cubicBezTo>
                <a:cubicBezTo>
                  <a:pt x="15323655" y="10855240"/>
                  <a:pt x="15275691" y="10834930"/>
                  <a:pt x="15154184" y="10924633"/>
                </a:cubicBezTo>
                <a:cubicBezTo>
                  <a:pt x="15127005" y="10944944"/>
                  <a:pt x="15098227" y="10994027"/>
                  <a:pt x="15061455" y="10963562"/>
                </a:cubicBezTo>
                <a:cubicBezTo>
                  <a:pt x="15032677" y="10934789"/>
                  <a:pt x="15061455" y="10894168"/>
                  <a:pt x="15079042" y="10855240"/>
                </a:cubicBezTo>
                <a:cubicBezTo>
                  <a:pt x="15098227" y="10824775"/>
                  <a:pt x="15117412" y="10785847"/>
                  <a:pt x="15127005" y="10745226"/>
                </a:cubicBezTo>
                <a:cubicBezTo>
                  <a:pt x="15127005" y="10736763"/>
                  <a:pt x="15127005" y="10706298"/>
                  <a:pt x="15117412" y="10696143"/>
                </a:cubicBezTo>
                <a:cubicBezTo>
                  <a:pt x="15098227" y="10667370"/>
                  <a:pt x="15061455" y="10677525"/>
                  <a:pt x="15042270" y="10696143"/>
                </a:cubicBezTo>
                <a:cubicBezTo>
                  <a:pt x="14986313" y="10785847"/>
                  <a:pt x="14911170" y="10865395"/>
                  <a:pt x="14872799" y="10973717"/>
                </a:cubicBezTo>
                <a:cubicBezTo>
                  <a:pt x="14788064" y="10914478"/>
                  <a:pt x="14714520" y="10834930"/>
                  <a:pt x="14648970" y="10745226"/>
                </a:cubicBezTo>
                <a:cubicBezTo>
                  <a:pt x="14554642" y="10626749"/>
                  <a:pt x="14508278" y="10477807"/>
                  <a:pt x="14573828" y="10328865"/>
                </a:cubicBezTo>
                <a:cubicBezTo>
                  <a:pt x="14639378" y="10179923"/>
                  <a:pt x="14601007" y="10061446"/>
                  <a:pt x="14508278" y="9942969"/>
                </a:cubicBezTo>
                <a:cubicBezTo>
                  <a:pt x="14460314" y="9892194"/>
                  <a:pt x="14404357" y="9843110"/>
                  <a:pt x="14404357" y="9773717"/>
                </a:cubicBezTo>
                <a:cubicBezTo>
                  <a:pt x="14394765" y="9526608"/>
                  <a:pt x="14310029" y="9308273"/>
                  <a:pt x="14263665" y="9069627"/>
                </a:cubicBezTo>
                <a:cubicBezTo>
                  <a:pt x="14226893" y="8871601"/>
                  <a:pt x="14217300" y="8653266"/>
                  <a:pt x="13945508" y="8643111"/>
                </a:cubicBezTo>
                <a:cubicBezTo>
                  <a:pt x="13870365" y="8643111"/>
                  <a:pt x="13870365" y="8534789"/>
                  <a:pt x="13860773" y="8473858"/>
                </a:cubicBezTo>
                <a:cubicBezTo>
                  <a:pt x="13833593" y="8375692"/>
                  <a:pt x="13804815" y="8265678"/>
                  <a:pt x="13683308" y="8275833"/>
                </a:cubicBezTo>
                <a:cubicBezTo>
                  <a:pt x="13561801" y="8285988"/>
                  <a:pt x="13421108" y="8424775"/>
                  <a:pt x="13421108" y="8534789"/>
                </a:cubicBezTo>
                <a:cubicBezTo>
                  <a:pt x="13411516" y="8673576"/>
                  <a:pt x="13401923" y="8812363"/>
                  <a:pt x="13411516" y="8951150"/>
                </a:cubicBezTo>
                <a:cubicBezTo>
                  <a:pt x="13438695" y="9298118"/>
                  <a:pt x="13345967" y="9604465"/>
                  <a:pt x="13195682" y="9902349"/>
                </a:cubicBezTo>
                <a:cubicBezTo>
                  <a:pt x="13149316" y="9971742"/>
                  <a:pt x="13139724" y="10071601"/>
                  <a:pt x="13101354" y="10151150"/>
                </a:cubicBezTo>
                <a:cubicBezTo>
                  <a:pt x="13008624" y="10349175"/>
                  <a:pt x="12829561" y="10369486"/>
                  <a:pt x="12671281" y="10220543"/>
                </a:cubicBezTo>
                <a:cubicBezTo>
                  <a:pt x="12615324" y="10161305"/>
                  <a:pt x="12559368" y="10120684"/>
                  <a:pt x="12501811" y="10071601"/>
                </a:cubicBezTo>
                <a:cubicBezTo>
                  <a:pt x="12436262" y="10012363"/>
                  <a:pt x="12380304" y="9922659"/>
                  <a:pt x="12314755" y="10071601"/>
                </a:cubicBezTo>
                <a:cubicBezTo>
                  <a:pt x="12285976" y="10140995"/>
                  <a:pt x="12239611" y="10091912"/>
                  <a:pt x="12212432" y="10051291"/>
                </a:cubicBezTo>
                <a:cubicBezTo>
                  <a:pt x="12098919" y="9902349"/>
                  <a:pt x="12042962" y="9734789"/>
                  <a:pt x="12006191" y="9565536"/>
                </a:cubicBezTo>
                <a:cubicBezTo>
                  <a:pt x="11847912" y="8910530"/>
                  <a:pt x="11735996" y="8255523"/>
                  <a:pt x="11726403" y="7581898"/>
                </a:cubicBezTo>
                <a:cubicBezTo>
                  <a:pt x="11726403" y="7482039"/>
                  <a:pt x="11753584" y="7314479"/>
                  <a:pt x="11688033" y="7314479"/>
                </a:cubicBezTo>
                <a:cubicBezTo>
                  <a:pt x="11566526" y="7304324"/>
                  <a:pt x="11604896" y="7482039"/>
                  <a:pt x="11566526" y="7571743"/>
                </a:cubicBezTo>
                <a:cubicBezTo>
                  <a:pt x="11510569" y="7690220"/>
                  <a:pt x="11510569" y="7829007"/>
                  <a:pt x="11500976" y="7959331"/>
                </a:cubicBezTo>
                <a:cubicBezTo>
                  <a:pt x="11473796" y="8414620"/>
                  <a:pt x="11464205" y="8871601"/>
                  <a:pt x="11406648" y="9326891"/>
                </a:cubicBezTo>
                <a:cubicBezTo>
                  <a:pt x="11389062" y="9465678"/>
                  <a:pt x="11398654" y="9604465"/>
                  <a:pt x="11398654" y="9753407"/>
                </a:cubicBezTo>
                <a:cubicBezTo>
                  <a:pt x="11398654" y="9822800"/>
                  <a:pt x="11406648" y="9892194"/>
                  <a:pt x="11379469" y="9953125"/>
                </a:cubicBezTo>
                <a:cubicBezTo>
                  <a:pt x="11341098" y="10051291"/>
                  <a:pt x="11285141" y="10110529"/>
                  <a:pt x="11182819" y="10071601"/>
                </a:cubicBezTo>
                <a:cubicBezTo>
                  <a:pt x="10976576" y="9992053"/>
                  <a:pt x="10731964" y="10022518"/>
                  <a:pt x="10573685" y="9814338"/>
                </a:cubicBezTo>
                <a:cubicBezTo>
                  <a:pt x="10508134" y="9734789"/>
                  <a:pt x="10413806" y="9734789"/>
                  <a:pt x="10311485" y="9744944"/>
                </a:cubicBezTo>
                <a:cubicBezTo>
                  <a:pt x="10049286" y="9763562"/>
                  <a:pt x="9852635" y="9585847"/>
                  <a:pt x="9823857" y="9298118"/>
                </a:cubicBezTo>
                <a:cubicBezTo>
                  <a:pt x="9804672" y="9159331"/>
                  <a:pt x="9814265" y="9010388"/>
                  <a:pt x="9748716" y="8881757"/>
                </a:cubicBezTo>
                <a:cubicBezTo>
                  <a:pt x="9739122" y="8871601"/>
                  <a:pt x="9719937" y="8851291"/>
                  <a:pt x="9711943" y="8841136"/>
                </a:cubicBezTo>
                <a:cubicBezTo>
                  <a:pt x="9673573" y="8841136"/>
                  <a:pt x="9663979" y="8871601"/>
                  <a:pt x="9663979" y="8900374"/>
                </a:cubicBezTo>
                <a:cubicBezTo>
                  <a:pt x="9654388" y="9079782"/>
                  <a:pt x="9654388" y="9257497"/>
                  <a:pt x="9644794" y="9447060"/>
                </a:cubicBezTo>
                <a:cubicBezTo>
                  <a:pt x="9644794" y="9545226"/>
                  <a:pt x="9654388" y="9645085"/>
                  <a:pt x="9636801" y="9744944"/>
                </a:cubicBezTo>
                <a:cubicBezTo>
                  <a:pt x="9608022" y="9971742"/>
                  <a:pt x="9532880" y="10041136"/>
                  <a:pt x="9307452" y="10071601"/>
                </a:cubicBezTo>
                <a:cubicBezTo>
                  <a:pt x="9149173" y="10091912"/>
                  <a:pt x="8998889" y="10091912"/>
                  <a:pt x="8896567" y="9912504"/>
                </a:cubicBezTo>
                <a:cubicBezTo>
                  <a:pt x="8848603" y="9832955"/>
                  <a:pt x="8773461" y="9783872"/>
                  <a:pt x="8680731" y="9804182"/>
                </a:cubicBezTo>
                <a:cubicBezTo>
                  <a:pt x="8511260" y="9843110"/>
                  <a:pt x="8418531" y="9734789"/>
                  <a:pt x="8324203" y="9614620"/>
                </a:cubicBezTo>
                <a:cubicBezTo>
                  <a:pt x="8268247" y="9535071"/>
                  <a:pt x="8229875" y="9447060"/>
                  <a:pt x="8146739" y="9387821"/>
                </a:cubicBezTo>
                <a:cubicBezTo>
                  <a:pt x="8052411" y="9326891"/>
                  <a:pt x="7977269" y="9337046"/>
                  <a:pt x="7940497" y="9447060"/>
                </a:cubicBezTo>
                <a:cubicBezTo>
                  <a:pt x="7892534" y="9575692"/>
                  <a:pt x="7817391" y="9704323"/>
                  <a:pt x="7865354" y="9873576"/>
                </a:cubicBezTo>
                <a:cubicBezTo>
                  <a:pt x="7902126" y="10012363"/>
                  <a:pt x="7846169" y="10051291"/>
                  <a:pt x="7715069" y="9992053"/>
                </a:cubicBezTo>
                <a:cubicBezTo>
                  <a:pt x="7630334" y="9953125"/>
                  <a:pt x="7555191" y="9922659"/>
                  <a:pt x="7472055" y="9932814"/>
                </a:cubicBezTo>
                <a:cubicBezTo>
                  <a:pt x="7237035" y="9942969"/>
                  <a:pt x="7171484" y="9873576"/>
                  <a:pt x="7086749" y="9634930"/>
                </a:cubicBezTo>
                <a:cubicBezTo>
                  <a:pt x="7049977" y="9516453"/>
                  <a:pt x="7115527" y="9316735"/>
                  <a:pt x="6955650" y="9308273"/>
                </a:cubicBezTo>
                <a:cubicBezTo>
                  <a:pt x="6824550" y="9298118"/>
                  <a:pt x="6899692" y="9516453"/>
                  <a:pt x="6814957" y="9604465"/>
                </a:cubicBezTo>
                <a:cubicBezTo>
                  <a:pt x="6797370" y="9614620"/>
                  <a:pt x="6787777" y="9634930"/>
                  <a:pt x="6778185" y="9645085"/>
                </a:cubicBezTo>
                <a:cubicBezTo>
                  <a:pt x="6759000" y="9624775"/>
                  <a:pt x="6749407" y="9585847"/>
                  <a:pt x="6730222" y="9575692"/>
                </a:cubicBezTo>
                <a:cubicBezTo>
                  <a:pt x="6506393" y="9506298"/>
                  <a:pt x="6421658" y="9308273"/>
                  <a:pt x="6356108" y="9089937"/>
                </a:cubicBezTo>
                <a:cubicBezTo>
                  <a:pt x="6205822" y="8612645"/>
                  <a:pt x="6093908" y="8137046"/>
                  <a:pt x="6037951" y="7630981"/>
                </a:cubicBezTo>
                <a:cubicBezTo>
                  <a:pt x="5981994" y="7135072"/>
                  <a:pt x="5943623" y="6639162"/>
                  <a:pt x="5775751" y="6163563"/>
                </a:cubicBezTo>
                <a:cubicBezTo>
                  <a:pt x="5746973" y="6102632"/>
                  <a:pt x="5737380" y="6034931"/>
                  <a:pt x="5700609" y="5963845"/>
                </a:cubicBezTo>
                <a:cubicBezTo>
                  <a:pt x="5652645" y="5885989"/>
                  <a:pt x="5579101" y="5875834"/>
                  <a:pt x="5513551" y="5945227"/>
                </a:cubicBezTo>
                <a:cubicBezTo>
                  <a:pt x="5475180" y="5994310"/>
                  <a:pt x="5438409" y="6043394"/>
                  <a:pt x="5419224" y="6094169"/>
                </a:cubicBezTo>
                <a:cubicBezTo>
                  <a:pt x="5372859" y="6292195"/>
                  <a:pt x="5297716" y="6451292"/>
                  <a:pt x="5118653" y="6569769"/>
                </a:cubicBezTo>
                <a:cubicBezTo>
                  <a:pt x="5006739" y="6649317"/>
                  <a:pt x="5025924" y="6816877"/>
                  <a:pt x="5072288" y="6957357"/>
                </a:cubicBezTo>
                <a:cubicBezTo>
                  <a:pt x="5118653" y="7075833"/>
                  <a:pt x="5118653" y="7194310"/>
                  <a:pt x="5091474" y="7314479"/>
                </a:cubicBezTo>
                <a:cubicBezTo>
                  <a:pt x="5081881" y="7333097"/>
                  <a:pt x="5072288" y="7343252"/>
                  <a:pt x="5062696" y="7363563"/>
                </a:cubicBezTo>
                <a:cubicBezTo>
                  <a:pt x="5043511" y="7343252"/>
                  <a:pt x="5035517" y="7333097"/>
                  <a:pt x="5025924" y="7314479"/>
                </a:cubicBezTo>
                <a:cubicBezTo>
                  <a:pt x="4987553" y="7174000"/>
                  <a:pt x="4941188" y="7026750"/>
                  <a:pt x="4922003" y="6877808"/>
                </a:cubicBezTo>
                <a:cubicBezTo>
                  <a:pt x="4885232" y="6539303"/>
                  <a:pt x="4837268" y="6212646"/>
                  <a:pt x="4790904" y="5875834"/>
                </a:cubicBezTo>
                <a:cubicBezTo>
                  <a:pt x="4790904" y="5845368"/>
                  <a:pt x="4763724" y="5816595"/>
                  <a:pt x="4744539" y="5806440"/>
                </a:cubicBezTo>
                <a:cubicBezTo>
                  <a:pt x="4715761" y="5796285"/>
                  <a:pt x="4698174" y="5835213"/>
                  <a:pt x="4698174" y="5865679"/>
                </a:cubicBezTo>
                <a:cubicBezTo>
                  <a:pt x="4706168" y="6143253"/>
                  <a:pt x="4538296" y="6400516"/>
                  <a:pt x="4631026" y="6688245"/>
                </a:cubicBezTo>
                <a:cubicBezTo>
                  <a:pt x="4640618" y="6728866"/>
                  <a:pt x="4631026" y="6798259"/>
                  <a:pt x="4575068" y="6808415"/>
                </a:cubicBezTo>
                <a:cubicBezTo>
                  <a:pt x="4499926" y="6816877"/>
                  <a:pt x="4491932" y="6749176"/>
                  <a:pt x="4482339" y="6688245"/>
                </a:cubicBezTo>
                <a:cubicBezTo>
                  <a:pt x="4453561" y="6579924"/>
                  <a:pt x="4434376" y="6469910"/>
                  <a:pt x="4416789" y="6371743"/>
                </a:cubicBezTo>
                <a:cubicBezTo>
                  <a:pt x="4407197" y="6341278"/>
                  <a:pt x="4388011" y="6302350"/>
                  <a:pt x="4359233" y="6312505"/>
                </a:cubicBezTo>
                <a:cubicBezTo>
                  <a:pt x="4332054" y="6320968"/>
                  <a:pt x="4312868" y="6351433"/>
                  <a:pt x="4303276" y="6371743"/>
                </a:cubicBezTo>
                <a:cubicBezTo>
                  <a:pt x="4220140" y="6688245"/>
                  <a:pt x="4172176" y="7016595"/>
                  <a:pt x="4135404" y="7343252"/>
                </a:cubicBezTo>
                <a:cubicBezTo>
                  <a:pt x="4089040" y="7749458"/>
                  <a:pt x="4013897" y="8147201"/>
                  <a:pt x="4013897" y="8563562"/>
                </a:cubicBezTo>
                <a:cubicBezTo>
                  <a:pt x="4013897" y="8871601"/>
                  <a:pt x="3778877" y="9030699"/>
                  <a:pt x="3611005" y="9218569"/>
                </a:cubicBezTo>
                <a:cubicBezTo>
                  <a:pt x="3563042" y="9267652"/>
                  <a:pt x="3487899" y="9287962"/>
                  <a:pt x="3422349" y="9249034"/>
                </a:cubicBezTo>
                <a:cubicBezTo>
                  <a:pt x="3366392" y="9208414"/>
                  <a:pt x="3366392" y="9149175"/>
                  <a:pt x="3385577" y="9089937"/>
                </a:cubicBezTo>
                <a:cubicBezTo>
                  <a:pt x="3441535" y="8891912"/>
                  <a:pt x="3281656" y="8781898"/>
                  <a:pt x="3216107" y="8632956"/>
                </a:cubicBezTo>
                <a:cubicBezTo>
                  <a:pt x="3188928" y="8573717"/>
                  <a:pt x="3113785" y="8594028"/>
                  <a:pt x="3085007" y="8653266"/>
                </a:cubicBezTo>
                <a:cubicBezTo>
                  <a:pt x="3057828" y="8712504"/>
                  <a:pt x="3075414" y="8802208"/>
                  <a:pt x="3009864" y="8841136"/>
                </a:cubicBezTo>
                <a:cubicBezTo>
                  <a:pt x="2963500" y="8871601"/>
                  <a:pt x="2907543" y="8910530"/>
                  <a:pt x="2861178" y="8871601"/>
                </a:cubicBezTo>
                <a:cubicBezTo>
                  <a:pt x="2805221" y="8841136"/>
                  <a:pt x="2832400" y="8781898"/>
                  <a:pt x="2841992" y="8742970"/>
                </a:cubicBezTo>
                <a:cubicBezTo>
                  <a:pt x="2878765" y="8643111"/>
                  <a:pt x="2897950" y="8573717"/>
                  <a:pt x="2757257" y="8563562"/>
                </a:cubicBezTo>
                <a:cubicBezTo>
                  <a:pt x="2710893" y="8563562"/>
                  <a:pt x="2730078" y="8484013"/>
                  <a:pt x="2738072" y="8434930"/>
                </a:cubicBezTo>
                <a:cubicBezTo>
                  <a:pt x="2766850" y="8324916"/>
                  <a:pt x="2795628" y="8226750"/>
                  <a:pt x="2766850" y="8106581"/>
                </a:cubicBezTo>
                <a:cubicBezTo>
                  <a:pt x="2757257" y="8077808"/>
                  <a:pt x="2730078" y="8008414"/>
                  <a:pt x="2701300" y="8047342"/>
                </a:cubicBezTo>
                <a:cubicBezTo>
                  <a:pt x="2597379" y="8206440"/>
                  <a:pt x="2597379" y="8106581"/>
                  <a:pt x="2579793" y="7998259"/>
                </a:cubicBezTo>
                <a:cubicBezTo>
                  <a:pt x="2570200" y="7888245"/>
                  <a:pt x="2475873" y="7820544"/>
                  <a:pt x="2419915" y="7730840"/>
                </a:cubicBezTo>
                <a:cubicBezTo>
                  <a:pt x="2354365" y="7630981"/>
                  <a:pt x="2439100" y="7620826"/>
                  <a:pt x="2504650" y="7602209"/>
                </a:cubicBezTo>
                <a:cubicBezTo>
                  <a:pt x="2523836" y="7075833"/>
                  <a:pt x="2429508" y="6569769"/>
                  <a:pt x="2298408" y="6063704"/>
                </a:cubicBezTo>
                <a:cubicBezTo>
                  <a:pt x="2260037" y="5924917"/>
                  <a:pt x="2242451" y="5775975"/>
                  <a:pt x="2213673" y="5628725"/>
                </a:cubicBezTo>
                <a:cubicBezTo>
                  <a:pt x="2194487" y="5530559"/>
                  <a:pt x="2167308" y="5430700"/>
                  <a:pt x="2148123" y="5340996"/>
                </a:cubicBezTo>
                <a:cubicBezTo>
                  <a:pt x="2130536" y="5302068"/>
                  <a:pt x="2101758" y="5261447"/>
                  <a:pt x="2063387" y="5281758"/>
                </a:cubicBezTo>
                <a:cubicBezTo>
                  <a:pt x="2036208" y="5281758"/>
                  <a:pt x="2017023" y="5312223"/>
                  <a:pt x="2007430" y="5330841"/>
                </a:cubicBezTo>
                <a:cubicBezTo>
                  <a:pt x="1980251" y="5410390"/>
                  <a:pt x="1961066" y="5489938"/>
                  <a:pt x="1951473" y="5569487"/>
                </a:cubicBezTo>
                <a:cubicBezTo>
                  <a:pt x="1839559" y="6320968"/>
                  <a:pt x="1708458" y="7085989"/>
                  <a:pt x="1652501" y="7849317"/>
                </a:cubicBezTo>
                <a:cubicBezTo>
                  <a:pt x="1633316" y="8147201"/>
                  <a:pt x="1538988" y="8434930"/>
                  <a:pt x="1538988" y="8742970"/>
                </a:cubicBezTo>
                <a:cubicBezTo>
                  <a:pt x="1529395" y="8871601"/>
                  <a:pt x="1492624" y="8891912"/>
                  <a:pt x="1407888" y="8792053"/>
                </a:cubicBezTo>
                <a:cubicBezTo>
                  <a:pt x="1361524" y="8742970"/>
                  <a:pt x="1332746" y="8732815"/>
                  <a:pt x="1332746" y="8812363"/>
                </a:cubicBezTo>
                <a:cubicBezTo>
                  <a:pt x="1313560" y="9257497"/>
                  <a:pt x="1192053" y="9684013"/>
                  <a:pt x="1201646" y="10120684"/>
                </a:cubicBezTo>
                <a:cubicBezTo>
                  <a:pt x="1211239" y="10220543"/>
                  <a:pt x="1182460" y="10320402"/>
                  <a:pt x="1174467" y="10418569"/>
                </a:cubicBezTo>
                <a:cubicBezTo>
                  <a:pt x="1145689" y="10577666"/>
                  <a:pt x="1116911" y="10716453"/>
                  <a:pt x="910668" y="10685988"/>
                </a:cubicBezTo>
                <a:cubicBezTo>
                  <a:pt x="808347" y="10677525"/>
                  <a:pt x="742797" y="10806157"/>
                  <a:pt x="630882" y="10796002"/>
                </a:cubicBezTo>
                <a:cubicBezTo>
                  <a:pt x="536554" y="10796002"/>
                  <a:pt x="480597" y="10765536"/>
                  <a:pt x="498183" y="10657215"/>
                </a:cubicBezTo>
                <a:cubicBezTo>
                  <a:pt x="546147" y="10388103"/>
                  <a:pt x="526961" y="10120684"/>
                  <a:pt x="526961" y="9853266"/>
                </a:cubicBezTo>
                <a:cubicBezTo>
                  <a:pt x="536554" y="9753407"/>
                  <a:pt x="507776" y="9655240"/>
                  <a:pt x="480597" y="9555381"/>
                </a:cubicBezTo>
                <a:cubicBezTo>
                  <a:pt x="386269" y="9308273"/>
                  <a:pt x="386269" y="9049317"/>
                  <a:pt x="471004" y="8802208"/>
                </a:cubicBezTo>
                <a:cubicBezTo>
                  <a:pt x="507776" y="8673576"/>
                  <a:pt x="507776" y="8563562"/>
                  <a:pt x="480597" y="8445085"/>
                </a:cubicBezTo>
                <a:cubicBezTo>
                  <a:pt x="424640" y="8404465"/>
                  <a:pt x="368682" y="8355382"/>
                  <a:pt x="330312" y="8463703"/>
                </a:cubicBezTo>
                <a:cubicBezTo>
                  <a:pt x="320719" y="8484013"/>
                  <a:pt x="320719" y="8514479"/>
                  <a:pt x="320719" y="8524634"/>
                </a:cubicBezTo>
                <a:cubicBezTo>
                  <a:pt x="376676" y="8930840"/>
                  <a:pt x="264762" y="9347201"/>
                  <a:pt x="359090" y="9753407"/>
                </a:cubicBezTo>
                <a:cubicBezTo>
                  <a:pt x="376676" y="9853266"/>
                  <a:pt x="368682" y="9953125"/>
                  <a:pt x="376676" y="10051291"/>
                </a:cubicBezTo>
                <a:cubicBezTo>
                  <a:pt x="376676" y="10140995"/>
                  <a:pt x="415047" y="10240854"/>
                  <a:pt x="283947" y="10110529"/>
                </a:cubicBezTo>
                <a:cubicBezTo>
                  <a:pt x="218397" y="10051291"/>
                  <a:pt x="227990" y="10171460"/>
                  <a:pt x="208805" y="10220543"/>
                </a:cubicBezTo>
                <a:cubicBezTo>
                  <a:pt x="208805" y="10249316"/>
                  <a:pt x="199212" y="10289937"/>
                  <a:pt x="170434" y="10289937"/>
                </a:cubicBezTo>
                <a:cubicBezTo>
                  <a:pt x="124069" y="10300092"/>
                  <a:pt x="104884" y="10259471"/>
                  <a:pt x="95291" y="10220543"/>
                </a:cubicBezTo>
                <a:cubicBezTo>
                  <a:pt x="68112" y="10022518"/>
                  <a:pt x="58519" y="9814338"/>
                  <a:pt x="95291" y="9624775"/>
                </a:cubicBezTo>
                <a:cubicBezTo>
                  <a:pt x="143254" y="9347201"/>
                  <a:pt x="87297" y="9079782"/>
                  <a:pt x="104884" y="8812363"/>
                </a:cubicBezTo>
                <a:cubicBezTo>
                  <a:pt x="114477" y="8653266"/>
                  <a:pt x="114477" y="8484013"/>
                  <a:pt x="124069" y="8316454"/>
                </a:cubicBezTo>
                <a:cubicBezTo>
                  <a:pt x="143254" y="8098118"/>
                  <a:pt x="143254" y="7879782"/>
                  <a:pt x="124069" y="7651292"/>
                </a:cubicBezTo>
                <a:cubicBezTo>
                  <a:pt x="114477" y="7602209"/>
                  <a:pt x="95291" y="7551433"/>
                  <a:pt x="104884" y="7512505"/>
                </a:cubicBezTo>
                <a:cubicBezTo>
                  <a:pt x="189619" y="7106299"/>
                  <a:pt x="124069" y="6698401"/>
                  <a:pt x="160841" y="6292195"/>
                </a:cubicBezTo>
                <a:cubicBezTo>
                  <a:pt x="218397" y="5775975"/>
                  <a:pt x="264762" y="5261447"/>
                  <a:pt x="255169" y="4736765"/>
                </a:cubicBezTo>
                <a:cubicBezTo>
                  <a:pt x="235984" y="4140996"/>
                  <a:pt x="218397" y="3545228"/>
                  <a:pt x="301534" y="2940997"/>
                </a:cubicBezTo>
                <a:cubicBezTo>
                  <a:pt x="311126" y="2851293"/>
                  <a:pt x="320719" y="2742971"/>
                  <a:pt x="293540" y="2653268"/>
                </a:cubicBezTo>
                <a:cubicBezTo>
                  <a:pt x="218397" y="2732816"/>
                  <a:pt x="235984" y="2841138"/>
                  <a:pt x="218397" y="2940997"/>
                </a:cubicBezTo>
                <a:cubicBezTo>
                  <a:pt x="199212" y="3000235"/>
                  <a:pt x="199212" y="3079784"/>
                  <a:pt x="199212" y="3149177"/>
                </a:cubicBezTo>
                <a:cubicBezTo>
                  <a:pt x="180027" y="3536765"/>
                  <a:pt x="160841" y="3922661"/>
                  <a:pt x="133662" y="4310249"/>
                </a:cubicBezTo>
                <a:cubicBezTo>
                  <a:pt x="133662" y="4379642"/>
                  <a:pt x="104884" y="4449036"/>
                  <a:pt x="95291" y="4518429"/>
                </a:cubicBezTo>
                <a:cubicBezTo>
                  <a:pt x="87297" y="4547202"/>
                  <a:pt x="58519" y="4577668"/>
                  <a:pt x="29741" y="4557357"/>
                </a:cubicBezTo>
                <a:cubicBezTo>
                  <a:pt x="12155" y="4547202"/>
                  <a:pt x="-7031" y="4508274"/>
                  <a:pt x="2562" y="4487964"/>
                </a:cubicBezTo>
                <a:cubicBezTo>
                  <a:pt x="39334" y="4251010"/>
                  <a:pt x="20149" y="4012365"/>
                  <a:pt x="29741" y="3763563"/>
                </a:cubicBezTo>
                <a:cubicBezTo>
                  <a:pt x="48927" y="3149177"/>
                  <a:pt x="95291" y="2533098"/>
                  <a:pt x="87297" y="1908557"/>
                </a:cubicBezTo>
                <a:cubicBezTo>
                  <a:pt x="87297" y="1869629"/>
                  <a:pt x="95291" y="1800235"/>
                  <a:pt x="104884" y="1800235"/>
                </a:cubicBezTo>
                <a:cubicBezTo>
                  <a:pt x="170434" y="1800235"/>
                  <a:pt x="152847" y="1869629"/>
                  <a:pt x="170434" y="1908557"/>
                </a:cubicBezTo>
                <a:cubicBezTo>
                  <a:pt x="208805" y="2037189"/>
                  <a:pt x="180027" y="2196286"/>
                  <a:pt x="255169" y="2316455"/>
                </a:cubicBezTo>
                <a:cubicBezTo>
                  <a:pt x="245576" y="2335073"/>
                  <a:pt x="235984" y="2365538"/>
                  <a:pt x="264762" y="2375694"/>
                </a:cubicBezTo>
                <a:lnTo>
                  <a:pt x="274354" y="2365538"/>
                </a:lnTo>
                <a:cubicBezTo>
                  <a:pt x="264762" y="2345228"/>
                  <a:pt x="255169" y="2335073"/>
                  <a:pt x="255169" y="2316455"/>
                </a:cubicBezTo>
                <a:cubicBezTo>
                  <a:pt x="320719" y="1977950"/>
                  <a:pt x="339904" y="1630983"/>
                  <a:pt x="368682" y="1284015"/>
                </a:cubicBezTo>
                <a:cubicBezTo>
                  <a:pt x="368682" y="1194311"/>
                  <a:pt x="368682" y="1104608"/>
                  <a:pt x="386269" y="1016596"/>
                </a:cubicBezTo>
                <a:cubicBezTo>
                  <a:pt x="415047" y="867654"/>
                  <a:pt x="461412" y="837189"/>
                  <a:pt x="648469" y="877809"/>
                </a:cubicBezTo>
                <a:cubicBezTo>
                  <a:pt x="630882" y="887965"/>
                  <a:pt x="611697" y="896427"/>
                  <a:pt x="602104" y="906582"/>
                </a:cubicBezTo>
                <a:cubicBezTo>
                  <a:pt x="592511" y="906582"/>
                  <a:pt x="592511" y="926893"/>
                  <a:pt x="592511" y="926893"/>
                </a:cubicBezTo>
                <a:cubicBezTo>
                  <a:pt x="630882" y="926893"/>
                  <a:pt x="630882" y="896427"/>
                  <a:pt x="648469" y="877809"/>
                </a:cubicBezTo>
                <a:cubicBezTo>
                  <a:pt x="902674" y="1006441"/>
                  <a:pt x="1043367" y="1234932"/>
                  <a:pt x="1136096" y="1502351"/>
                </a:cubicBezTo>
                <a:cubicBezTo>
                  <a:pt x="1192053" y="1690221"/>
                  <a:pt x="1276788" y="1849318"/>
                  <a:pt x="1492624" y="1869629"/>
                </a:cubicBezTo>
                <a:cubicBezTo>
                  <a:pt x="1577359" y="1869629"/>
                  <a:pt x="1633316" y="1959332"/>
                  <a:pt x="1698866" y="2018571"/>
                </a:cubicBezTo>
                <a:cubicBezTo>
                  <a:pt x="1820373" y="2147203"/>
                  <a:pt x="1961066" y="2236907"/>
                  <a:pt x="2130536" y="2285990"/>
                </a:cubicBezTo>
                <a:cubicBezTo>
                  <a:pt x="2213673" y="2316455"/>
                  <a:pt x="2288815" y="2316455"/>
                  <a:pt x="2373551" y="2306300"/>
                </a:cubicBezTo>
                <a:cubicBezTo>
                  <a:pt x="2635750" y="2247062"/>
                  <a:pt x="2757257" y="2324918"/>
                  <a:pt x="2861178" y="2583874"/>
                </a:cubicBezTo>
                <a:cubicBezTo>
                  <a:pt x="2897950" y="2692196"/>
                  <a:pt x="2917135" y="2822520"/>
                  <a:pt x="2992278" y="2910531"/>
                </a:cubicBezTo>
                <a:cubicBezTo>
                  <a:pt x="3038642" y="2969770"/>
                  <a:pt x="3094600" y="2969770"/>
                  <a:pt x="3123377" y="2890221"/>
                </a:cubicBezTo>
                <a:cubicBezTo>
                  <a:pt x="3216107" y="2543253"/>
                  <a:pt x="3329620" y="2196286"/>
                  <a:pt x="3347207" y="1818853"/>
                </a:cubicBezTo>
                <a:cubicBezTo>
                  <a:pt x="3366392" y="1284015"/>
                  <a:pt x="3470313" y="767795"/>
                  <a:pt x="3684549" y="282041"/>
                </a:cubicBezTo>
                <a:cubicBezTo>
                  <a:pt x="3713327" y="212647"/>
                  <a:pt x="3742105" y="153409"/>
                  <a:pt x="3788469" y="104326"/>
                </a:cubicBezTo>
                <a:cubicBezTo>
                  <a:pt x="3844427" y="34086"/>
                  <a:pt x="3902782" y="-1034"/>
                  <a:pt x="3962536" y="24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9167811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2385268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图像置乱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原理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/>
              <p:nvPr/>
            </p:nvSpPr>
            <p:spPr>
              <a:xfrm>
                <a:off x="1061495" y="1233405"/>
                <a:ext cx="10069010" cy="4846007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图像置乱的实质：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破坏相邻像素点间的相关性。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图像置乱的实现过程：</a:t>
                </a: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置乱关系：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原始图像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A0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，映射关系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&amp;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，置乱图像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A1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，原图到置乱图像的关系可表示为：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sz="160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zh-CN" altLang="en-US" sz="160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groupCh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① 置乱映射：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solidFill>
                                                <a:srgbClr val="E7E6E6">
                                                  <a:lumMod val="1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E7E6E6">
                                                  <a:lumMod val="1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solidFill>
                                                <a:srgbClr val="E7E6E6">
                                                  <a:lumMod val="1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E7E6E6">
                                                  <a:lumMod val="1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② 一次置乱变换：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groupCh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03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E7E6E6">
                                                      <a:lumMod val="10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③ 置乱迭代：</a:t>
                </a:r>
                <a:r>
                  <a:rPr lang="en-US" altLang="zh-CN" sz="1600" b="1" dirty="0">
                    <a:solidFill>
                      <a:srgbClr val="99191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zh-CN" altLang="en-US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groupCh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④ 逆置乱映射：</a:t>
                </a:r>
                <a:r>
                  <a:rPr lang="en-US" altLang="zh-CN" sz="1600" b="1" dirty="0">
                    <a:solidFill>
                      <a:srgbClr val="99191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groupCh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5" y="1233405"/>
                <a:ext cx="10069010" cy="4846007"/>
              </a:xfrm>
              <a:prstGeom prst="rect">
                <a:avLst/>
              </a:prstGeom>
              <a:blipFill>
                <a:blip r:embed="rId2"/>
                <a:stretch>
                  <a:fillRect l="-1211" b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4217501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en-US" altLang="zh-CN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Arnold</a:t>
            </a: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变换与反变换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应用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/>
              <p:nvPr/>
            </p:nvSpPr>
            <p:spPr>
              <a:xfrm>
                <a:off x="1061495" y="1233405"/>
                <a:ext cx="10069010" cy="1025409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Arnold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变换：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又称猫脸变换，矩阵表示为：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是图像中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err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err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 err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的像素变换后的新位置。反复进行变换即可得到置乱的图像。</a:t>
                </a: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5" y="1233405"/>
                <a:ext cx="10069010" cy="1025409"/>
              </a:xfrm>
              <a:prstGeom prst="rect">
                <a:avLst/>
              </a:prstGeom>
              <a:blipFill>
                <a:blip r:embed="rId2"/>
                <a:stretch>
                  <a:fillRect l="-1211" b="-1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DD701EF-EAC0-4968-98CA-A4A577502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260716"/>
              </p:ext>
            </p:extLst>
          </p:nvPr>
        </p:nvGraphicFramePr>
        <p:xfrm>
          <a:off x="838200" y="2896013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22029633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7333391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73050700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0885283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92035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7035245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22990074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5369870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3704645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4592883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2809331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0756877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35297484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32283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2732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0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42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660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5C2D5874-A5B0-4835-9EF4-699C613BBC68}"/>
                  </a:ext>
                </a:extLst>
              </p:cNvPr>
              <p:cNvSpPr txBox="1"/>
              <p:nvPr/>
            </p:nvSpPr>
            <p:spPr>
              <a:xfrm>
                <a:off x="1052731" y="4419040"/>
                <a:ext cx="10069010" cy="1026371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Arnold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反变换：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，逆变换：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rgbClr val="E7E6E6">
                                      <a:lumMod val="1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E7E6E6">
                                          <a:lumMod val="1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latin typeface="+mn-ea"/>
                  </a:rPr>
                  <a:t>无需知道变换的周期，直接根据置乱次数即可恢复出原图像。</a:t>
                </a:r>
                <a:endParaRPr lang="en-US" altLang="zh-CN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5C2D5874-A5B0-4835-9EF4-699C613B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31" y="4419040"/>
                <a:ext cx="10069010" cy="1026371"/>
              </a:xfrm>
              <a:prstGeom prst="rect">
                <a:avLst/>
              </a:prstGeom>
              <a:blipFill>
                <a:blip r:embed="rId3"/>
                <a:stretch>
                  <a:fillRect l="-1272" b="-1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9D73BCC0-E02E-4FF0-AEEB-C5C9B504AABE}"/>
              </a:ext>
            </a:extLst>
          </p:cNvPr>
          <p:cNvSpPr/>
          <p:nvPr/>
        </p:nvSpPr>
        <p:spPr>
          <a:xfrm>
            <a:off x="943904" y="2347959"/>
            <a:ext cx="305782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99191E"/>
                </a:solidFill>
                <a:latin typeface="+mn-ea"/>
              </a:rPr>
              <a:t>二维</a:t>
            </a:r>
            <a:r>
              <a:rPr lang="en-US" altLang="zh-CN" b="1" dirty="0">
                <a:solidFill>
                  <a:srgbClr val="99191E"/>
                </a:solidFill>
                <a:latin typeface="+mn-ea"/>
              </a:rPr>
              <a:t>Arnold</a:t>
            </a:r>
            <a:r>
              <a:rPr lang="zh-CN" altLang="en-US" b="1" dirty="0">
                <a:solidFill>
                  <a:srgbClr val="99191E"/>
                </a:solidFill>
                <a:latin typeface="+mn-ea"/>
              </a:rPr>
              <a:t>变换的周期性：</a:t>
            </a:r>
            <a:endParaRPr lang="en-US" altLang="zh-CN" b="1" dirty="0">
              <a:solidFill>
                <a:srgbClr val="99191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85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4217501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en-US" altLang="zh-CN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Arnold</a:t>
            </a: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图像置乱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实例演示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B14C82-F368-4850-AB26-770CD03C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60" y="1146485"/>
            <a:ext cx="7180952" cy="5402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077CC6-7D84-4B6E-94E4-79C59CE6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63" y="1027907"/>
            <a:ext cx="5578176" cy="5590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8ECB04-4A9B-458C-AED1-B2C65723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458" y="1027906"/>
            <a:ext cx="7821950" cy="5508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B610B5-7F77-48F1-B4A5-A97A8570F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82" y="1547462"/>
            <a:ext cx="7632507" cy="48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694989" y="557005"/>
            <a:ext cx="10784494" cy="582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210B64-8AB9-4891-872B-5BCA3B32D291}"/>
              </a:ext>
            </a:extLst>
          </p:cNvPr>
          <p:cNvGrpSpPr/>
          <p:nvPr/>
        </p:nvGrpSpPr>
        <p:grpSpPr>
          <a:xfrm>
            <a:off x="1437912" y="2211070"/>
            <a:ext cx="8401113" cy="2674620"/>
            <a:chOff x="1345202" y="2164080"/>
            <a:chExt cx="8401113" cy="26746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65C611-D860-401A-A6F4-5D2DE30F7C3D}"/>
                </a:ext>
              </a:extLst>
            </p:cNvPr>
            <p:cNvSpPr txBox="1"/>
            <p:nvPr/>
          </p:nvSpPr>
          <p:spPr>
            <a:xfrm>
              <a:off x="1345202" y="3174414"/>
              <a:ext cx="460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第四部分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B77C76-1332-4CD2-93F9-9856D3FD76F9}"/>
                </a:ext>
              </a:extLst>
            </p:cNvPr>
            <p:cNvSpPr/>
            <p:nvPr/>
          </p:nvSpPr>
          <p:spPr>
            <a:xfrm>
              <a:off x="5868330" y="2526714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0" cap="none" spc="0" normalizeH="0" baseline="0" noProof="0" dirty="0">
                  <a:ln>
                    <a:noFill/>
                  </a:ln>
                  <a:solidFill>
                    <a:srgbClr val="99191E"/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图像数字水印技术</a:t>
              </a:r>
              <a:endParaRPr kumimoji="0" lang="zh-CN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655CA926-1AC5-4803-8391-5D24DC29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499983"/>
              <a:ext cx="150425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数字水印的嵌入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42F28938-8C1B-4457-B85A-8162ADD2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892398"/>
              <a:ext cx="150425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数字水印的提取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FDB56E9-F74A-499B-AD95-F1CABF62E1F3}"/>
                </a:ext>
              </a:extLst>
            </p:cNvPr>
            <p:cNvCxnSpPr/>
            <p:nvPr/>
          </p:nvCxnSpPr>
          <p:spPr>
            <a:xfrm>
              <a:off x="5166360" y="2164080"/>
              <a:ext cx="0" cy="26746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967598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827FEAC1-FB46-4EC6-AF13-9700E3826941}"/>
              </a:ext>
            </a:extLst>
          </p:cNvPr>
          <p:cNvCxnSpPr/>
          <p:nvPr/>
        </p:nvCxnSpPr>
        <p:spPr>
          <a:xfrm>
            <a:off x="741894" y="2163364"/>
            <a:ext cx="1494972" cy="0"/>
          </a:xfrm>
          <a:prstGeom prst="line">
            <a:avLst/>
          </a:prstGeom>
          <a:noFill/>
          <a:ln w="127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8C1E4A-47C6-41B1-A6A8-62AB255874AC}"/>
              </a:ext>
            </a:extLst>
          </p:cNvPr>
          <p:cNvGrpSpPr/>
          <p:nvPr/>
        </p:nvGrpSpPr>
        <p:grpSpPr>
          <a:xfrm>
            <a:off x="1072646" y="2407399"/>
            <a:ext cx="10069010" cy="3873524"/>
            <a:chOff x="1072646" y="3964419"/>
            <a:chExt cx="10069010" cy="38735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9997B3-4336-4851-81EE-36793CC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052" y="3964419"/>
              <a:ext cx="33855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>
              <a:spAutoFit/>
            </a:bodyPr>
            <a:lstStyle/>
            <a:p>
              <a:pPr algn="ctr" defTabSz="2286000">
                <a:lnSpc>
                  <a:spcPts val="3600"/>
                </a:lnSpc>
              </a:pPr>
              <a:r>
                <a:rPr lang="zh-CN" altLang="en-US" sz="3000" b="1" spc="300" dirty="0">
                  <a:solidFill>
                    <a:srgbClr val="99191E"/>
                  </a:solidFill>
                  <a:ea typeface="Playfair Display SC" charset="0"/>
                  <a:cs typeface="Playfair Display SC" charset="0"/>
                  <a:sym typeface="Bebas Neue" charset="0"/>
                </a:rPr>
                <a:t>图像数字水印技术</a:t>
              </a:r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B81E3C3A-9C72-486B-9730-B55B7F6F772C}"/>
                </a:ext>
              </a:extLst>
            </p:cNvPr>
            <p:cNvSpPr txBox="1"/>
            <p:nvPr/>
          </p:nvSpPr>
          <p:spPr>
            <a:xfrm>
              <a:off x="4363119" y="4443163"/>
              <a:ext cx="3482043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spc="300" dirty="0">
                  <a:solidFill>
                    <a:srgbClr val="FFFFFF">
                      <a:lumMod val="75000"/>
                    </a:srgbClr>
                  </a:solidFill>
                  <a:ea typeface="Montserrat" charset="0"/>
                  <a:cs typeface="Montserrat" charset="0"/>
                </a:rPr>
                <a:t>Image digital watermarking technology</a:t>
              </a: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C0CAF0DE-DBF9-4781-9FD5-1852ACA9582D}"/>
                </a:ext>
              </a:extLst>
            </p:cNvPr>
            <p:cNvSpPr txBox="1"/>
            <p:nvPr/>
          </p:nvSpPr>
          <p:spPr>
            <a:xfrm>
              <a:off x="1072646" y="4957539"/>
              <a:ext cx="10069010" cy="2880404"/>
            </a:xfrm>
            <a:prstGeom prst="rect">
              <a:avLst/>
            </a:prstGeom>
            <a:noFill/>
          </p:spPr>
          <p:txBody>
            <a:bodyPr wrap="square" lIns="0" tIns="0" rIns="0" bIns="0" numCol="1" spcCol="959784">
              <a:spAutoFit/>
            </a:bodyPr>
            <a:lstStyle/>
            <a:p>
              <a:pPr algn="just">
                <a:lnSpc>
                  <a:spcPct val="200000"/>
                </a:lnSpc>
                <a:defRPr/>
              </a:pP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数字水印技术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的出现为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多媒体版权保护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提供了一种有效的方法，用信号处理的办法在原始信息中嵌入特定的信息即水印信息，然而在主观观察质量上没有明显的下降。用特定的水印检测方法提取嵌入到原始信息中的水印信息，从而对该信息的版权进行保护。数字水印技术已经成为一个重要的保护数字产品版权的方法。</a:t>
              </a:r>
              <a:endParaRPr lang="en-US" altLang="zh-CN" sz="1600" dirty="0">
                <a:solidFill>
                  <a:srgbClr val="E7E6E6">
                    <a:lumMod val="10000"/>
                  </a:srgbClr>
                </a:solidFill>
                <a:latin typeface="+mn-ea"/>
              </a:endParaRPr>
            </a:p>
            <a:p>
              <a:pPr algn="just">
                <a:lnSpc>
                  <a:spcPct val="200000"/>
                </a:lnSpc>
                <a:defRPr/>
              </a:pP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数字图像水印算法一般分为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空域算法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和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变换域算法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。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空域算法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通过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改变图像的像素值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直接将水印图像的像素点嵌入到原始图像中，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变换域算法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在原始图像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变换域系数中的特定区域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嵌入相应强度的水印系数。水印的提取就是嵌入过程的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逆过程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，按是否需要原始图像，分为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盲水印算法和非盲水印算法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。</a:t>
              </a:r>
              <a:endParaRPr lang="en-US" sz="1600" dirty="0">
                <a:solidFill>
                  <a:srgbClr val="E7E6E6">
                    <a:lumMod val="10000"/>
                  </a:srgbClr>
                </a:solidFill>
                <a:latin typeface="+mn-ea"/>
              </a:endParaRPr>
            </a:p>
          </p:txBody>
        </p:sp>
      </p:grpSp>
      <p:pic>
        <p:nvPicPr>
          <p:cNvPr id="28" name="图片占位符 3">
            <a:extLst>
              <a:ext uri="{FF2B5EF4-FFF2-40B4-BE49-F238E27FC236}">
                <a16:creationId xmlns:a16="http://schemas.microsoft.com/office/drawing/2014/main" id="{CD0CEE83-8494-42C0-B325-6E35EE0916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2936"/>
          <a:stretch>
            <a:fillRect/>
          </a:stretch>
        </p:blipFill>
        <p:spPr>
          <a:xfrm>
            <a:off x="-269202" y="-3532397"/>
            <a:ext cx="13721133" cy="5719528"/>
          </a:xfrm>
          <a:custGeom>
            <a:avLst/>
            <a:gdLst>
              <a:gd name="connsiteX0" fmla="*/ 22113293 w 27435120"/>
              <a:gd name="connsiteY0" fmla="*/ 8728822 h 11439056"/>
              <a:gd name="connsiteX1" fmla="*/ 22089685 w 27435120"/>
              <a:gd name="connsiteY1" fmla="*/ 8751432 h 11439056"/>
              <a:gd name="connsiteX2" fmla="*/ 22108871 w 27435120"/>
              <a:gd name="connsiteY2" fmla="*/ 8771743 h 11439056"/>
              <a:gd name="connsiteX3" fmla="*/ 22136049 w 27435120"/>
              <a:gd name="connsiteY3" fmla="*/ 8751432 h 11439056"/>
              <a:gd name="connsiteX4" fmla="*/ 22126457 w 27435120"/>
              <a:gd name="connsiteY4" fmla="*/ 8732815 h 11439056"/>
              <a:gd name="connsiteX5" fmla="*/ 22113293 w 27435120"/>
              <a:gd name="connsiteY5" fmla="*/ 8728822 h 11439056"/>
              <a:gd name="connsiteX6" fmla="*/ 26635011 w 27435120"/>
              <a:gd name="connsiteY6" fmla="*/ 7541278 h 11439056"/>
              <a:gd name="connsiteX7" fmla="*/ 26344035 w 27435120"/>
              <a:gd name="connsiteY7" fmla="*/ 7769768 h 11439056"/>
              <a:gd name="connsiteX8" fmla="*/ 26324849 w 27435120"/>
              <a:gd name="connsiteY8" fmla="*/ 7839162 h 11439056"/>
              <a:gd name="connsiteX9" fmla="*/ 26390399 w 27435120"/>
              <a:gd name="connsiteY9" fmla="*/ 7829007 h 11439056"/>
              <a:gd name="connsiteX10" fmla="*/ 26635011 w 27435120"/>
              <a:gd name="connsiteY10" fmla="*/ 7541278 h 11439056"/>
              <a:gd name="connsiteX11" fmla="*/ 27153639 w 27435120"/>
              <a:gd name="connsiteY11" fmla="*/ 5795680 h 11439056"/>
              <a:gd name="connsiteX12" fmla="*/ 26989941 w 27435120"/>
              <a:gd name="connsiteY12" fmla="*/ 5984155 h 11439056"/>
              <a:gd name="connsiteX13" fmla="*/ 27028311 w 27435120"/>
              <a:gd name="connsiteY13" fmla="*/ 6004466 h 11439056"/>
              <a:gd name="connsiteX14" fmla="*/ 27205775 w 27435120"/>
              <a:gd name="connsiteY14" fmla="*/ 5845368 h 11439056"/>
              <a:gd name="connsiteX15" fmla="*/ 27178597 w 27435120"/>
              <a:gd name="connsiteY15" fmla="*/ 5796285 h 11439056"/>
              <a:gd name="connsiteX16" fmla="*/ 27153639 w 27435120"/>
              <a:gd name="connsiteY16" fmla="*/ 5795680 h 11439056"/>
              <a:gd name="connsiteX17" fmla="*/ 23429461 w 27435120"/>
              <a:gd name="connsiteY17" fmla="*/ 3883733 h 11439056"/>
              <a:gd name="connsiteX18" fmla="*/ 23429461 w 27435120"/>
              <a:gd name="connsiteY18" fmla="*/ 3893888 h 11439056"/>
              <a:gd name="connsiteX19" fmla="*/ 23448647 w 27435120"/>
              <a:gd name="connsiteY19" fmla="*/ 3893888 h 11439056"/>
              <a:gd name="connsiteX20" fmla="*/ 21827485 w 27435120"/>
              <a:gd name="connsiteY20" fmla="*/ 3604466 h 11439056"/>
              <a:gd name="connsiteX21" fmla="*/ 21808299 w 27435120"/>
              <a:gd name="connsiteY21" fmla="*/ 3614621 h 11439056"/>
              <a:gd name="connsiteX22" fmla="*/ 21827485 w 27435120"/>
              <a:gd name="connsiteY22" fmla="*/ 3614621 h 11439056"/>
              <a:gd name="connsiteX23" fmla="*/ 21827485 w 27435120"/>
              <a:gd name="connsiteY23" fmla="*/ 3604466 h 11439056"/>
              <a:gd name="connsiteX24" fmla="*/ 19259847 w 27435120"/>
              <a:gd name="connsiteY24" fmla="*/ 937048 h 11439056"/>
              <a:gd name="connsiteX25" fmla="*/ 19267841 w 27435120"/>
              <a:gd name="connsiteY25" fmla="*/ 937048 h 11439056"/>
              <a:gd name="connsiteX26" fmla="*/ 19260701 w 27435120"/>
              <a:gd name="connsiteY26" fmla="*/ 938792 h 11439056"/>
              <a:gd name="connsiteX27" fmla="*/ 3962536 w 27435120"/>
              <a:gd name="connsiteY27" fmla="*/ 24 h 11439056"/>
              <a:gd name="connsiteX28" fmla="*/ 4144997 w 27435120"/>
              <a:gd name="connsiteY28" fmla="*/ 112789 h 11439056"/>
              <a:gd name="connsiteX29" fmla="*/ 4312868 w 27435120"/>
              <a:gd name="connsiteY29" fmla="*/ 341279 h 11439056"/>
              <a:gd name="connsiteX30" fmla="*/ 4453561 w 27435120"/>
              <a:gd name="connsiteY30" fmla="*/ 410673 h 11439056"/>
              <a:gd name="connsiteX31" fmla="*/ 4725353 w 27435120"/>
              <a:gd name="connsiteY31" fmla="*/ 530842 h 11439056"/>
              <a:gd name="connsiteX32" fmla="*/ 4968368 w 27435120"/>
              <a:gd name="connsiteY32" fmla="*/ 530842 h 11439056"/>
              <a:gd name="connsiteX33" fmla="*/ 5147431 w 27435120"/>
              <a:gd name="connsiteY33" fmla="*/ 569770 h 11439056"/>
              <a:gd name="connsiteX34" fmla="*/ 5259346 w 27435120"/>
              <a:gd name="connsiteY34" fmla="*/ 965821 h 11439056"/>
              <a:gd name="connsiteX35" fmla="*/ 5540731 w 27435120"/>
              <a:gd name="connsiteY35" fmla="*/ 1471885 h 11439056"/>
              <a:gd name="connsiteX36" fmla="*/ 5662238 w 27435120"/>
              <a:gd name="connsiteY36" fmla="*/ 1482041 h 11439056"/>
              <a:gd name="connsiteX37" fmla="*/ 5953215 w 27435120"/>
              <a:gd name="connsiteY37" fmla="*/ 1482041 h 11439056"/>
              <a:gd name="connsiteX38" fmla="*/ 6647085 w 27435120"/>
              <a:gd name="connsiteY38" fmla="*/ 1859474 h 11439056"/>
              <a:gd name="connsiteX39" fmla="*/ 6918878 w 27435120"/>
              <a:gd name="connsiteY39" fmla="*/ 2157358 h 11439056"/>
              <a:gd name="connsiteX40" fmla="*/ 7115527 w 27435120"/>
              <a:gd name="connsiteY40" fmla="*/ 2742971 h 11439056"/>
              <a:gd name="connsiteX41" fmla="*/ 7125120 w 27435120"/>
              <a:gd name="connsiteY41" fmla="*/ 2802210 h 11439056"/>
              <a:gd name="connsiteX42" fmla="*/ 7171484 w 27435120"/>
              <a:gd name="connsiteY42" fmla="*/ 2930842 h 11439056"/>
              <a:gd name="connsiteX43" fmla="*/ 7265813 w 27435120"/>
              <a:gd name="connsiteY43" fmla="*/ 2841138 h 11439056"/>
              <a:gd name="connsiteX44" fmla="*/ 7396912 w 27435120"/>
              <a:gd name="connsiteY44" fmla="*/ 2385849 h 11439056"/>
              <a:gd name="connsiteX45" fmla="*/ 7734255 w 27435120"/>
              <a:gd name="connsiteY45" fmla="*/ 1939022 h 11439056"/>
              <a:gd name="connsiteX46" fmla="*/ 8071597 w 27435120"/>
              <a:gd name="connsiteY46" fmla="*/ 1977950 h 11439056"/>
              <a:gd name="connsiteX47" fmla="*/ 8624773 w 27435120"/>
              <a:gd name="connsiteY47" fmla="*/ 2365538 h 11439056"/>
              <a:gd name="connsiteX48" fmla="*/ 8680731 w 27435120"/>
              <a:gd name="connsiteY48" fmla="*/ 2385849 h 11439056"/>
              <a:gd name="connsiteX49" fmla="*/ 9139581 w 27435120"/>
              <a:gd name="connsiteY49" fmla="*/ 2781899 h 11439056"/>
              <a:gd name="connsiteX50" fmla="*/ 9195537 w 27435120"/>
              <a:gd name="connsiteY50" fmla="*/ 2940997 h 11439056"/>
              <a:gd name="connsiteX51" fmla="*/ 9280273 w 27435120"/>
              <a:gd name="connsiteY51" fmla="*/ 3010390 h 11439056"/>
              <a:gd name="connsiteX52" fmla="*/ 9336230 w 27435120"/>
              <a:gd name="connsiteY52" fmla="*/ 2951152 h 11439056"/>
              <a:gd name="connsiteX53" fmla="*/ 9457737 w 27435120"/>
              <a:gd name="connsiteY53" fmla="*/ 2643112 h 11439056"/>
              <a:gd name="connsiteX54" fmla="*/ 9588837 w 27435120"/>
              <a:gd name="connsiteY54" fmla="*/ 2414622 h 11439056"/>
              <a:gd name="connsiteX55" fmla="*/ 10095650 w 27435120"/>
              <a:gd name="connsiteY55" fmla="*/ 2434932 h 11439056"/>
              <a:gd name="connsiteX56" fmla="*/ 10620049 w 27435120"/>
              <a:gd name="connsiteY56" fmla="*/ 2761589 h 11439056"/>
              <a:gd name="connsiteX57" fmla="*/ 11088492 w 27435120"/>
              <a:gd name="connsiteY57" fmla="*/ 3000235 h 11439056"/>
              <a:gd name="connsiteX58" fmla="*/ 11173226 w 27435120"/>
              <a:gd name="connsiteY58" fmla="*/ 2979925 h 11439056"/>
              <a:gd name="connsiteX59" fmla="*/ 11294733 w 27435120"/>
              <a:gd name="connsiteY59" fmla="*/ 2742971 h 11439056"/>
              <a:gd name="connsiteX60" fmla="*/ 11350692 w 27435120"/>
              <a:gd name="connsiteY60" fmla="*/ 2604184 h 11439056"/>
              <a:gd name="connsiteX61" fmla="*/ 11576118 w 27435120"/>
              <a:gd name="connsiteY61" fmla="*/ 2296145 h 11439056"/>
              <a:gd name="connsiteX62" fmla="*/ 11473796 w 27435120"/>
              <a:gd name="connsiteY62" fmla="*/ 2622802 h 11439056"/>
              <a:gd name="connsiteX63" fmla="*/ 11323511 w 27435120"/>
              <a:gd name="connsiteY63" fmla="*/ 3108557 h 11439056"/>
              <a:gd name="connsiteX64" fmla="*/ 11369877 w 27435120"/>
              <a:gd name="connsiteY64" fmla="*/ 3238881 h 11439056"/>
              <a:gd name="connsiteX65" fmla="*/ 11520161 w 27435120"/>
              <a:gd name="connsiteY65" fmla="*/ 3198260 h 11439056"/>
              <a:gd name="connsiteX66" fmla="*/ 11566526 w 27435120"/>
              <a:gd name="connsiteY66" fmla="*/ 3128867 h 11439056"/>
              <a:gd name="connsiteX67" fmla="*/ 11931048 w 27435120"/>
              <a:gd name="connsiteY67" fmla="*/ 2604184 h 11439056"/>
              <a:gd name="connsiteX68" fmla="*/ 11913461 w 27435120"/>
              <a:gd name="connsiteY68" fmla="*/ 2108275 h 11439056"/>
              <a:gd name="connsiteX69" fmla="*/ 11838318 w 27435120"/>
              <a:gd name="connsiteY69" fmla="*/ 1998261 h 11439056"/>
              <a:gd name="connsiteX70" fmla="*/ 12062147 w 27435120"/>
              <a:gd name="connsiteY70" fmla="*/ 1967795 h 11439056"/>
              <a:gd name="connsiteX71" fmla="*/ 12520996 w 27435120"/>
              <a:gd name="connsiteY71" fmla="*/ 2206441 h 11439056"/>
              <a:gd name="connsiteX72" fmla="*/ 12867931 w 27435120"/>
              <a:gd name="connsiteY72" fmla="*/ 2445087 h 11439056"/>
              <a:gd name="connsiteX73" fmla="*/ 13195682 w 27435120"/>
              <a:gd name="connsiteY73" fmla="*/ 3108557 h 11439056"/>
              <a:gd name="connsiteX74" fmla="*/ 13242045 w 27435120"/>
              <a:gd name="connsiteY74" fmla="*/ 3645087 h 11439056"/>
              <a:gd name="connsiteX75" fmla="*/ 13251639 w 27435120"/>
              <a:gd name="connsiteY75" fmla="*/ 4328866 h 11439056"/>
              <a:gd name="connsiteX76" fmla="*/ 13280416 w 27435120"/>
              <a:gd name="connsiteY76" fmla="*/ 4408415 h 11439056"/>
              <a:gd name="connsiteX77" fmla="*/ 13317188 w 27435120"/>
              <a:gd name="connsiteY77" fmla="*/ 4339022 h 11439056"/>
              <a:gd name="connsiteX78" fmla="*/ 13617758 w 27435120"/>
              <a:gd name="connsiteY78" fmla="*/ 3179643 h 11439056"/>
              <a:gd name="connsiteX79" fmla="*/ 13654530 w 27435120"/>
              <a:gd name="connsiteY79" fmla="*/ 3039163 h 11439056"/>
              <a:gd name="connsiteX80" fmla="*/ 13833593 w 27435120"/>
              <a:gd name="connsiteY80" fmla="*/ 2990080 h 11439056"/>
              <a:gd name="connsiteX81" fmla="*/ 14039836 w 27435120"/>
              <a:gd name="connsiteY81" fmla="*/ 2961307 h 11439056"/>
              <a:gd name="connsiteX82" fmla="*/ 14479500 w 27435120"/>
              <a:gd name="connsiteY82" fmla="*/ 2524636 h 11439056"/>
              <a:gd name="connsiteX83" fmla="*/ 14724113 w 27435120"/>
              <a:gd name="connsiteY83" fmla="*/ 2533098 h 11439056"/>
              <a:gd name="connsiteX84" fmla="*/ 14901577 w 27435120"/>
              <a:gd name="connsiteY84" fmla="*/ 2553409 h 11439056"/>
              <a:gd name="connsiteX85" fmla="*/ 15398797 w 27435120"/>
              <a:gd name="connsiteY85" fmla="*/ 2504325 h 11439056"/>
              <a:gd name="connsiteX86" fmla="*/ 15744133 w 27435120"/>
              <a:gd name="connsiteY86" fmla="*/ 2702351 h 11439056"/>
              <a:gd name="connsiteX87" fmla="*/ 15959969 w 27435120"/>
              <a:gd name="connsiteY87" fmla="*/ 2692196 h 11439056"/>
              <a:gd name="connsiteX88" fmla="*/ 16139032 w 27435120"/>
              <a:gd name="connsiteY88" fmla="*/ 2583874 h 11439056"/>
              <a:gd name="connsiteX89" fmla="*/ 16297311 w 27435120"/>
              <a:gd name="connsiteY89" fmla="*/ 2771744 h 11439056"/>
              <a:gd name="connsiteX90" fmla="*/ 16541925 w 27435120"/>
              <a:gd name="connsiteY90" fmla="*/ 3059473 h 11439056"/>
              <a:gd name="connsiteX91" fmla="*/ 16700203 w 27435120"/>
              <a:gd name="connsiteY91" fmla="*/ 3179643 h 11439056"/>
              <a:gd name="connsiteX92" fmla="*/ 17075915 w 27435120"/>
              <a:gd name="connsiteY92" fmla="*/ 3575693 h 11439056"/>
              <a:gd name="connsiteX93" fmla="*/ 17187831 w 27435120"/>
              <a:gd name="connsiteY93" fmla="*/ 3863422 h 11439056"/>
              <a:gd name="connsiteX94" fmla="*/ 17253381 w 27435120"/>
              <a:gd name="connsiteY94" fmla="*/ 3981899 h 11439056"/>
              <a:gd name="connsiteX95" fmla="*/ 17347709 w 27435120"/>
              <a:gd name="connsiteY95" fmla="*/ 3922661 h 11439056"/>
              <a:gd name="connsiteX96" fmla="*/ 17777779 w 27435120"/>
              <a:gd name="connsiteY96" fmla="*/ 3367513 h 11439056"/>
              <a:gd name="connsiteX97" fmla="*/ 17872107 w 27435120"/>
              <a:gd name="connsiteY97" fmla="*/ 3089939 h 11439056"/>
              <a:gd name="connsiteX98" fmla="*/ 18153493 w 27435120"/>
              <a:gd name="connsiteY98" fmla="*/ 1592055 h 11439056"/>
              <a:gd name="connsiteX99" fmla="*/ 18444471 w 27435120"/>
              <a:gd name="connsiteY99" fmla="*/ 757640 h 11439056"/>
              <a:gd name="connsiteX100" fmla="*/ 18949685 w 27435120"/>
              <a:gd name="connsiteY100" fmla="*/ 510532 h 11439056"/>
              <a:gd name="connsiteX101" fmla="*/ 19119155 w 27435120"/>
              <a:gd name="connsiteY101" fmla="*/ 728867 h 11439056"/>
              <a:gd name="connsiteX102" fmla="*/ 19071191 w 27435120"/>
              <a:gd name="connsiteY102" fmla="*/ 877809 h 11439056"/>
              <a:gd name="connsiteX103" fmla="*/ 19184705 w 27435120"/>
              <a:gd name="connsiteY103" fmla="*/ 957358 h 11439056"/>
              <a:gd name="connsiteX104" fmla="*/ 19226273 w 27435120"/>
              <a:gd name="connsiteY104" fmla="*/ 947203 h 11439056"/>
              <a:gd name="connsiteX105" fmla="*/ 19260701 w 27435120"/>
              <a:gd name="connsiteY105" fmla="*/ 938792 h 11439056"/>
              <a:gd name="connsiteX106" fmla="*/ 19297819 w 27435120"/>
              <a:gd name="connsiteY106" fmla="*/ 1014692 h 11439056"/>
              <a:gd name="connsiteX107" fmla="*/ 19342983 w 27435120"/>
              <a:gd name="connsiteY107" fmla="*/ 1085990 h 11439056"/>
              <a:gd name="connsiteX108" fmla="*/ 19381355 w 27435120"/>
              <a:gd name="connsiteY108" fmla="*/ 1412647 h 11439056"/>
              <a:gd name="connsiteX109" fmla="*/ 19334989 w 27435120"/>
              <a:gd name="connsiteY109" fmla="*/ 1432957 h 11439056"/>
              <a:gd name="connsiteX110" fmla="*/ 19325397 w 27435120"/>
              <a:gd name="connsiteY110" fmla="*/ 1453268 h 11439056"/>
              <a:gd name="connsiteX111" fmla="*/ 19381355 w 27435120"/>
              <a:gd name="connsiteY111" fmla="*/ 1412647 h 11439056"/>
              <a:gd name="connsiteX112" fmla="*/ 19597189 w 27435120"/>
              <a:gd name="connsiteY112" fmla="*/ 1333098 h 11439056"/>
              <a:gd name="connsiteX113" fmla="*/ 19709103 w 27435120"/>
              <a:gd name="connsiteY113" fmla="*/ 1630983 h 11439056"/>
              <a:gd name="connsiteX114" fmla="*/ 19728289 w 27435120"/>
              <a:gd name="connsiteY114" fmla="*/ 1810390 h 11439056"/>
              <a:gd name="connsiteX115" fmla="*/ 19821019 w 27435120"/>
              <a:gd name="connsiteY115" fmla="*/ 2673578 h 11439056"/>
              <a:gd name="connsiteX116" fmla="*/ 19821019 w 27435120"/>
              <a:gd name="connsiteY116" fmla="*/ 3287964 h 11439056"/>
              <a:gd name="connsiteX117" fmla="*/ 19952119 w 27435120"/>
              <a:gd name="connsiteY117" fmla="*/ 3516455 h 11439056"/>
              <a:gd name="connsiteX118" fmla="*/ 20458931 w 27435120"/>
              <a:gd name="connsiteY118" fmla="*/ 3575693 h 11439056"/>
              <a:gd name="connsiteX119" fmla="*/ 20759501 w 27435120"/>
              <a:gd name="connsiteY119" fmla="*/ 3377668 h 11439056"/>
              <a:gd name="connsiteX120" fmla="*/ 20927373 w 27435120"/>
              <a:gd name="connsiteY120" fmla="*/ 3267654 h 11439056"/>
              <a:gd name="connsiteX121" fmla="*/ 21235937 w 27435120"/>
              <a:gd name="connsiteY121" fmla="*/ 3308274 h 11439056"/>
              <a:gd name="connsiteX122" fmla="*/ 21395815 w 27435120"/>
              <a:gd name="connsiteY122" fmla="*/ 3347202 h 11439056"/>
              <a:gd name="connsiteX123" fmla="*/ 22548535 w 27435120"/>
              <a:gd name="connsiteY123" fmla="*/ 3763563 h 11439056"/>
              <a:gd name="connsiteX124" fmla="*/ 22839511 w 27435120"/>
              <a:gd name="connsiteY124" fmla="*/ 3873578 h 11439056"/>
              <a:gd name="connsiteX125" fmla="*/ 23400683 w 27435120"/>
              <a:gd name="connsiteY125" fmla="*/ 3753408 h 11439056"/>
              <a:gd name="connsiteX126" fmla="*/ 23944267 w 27435120"/>
              <a:gd name="connsiteY126" fmla="*/ 3596004 h 11439056"/>
              <a:gd name="connsiteX127" fmla="*/ 24075367 w 27435120"/>
              <a:gd name="connsiteY127" fmla="*/ 3575693 h 11439056"/>
              <a:gd name="connsiteX128" fmla="*/ 24535815 w 27435120"/>
              <a:gd name="connsiteY128" fmla="*/ 3426751 h 11439056"/>
              <a:gd name="connsiteX129" fmla="*/ 24713281 w 27435120"/>
              <a:gd name="connsiteY129" fmla="*/ 3257499 h 11439056"/>
              <a:gd name="connsiteX130" fmla="*/ 24778831 w 27435120"/>
              <a:gd name="connsiteY130" fmla="*/ 3228726 h 11439056"/>
              <a:gd name="connsiteX131" fmla="*/ 25088993 w 27435120"/>
              <a:gd name="connsiteY131" fmla="*/ 3318430 h 11439056"/>
              <a:gd name="connsiteX132" fmla="*/ 25322415 w 27435120"/>
              <a:gd name="connsiteY132" fmla="*/ 3318430 h 11439056"/>
              <a:gd name="connsiteX133" fmla="*/ 26033871 w 27435120"/>
              <a:gd name="connsiteY133" fmla="*/ 3089939 h 11439056"/>
              <a:gd name="connsiteX134" fmla="*/ 26062649 w 27435120"/>
              <a:gd name="connsiteY134" fmla="*/ 3089939 h 11439056"/>
              <a:gd name="connsiteX135" fmla="*/ 26288077 w 27435120"/>
              <a:gd name="connsiteY135" fmla="*/ 3128867 h 11439056"/>
              <a:gd name="connsiteX136" fmla="*/ 26184157 w 27435120"/>
              <a:gd name="connsiteY136" fmla="*/ 3347202 h 11439056"/>
              <a:gd name="connsiteX137" fmla="*/ 26128199 w 27435120"/>
              <a:gd name="connsiteY137" fmla="*/ 3655242 h 11439056"/>
              <a:gd name="connsiteX138" fmla="*/ 26137791 w 27435120"/>
              <a:gd name="connsiteY138" fmla="*/ 3981899 h 11439056"/>
              <a:gd name="connsiteX139" fmla="*/ 26579055 w 27435120"/>
              <a:gd name="connsiteY139" fmla="*/ 4240855 h 11439056"/>
              <a:gd name="connsiteX140" fmla="*/ 26719747 w 27435120"/>
              <a:gd name="connsiteY140" fmla="*/ 4647061 h 11439056"/>
              <a:gd name="connsiteX141" fmla="*/ 26662191 w 27435120"/>
              <a:gd name="connsiteY141" fmla="*/ 4855242 h 11439056"/>
              <a:gd name="connsiteX142" fmla="*/ 26635011 w 27435120"/>
              <a:gd name="connsiteY142" fmla="*/ 5014339 h 11439056"/>
              <a:gd name="connsiteX143" fmla="*/ 26906805 w 27435120"/>
              <a:gd name="connsiteY143" fmla="*/ 5469628 h 11439056"/>
              <a:gd name="connsiteX144" fmla="*/ 26981947 w 27435120"/>
              <a:gd name="connsiteY144" fmla="*/ 5539021 h 11439056"/>
              <a:gd name="connsiteX145" fmla="*/ 27356061 w 27435120"/>
              <a:gd name="connsiteY145" fmla="*/ 5737047 h 11439056"/>
              <a:gd name="connsiteX146" fmla="*/ 27384839 w 27435120"/>
              <a:gd name="connsiteY146" fmla="*/ 5924917 h 11439056"/>
              <a:gd name="connsiteX147" fmla="*/ 27280919 w 27435120"/>
              <a:gd name="connsiteY147" fmla="*/ 6629007 h 11439056"/>
              <a:gd name="connsiteX148" fmla="*/ 27234553 w 27435120"/>
              <a:gd name="connsiteY148" fmla="*/ 6867653 h 11439056"/>
              <a:gd name="connsiteX149" fmla="*/ 26858841 w 27435120"/>
              <a:gd name="connsiteY149" fmla="*/ 7492194 h 11439056"/>
              <a:gd name="connsiteX150" fmla="*/ 26334441 w 27435120"/>
              <a:gd name="connsiteY150" fmla="*/ 8067653 h 11439056"/>
              <a:gd name="connsiteX151" fmla="*/ 26043463 w 27435120"/>
              <a:gd name="connsiteY151" fmla="*/ 8316454 h 11439056"/>
              <a:gd name="connsiteX152" fmla="*/ 25659757 w 27435120"/>
              <a:gd name="connsiteY152" fmla="*/ 8365537 h 11439056"/>
              <a:gd name="connsiteX153" fmla="*/ 25162537 w 27435120"/>
              <a:gd name="connsiteY153" fmla="*/ 8563562 h 11439056"/>
              <a:gd name="connsiteX154" fmla="*/ 24965887 w 27435120"/>
              <a:gd name="connsiteY154" fmla="*/ 8602490 h 11439056"/>
              <a:gd name="connsiteX155" fmla="*/ 24470265 w 27435120"/>
              <a:gd name="connsiteY155" fmla="*/ 8543252 h 11439056"/>
              <a:gd name="connsiteX156" fmla="*/ 23953861 w 27435120"/>
              <a:gd name="connsiteY156" fmla="*/ 8622800 h 11439056"/>
              <a:gd name="connsiteX157" fmla="*/ 23570153 w 27435120"/>
              <a:gd name="connsiteY157" fmla="*/ 8781898 h 11439056"/>
              <a:gd name="connsiteX158" fmla="*/ 23204033 w 27435120"/>
              <a:gd name="connsiteY158" fmla="*/ 8990078 h 11439056"/>
              <a:gd name="connsiteX159" fmla="*/ 23485419 w 27435120"/>
              <a:gd name="connsiteY159" fmla="*/ 8722659 h 11439056"/>
              <a:gd name="connsiteX160" fmla="*/ 23766803 w 27435120"/>
              <a:gd name="connsiteY160" fmla="*/ 8445085 h 11439056"/>
              <a:gd name="connsiteX161" fmla="*/ 23813167 w 27435120"/>
              <a:gd name="connsiteY161" fmla="*/ 8275833 h 11439056"/>
              <a:gd name="connsiteX162" fmla="*/ 23766803 w 27435120"/>
              <a:gd name="connsiteY162" fmla="*/ 8265678 h 11439056"/>
              <a:gd name="connsiteX163" fmla="*/ 23766803 w 27435120"/>
              <a:gd name="connsiteY163" fmla="*/ 8445085 h 11439056"/>
              <a:gd name="connsiteX164" fmla="*/ 23128891 w 27435120"/>
              <a:gd name="connsiteY164" fmla="*/ 8445085 h 11439056"/>
              <a:gd name="connsiteX165" fmla="*/ 22529349 w 27435120"/>
              <a:gd name="connsiteY165" fmla="*/ 8771743 h 11439056"/>
              <a:gd name="connsiteX166" fmla="*/ 22295927 w 27435120"/>
              <a:gd name="connsiteY166" fmla="*/ 8871601 h 11439056"/>
              <a:gd name="connsiteX167" fmla="*/ 21845071 w 27435120"/>
              <a:gd name="connsiteY167" fmla="*/ 8682039 h 11439056"/>
              <a:gd name="connsiteX168" fmla="*/ 21470957 w 27435120"/>
              <a:gd name="connsiteY168" fmla="*/ 8414620 h 11439056"/>
              <a:gd name="connsiteX169" fmla="*/ 21376629 w 27435120"/>
              <a:gd name="connsiteY169" fmla="*/ 8375692 h 11439056"/>
              <a:gd name="connsiteX170" fmla="*/ 21048881 w 27435120"/>
              <a:gd name="connsiteY170" fmla="*/ 7949176 h 11439056"/>
              <a:gd name="connsiteX171" fmla="*/ 21002515 w 27435120"/>
              <a:gd name="connsiteY171" fmla="*/ 7412646 h 11439056"/>
              <a:gd name="connsiteX172" fmla="*/ 20534073 w 27435120"/>
              <a:gd name="connsiteY172" fmla="*/ 6965819 h 11439056"/>
              <a:gd name="connsiteX173" fmla="*/ 20383789 w 27435120"/>
              <a:gd name="connsiteY173" fmla="*/ 7085989 h 11439056"/>
              <a:gd name="connsiteX174" fmla="*/ 20177545 w 27435120"/>
              <a:gd name="connsiteY174" fmla="*/ 7620826 h 11439056"/>
              <a:gd name="connsiteX175" fmla="*/ 20187139 w 27435120"/>
              <a:gd name="connsiteY175" fmla="*/ 7820544 h 11439056"/>
              <a:gd name="connsiteX176" fmla="*/ 20214317 w 27435120"/>
              <a:gd name="connsiteY176" fmla="*/ 8445085 h 11439056"/>
              <a:gd name="connsiteX177" fmla="*/ 20102403 w 27435120"/>
              <a:gd name="connsiteY177" fmla="*/ 8514479 h 11439056"/>
              <a:gd name="connsiteX178" fmla="*/ 19915347 w 27435120"/>
              <a:gd name="connsiteY178" fmla="*/ 8385847 h 11439056"/>
              <a:gd name="connsiteX179" fmla="*/ 19568411 w 27435120"/>
              <a:gd name="connsiteY179" fmla="*/ 8404465 h 11439056"/>
              <a:gd name="connsiteX180" fmla="*/ 19502861 w 27435120"/>
              <a:gd name="connsiteY180" fmla="*/ 8385847 h 11439056"/>
              <a:gd name="connsiteX181" fmla="*/ 19165519 w 27435120"/>
              <a:gd name="connsiteY181" fmla="*/ 8157356 h 11439056"/>
              <a:gd name="connsiteX182" fmla="*/ 19061599 w 27435120"/>
              <a:gd name="connsiteY182" fmla="*/ 8245368 h 11439056"/>
              <a:gd name="connsiteX183" fmla="*/ 18772219 w 27435120"/>
              <a:gd name="connsiteY183" fmla="*/ 8959613 h 11439056"/>
              <a:gd name="connsiteX184" fmla="*/ 18602749 w 27435120"/>
              <a:gd name="connsiteY184" fmla="*/ 9249034 h 11439056"/>
              <a:gd name="connsiteX185" fmla="*/ 18153493 w 27435120"/>
              <a:gd name="connsiteY185" fmla="*/ 9614620 h 11439056"/>
              <a:gd name="connsiteX186" fmla="*/ 17806557 w 27435120"/>
              <a:gd name="connsiteY186" fmla="*/ 9724634 h 11439056"/>
              <a:gd name="connsiteX187" fmla="*/ 17581129 w 27435120"/>
              <a:gd name="connsiteY187" fmla="*/ 9645085 h 11439056"/>
              <a:gd name="connsiteX188" fmla="*/ 17027953 w 27435120"/>
              <a:gd name="connsiteY188" fmla="*/ 9228724 h 11439056"/>
              <a:gd name="connsiteX189" fmla="*/ 16850489 w 27435120"/>
              <a:gd name="connsiteY189" fmla="*/ 9089937 h 11439056"/>
              <a:gd name="connsiteX190" fmla="*/ 16493961 w 27435120"/>
              <a:gd name="connsiteY190" fmla="*/ 8891912 h 11439056"/>
              <a:gd name="connsiteX191" fmla="*/ 16156618 w 27435120"/>
              <a:gd name="connsiteY191" fmla="*/ 8643111 h 11439056"/>
              <a:gd name="connsiteX192" fmla="*/ 15875233 w 27435120"/>
              <a:gd name="connsiteY192" fmla="*/ 7998259 h 11439056"/>
              <a:gd name="connsiteX193" fmla="*/ 15753726 w 27435120"/>
              <a:gd name="connsiteY193" fmla="*/ 7849317 h 11439056"/>
              <a:gd name="connsiteX194" fmla="*/ 15603441 w 27435120"/>
              <a:gd name="connsiteY194" fmla="*/ 7977949 h 11439056"/>
              <a:gd name="connsiteX195" fmla="*/ 15576262 w 27435120"/>
              <a:gd name="connsiteY195" fmla="*/ 8206440 h 11439056"/>
              <a:gd name="connsiteX196" fmla="*/ 15613034 w 27435120"/>
              <a:gd name="connsiteY196" fmla="*/ 8663421 h 11439056"/>
              <a:gd name="connsiteX197" fmla="*/ 15772911 w 27435120"/>
              <a:gd name="connsiteY197" fmla="*/ 9228724 h 11439056"/>
              <a:gd name="connsiteX198" fmla="*/ 15838461 w 27435120"/>
              <a:gd name="connsiteY198" fmla="*/ 9614620 h 11439056"/>
              <a:gd name="connsiteX199" fmla="*/ 15894419 w 27435120"/>
              <a:gd name="connsiteY199" fmla="*/ 10279782 h 11439056"/>
              <a:gd name="connsiteX200" fmla="*/ 15998339 w 27435120"/>
              <a:gd name="connsiteY200" fmla="*/ 10369486 h 11439056"/>
              <a:gd name="connsiteX201" fmla="*/ 15904011 w 27435120"/>
              <a:gd name="connsiteY201" fmla="*/ 10616594 h 11439056"/>
              <a:gd name="connsiteX202" fmla="*/ 15884826 w 27435120"/>
              <a:gd name="connsiteY202" fmla="*/ 10904323 h 11439056"/>
              <a:gd name="connsiteX203" fmla="*/ 15884826 w 27435120"/>
              <a:gd name="connsiteY203" fmla="*/ 11063420 h 11439056"/>
              <a:gd name="connsiteX204" fmla="*/ 15828869 w 27435120"/>
              <a:gd name="connsiteY204" fmla="*/ 11330839 h 11439056"/>
              <a:gd name="connsiteX205" fmla="*/ 15763319 w 27435120"/>
              <a:gd name="connsiteY205" fmla="*/ 11410388 h 11439056"/>
              <a:gd name="connsiteX206" fmla="*/ 15425977 w 27435120"/>
              <a:gd name="connsiteY206" fmla="*/ 11261446 h 11439056"/>
              <a:gd name="connsiteX207" fmla="*/ 15370019 w 27435120"/>
              <a:gd name="connsiteY207" fmla="*/ 11004182 h 11439056"/>
              <a:gd name="connsiteX208" fmla="*/ 15154184 w 27435120"/>
              <a:gd name="connsiteY208" fmla="*/ 10924633 h 11439056"/>
              <a:gd name="connsiteX209" fmla="*/ 15061455 w 27435120"/>
              <a:gd name="connsiteY209" fmla="*/ 10963562 h 11439056"/>
              <a:gd name="connsiteX210" fmla="*/ 15079042 w 27435120"/>
              <a:gd name="connsiteY210" fmla="*/ 10855240 h 11439056"/>
              <a:gd name="connsiteX211" fmla="*/ 15127005 w 27435120"/>
              <a:gd name="connsiteY211" fmla="*/ 10745226 h 11439056"/>
              <a:gd name="connsiteX212" fmla="*/ 15117412 w 27435120"/>
              <a:gd name="connsiteY212" fmla="*/ 10696143 h 11439056"/>
              <a:gd name="connsiteX213" fmla="*/ 15042270 w 27435120"/>
              <a:gd name="connsiteY213" fmla="*/ 10696143 h 11439056"/>
              <a:gd name="connsiteX214" fmla="*/ 14872799 w 27435120"/>
              <a:gd name="connsiteY214" fmla="*/ 10973717 h 11439056"/>
              <a:gd name="connsiteX215" fmla="*/ 14648970 w 27435120"/>
              <a:gd name="connsiteY215" fmla="*/ 10745226 h 11439056"/>
              <a:gd name="connsiteX216" fmla="*/ 14573828 w 27435120"/>
              <a:gd name="connsiteY216" fmla="*/ 10328865 h 11439056"/>
              <a:gd name="connsiteX217" fmla="*/ 14508278 w 27435120"/>
              <a:gd name="connsiteY217" fmla="*/ 9942969 h 11439056"/>
              <a:gd name="connsiteX218" fmla="*/ 14404357 w 27435120"/>
              <a:gd name="connsiteY218" fmla="*/ 9773717 h 11439056"/>
              <a:gd name="connsiteX219" fmla="*/ 14263665 w 27435120"/>
              <a:gd name="connsiteY219" fmla="*/ 9069627 h 11439056"/>
              <a:gd name="connsiteX220" fmla="*/ 13945508 w 27435120"/>
              <a:gd name="connsiteY220" fmla="*/ 8643111 h 11439056"/>
              <a:gd name="connsiteX221" fmla="*/ 13860773 w 27435120"/>
              <a:gd name="connsiteY221" fmla="*/ 8473858 h 11439056"/>
              <a:gd name="connsiteX222" fmla="*/ 13683308 w 27435120"/>
              <a:gd name="connsiteY222" fmla="*/ 8275833 h 11439056"/>
              <a:gd name="connsiteX223" fmla="*/ 13421108 w 27435120"/>
              <a:gd name="connsiteY223" fmla="*/ 8534789 h 11439056"/>
              <a:gd name="connsiteX224" fmla="*/ 13411516 w 27435120"/>
              <a:gd name="connsiteY224" fmla="*/ 8951150 h 11439056"/>
              <a:gd name="connsiteX225" fmla="*/ 13195682 w 27435120"/>
              <a:gd name="connsiteY225" fmla="*/ 9902349 h 11439056"/>
              <a:gd name="connsiteX226" fmla="*/ 13101354 w 27435120"/>
              <a:gd name="connsiteY226" fmla="*/ 10151150 h 11439056"/>
              <a:gd name="connsiteX227" fmla="*/ 12671281 w 27435120"/>
              <a:gd name="connsiteY227" fmla="*/ 10220543 h 11439056"/>
              <a:gd name="connsiteX228" fmla="*/ 12501811 w 27435120"/>
              <a:gd name="connsiteY228" fmla="*/ 10071601 h 11439056"/>
              <a:gd name="connsiteX229" fmla="*/ 12314755 w 27435120"/>
              <a:gd name="connsiteY229" fmla="*/ 10071601 h 11439056"/>
              <a:gd name="connsiteX230" fmla="*/ 12212432 w 27435120"/>
              <a:gd name="connsiteY230" fmla="*/ 10051291 h 11439056"/>
              <a:gd name="connsiteX231" fmla="*/ 12006191 w 27435120"/>
              <a:gd name="connsiteY231" fmla="*/ 9565536 h 11439056"/>
              <a:gd name="connsiteX232" fmla="*/ 11726403 w 27435120"/>
              <a:gd name="connsiteY232" fmla="*/ 7581898 h 11439056"/>
              <a:gd name="connsiteX233" fmla="*/ 11688033 w 27435120"/>
              <a:gd name="connsiteY233" fmla="*/ 7314479 h 11439056"/>
              <a:gd name="connsiteX234" fmla="*/ 11566526 w 27435120"/>
              <a:gd name="connsiteY234" fmla="*/ 7571743 h 11439056"/>
              <a:gd name="connsiteX235" fmla="*/ 11500976 w 27435120"/>
              <a:gd name="connsiteY235" fmla="*/ 7959331 h 11439056"/>
              <a:gd name="connsiteX236" fmla="*/ 11406648 w 27435120"/>
              <a:gd name="connsiteY236" fmla="*/ 9326891 h 11439056"/>
              <a:gd name="connsiteX237" fmla="*/ 11398654 w 27435120"/>
              <a:gd name="connsiteY237" fmla="*/ 9753407 h 11439056"/>
              <a:gd name="connsiteX238" fmla="*/ 11379469 w 27435120"/>
              <a:gd name="connsiteY238" fmla="*/ 9953125 h 11439056"/>
              <a:gd name="connsiteX239" fmla="*/ 11182819 w 27435120"/>
              <a:gd name="connsiteY239" fmla="*/ 10071601 h 11439056"/>
              <a:gd name="connsiteX240" fmla="*/ 10573685 w 27435120"/>
              <a:gd name="connsiteY240" fmla="*/ 9814338 h 11439056"/>
              <a:gd name="connsiteX241" fmla="*/ 10311485 w 27435120"/>
              <a:gd name="connsiteY241" fmla="*/ 9744944 h 11439056"/>
              <a:gd name="connsiteX242" fmla="*/ 9823857 w 27435120"/>
              <a:gd name="connsiteY242" fmla="*/ 9298118 h 11439056"/>
              <a:gd name="connsiteX243" fmla="*/ 9748716 w 27435120"/>
              <a:gd name="connsiteY243" fmla="*/ 8881757 h 11439056"/>
              <a:gd name="connsiteX244" fmla="*/ 9711943 w 27435120"/>
              <a:gd name="connsiteY244" fmla="*/ 8841136 h 11439056"/>
              <a:gd name="connsiteX245" fmla="*/ 9663979 w 27435120"/>
              <a:gd name="connsiteY245" fmla="*/ 8900374 h 11439056"/>
              <a:gd name="connsiteX246" fmla="*/ 9644794 w 27435120"/>
              <a:gd name="connsiteY246" fmla="*/ 9447060 h 11439056"/>
              <a:gd name="connsiteX247" fmla="*/ 9636801 w 27435120"/>
              <a:gd name="connsiteY247" fmla="*/ 9744944 h 11439056"/>
              <a:gd name="connsiteX248" fmla="*/ 9307452 w 27435120"/>
              <a:gd name="connsiteY248" fmla="*/ 10071601 h 11439056"/>
              <a:gd name="connsiteX249" fmla="*/ 8896567 w 27435120"/>
              <a:gd name="connsiteY249" fmla="*/ 9912504 h 11439056"/>
              <a:gd name="connsiteX250" fmla="*/ 8680731 w 27435120"/>
              <a:gd name="connsiteY250" fmla="*/ 9804182 h 11439056"/>
              <a:gd name="connsiteX251" fmla="*/ 8324203 w 27435120"/>
              <a:gd name="connsiteY251" fmla="*/ 9614620 h 11439056"/>
              <a:gd name="connsiteX252" fmla="*/ 8146739 w 27435120"/>
              <a:gd name="connsiteY252" fmla="*/ 9387821 h 11439056"/>
              <a:gd name="connsiteX253" fmla="*/ 7940497 w 27435120"/>
              <a:gd name="connsiteY253" fmla="*/ 9447060 h 11439056"/>
              <a:gd name="connsiteX254" fmla="*/ 7865354 w 27435120"/>
              <a:gd name="connsiteY254" fmla="*/ 9873576 h 11439056"/>
              <a:gd name="connsiteX255" fmla="*/ 7715069 w 27435120"/>
              <a:gd name="connsiteY255" fmla="*/ 9992053 h 11439056"/>
              <a:gd name="connsiteX256" fmla="*/ 7472055 w 27435120"/>
              <a:gd name="connsiteY256" fmla="*/ 9932814 h 11439056"/>
              <a:gd name="connsiteX257" fmla="*/ 7086749 w 27435120"/>
              <a:gd name="connsiteY257" fmla="*/ 9634930 h 11439056"/>
              <a:gd name="connsiteX258" fmla="*/ 6955650 w 27435120"/>
              <a:gd name="connsiteY258" fmla="*/ 9308273 h 11439056"/>
              <a:gd name="connsiteX259" fmla="*/ 6814957 w 27435120"/>
              <a:gd name="connsiteY259" fmla="*/ 9604465 h 11439056"/>
              <a:gd name="connsiteX260" fmla="*/ 6778185 w 27435120"/>
              <a:gd name="connsiteY260" fmla="*/ 9645085 h 11439056"/>
              <a:gd name="connsiteX261" fmla="*/ 6730222 w 27435120"/>
              <a:gd name="connsiteY261" fmla="*/ 9575692 h 11439056"/>
              <a:gd name="connsiteX262" fmla="*/ 6356108 w 27435120"/>
              <a:gd name="connsiteY262" fmla="*/ 9089937 h 11439056"/>
              <a:gd name="connsiteX263" fmla="*/ 6037951 w 27435120"/>
              <a:gd name="connsiteY263" fmla="*/ 7630981 h 11439056"/>
              <a:gd name="connsiteX264" fmla="*/ 5775751 w 27435120"/>
              <a:gd name="connsiteY264" fmla="*/ 6163563 h 11439056"/>
              <a:gd name="connsiteX265" fmla="*/ 5700609 w 27435120"/>
              <a:gd name="connsiteY265" fmla="*/ 5963845 h 11439056"/>
              <a:gd name="connsiteX266" fmla="*/ 5513551 w 27435120"/>
              <a:gd name="connsiteY266" fmla="*/ 5945227 h 11439056"/>
              <a:gd name="connsiteX267" fmla="*/ 5419224 w 27435120"/>
              <a:gd name="connsiteY267" fmla="*/ 6094169 h 11439056"/>
              <a:gd name="connsiteX268" fmla="*/ 5118653 w 27435120"/>
              <a:gd name="connsiteY268" fmla="*/ 6569769 h 11439056"/>
              <a:gd name="connsiteX269" fmla="*/ 5072288 w 27435120"/>
              <a:gd name="connsiteY269" fmla="*/ 6957357 h 11439056"/>
              <a:gd name="connsiteX270" fmla="*/ 5091474 w 27435120"/>
              <a:gd name="connsiteY270" fmla="*/ 7314479 h 11439056"/>
              <a:gd name="connsiteX271" fmla="*/ 5062696 w 27435120"/>
              <a:gd name="connsiteY271" fmla="*/ 7363563 h 11439056"/>
              <a:gd name="connsiteX272" fmla="*/ 5025924 w 27435120"/>
              <a:gd name="connsiteY272" fmla="*/ 7314479 h 11439056"/>
              <a:gd name="connsiteX273" fmla="*/ 4922003 w 27435120"/>
              <a:gd name="connsiteY273" fmla="*/ 6877808 h 11439056"/>
              <a:gd name="connsiteX274" fmla="*/ 4790904 w 27435120"/>
              <a:gd name="connsiteY274" fmla="*/ 5875834 h 11439056"/>
              <a:gd name="connsiteX275" fmla="*/ 4744539 w 27435120"/>
              <a:gd name="connsiteY275" fmla="*/ 5806440 h 11439056"/>
              <a:gd name="connsiteX276" fmla="*/ 4698174 w 27435120"/>
              <a:gd name="connsiteY276" fmla="*/ 5865679 h 11439056"/>
              <a:gd name="connsiteX277" fmla="*/ 4631026 w 27435120"/>
              <a:gd name="connsiteY277" fmla="*/ 6688245 h 11439056"/>
              <a:gd name="connsiteX278" fmla="*/ 4575068 w 27435120"/>
              <a:gd name="connsiteY278" fmla="*/ 6808415 h 11439056"/>
              <a:gd name="connsiteX279" fmla="*/ 4482339 w 27435120"/>
              <a:gd name="connsiteY279" fmla="*/ 6688245 h 11439056"/>
              <a:gd name="connsiteX280" fmla="*/ 4416789 w 27435120"/>
              <a:gd name="connsiteY280" fmla="*/ 6371743 h 11439056"/>
              <a:gd name="connsiteX281" fmla="*/ 4359233 w 27435120"/>
              <a:gd name="connsiteY281" fmla="*/ 6312505 h 11439056"/>
              <a:gd name="connsiteX282" fmla="*/ 4303276 w 27435120"/>
              <a:gd name="connsiteY282" fmla="*/ 6371743 h 11439056"/>
              <a:gd name="connsiteX283" fmla="*/ 4135404 w 27435120"/>
              <a:gd name="connsiteY283" fmla="*/ 7343252 h 11439056"/>
              <a:gd name="connsiteX284" fmla="*/ 4013897 w 27435120"/>
              <a:gd name="connsiteY284" fmla="*/ 8563562 h 11439056"/>
              <a:gd name="connsiteX285" fmla="*/ 3611005 w 27435120"/>
              <a:gd name="connsiteY285" fmla="*/ 9218569 h 11439056"/>
              <a:gd name="connsiteX286" fmla="*/ 3422349 w 27435120"/>
              <a:gd name="connsiteY286" fmla="*/ 9249034 h 11439056"/>
              <a:gd name="connsiteX287" fmla="*/ 3385577 w 27435120"/>
              <a:gd name="connsiteY287" fmla="*/ 9089937 h 11439056"/>
              <a:gd name="connsiteX288" fmla="*/ 3216107 w 27435120"/>
              <a:gd name="connsiteY288" fmla="*/ 8632956 h 11439056"/>
              <a:gd name="connsiteX289" fmla="*/ 3085007 w 27435120"/>
              <a:gd name="connsiteY289" fmla="*/ 8653266 h 11439056"/>
              <a:gd name="connsiteX290" fmla="*/ 3009864 w 27435120"/>
              <a:gd name="connsiteY290" fmla="*/ 8841136 h 11439056"/>
              <a:gd name="connsiteX291" fmla="*/ 2861178 w 27435120"/>
              <a:gd name="connsiteY291" fmla="*/ 8871601 h 11439056"/>
              <a:gd name="connsiteX292" fmla="*/ 2841992 w 27435120"/>
              <a:gd name="connsiteY292" fmla="*/ 8742970 h 11439056"/>
              <a:gd name="connsiteX293" fmla="*/ 2757257 w 27435120"/>
              <a:gd name="connsiteY293" fmla="*/ 8563562 h 11439056"/>
              <a:gd name="connsiteX294" fmla="*/ 2738072 w 27435120"/>
              <a:gd name="connsiteY294" fmla="*/ 8434930 h 11439056"/>
              <a:gd name="connsiteX295" fmla="*/ 2766850 w 27435120"/>
              <a:gd name="connsiteY295" fmla="*/ 8106581 h 11439056"/>
              <a:gd name="connsiteX296" fmla="*/ 2701300 w 27435120"/>
              <a:gd name="connsiteY296" fmla="*/ 8047342 h 11439056"/>
              <a:gd name="connsiteX297" fmla="*/ 2579793 w 27435120"/>
              <a:gd name="connsiteY297" fmla="*/ 7998259 h 11439056"/>
              <a:gd name="connsiteX298" fmla="*/ 2419915 w 27435120"/>
              <a:gd name="connsiteY298" fmla="*/ 7730840 h 11439056"/>
              <a:gd name="connsiteX299" fmla="*/ 2504650 w 27435120"/>
              <a:gd name="connsiteY299" fmla="*/ 7602209 h 11439056"/>
              <a:gd name="connsiteX300" fmla="*/ 2298408 w 27435120"/>
              <a:gd name="connsiteY300" fmla="*/ 6063704 h 11439056"/>
              <a:gd name="connsiteX301" fmla="*/ 2213673 w 27435120"/>
              <a:gd name="connsiteY301" fmla="*/ 5628725 h 11439056"/>
              <a:gd name="connsiteX302" fmla="*/ 2148123 w 27435120"/>
              <a:gd name="connsiteY302" fmla="*/ 5340996 h 11439056"/>
              <a:gd name="connsiteX303" fmla="*/ 2063387 w 27435120"/>
              <a:gd name="connsiteY303" fmla="*/ 5281758 h 11439056"/>
              <a:gd name="connsiteX304" fmla="*/ 2007430 w 27435120"/>
              <a:gd name="connsiteY304" fmla="*/ 5330841 h 11439056"/>
              <a:gd name="connsiteX305" fmla="*/ 1951473 w 27435120"/>
              <a:gd name="connsiteY305" fmla="*/ 5569487 h 11439056"/>
              <a:gd name="connsiteX306" fmla="*/ 1652501 w 27435120"/>
              <a:gd name="connsiteY306" fmla="*/ 7849317 h 11439056"/>
              <a:gd name="connsiteX307" fmla="*/ 1538988 w 27435120"/>
              <a:gd name="connsiteY307" fmla="*/ 8742970 h 11439056"/>
              <a:gd name="connsiteX308" fmla="*/ 1407888 w 27435120"/>
              <a:gd name="connsiteY308" fmla="*/ 8792053 h 11439056"/>
              <a:gd name="connsiteX309" fmla="*/ 1332746 w 27435120"/>
              <a:gd name="connsiteY309" fmla="*/ 8812363 h 11439056"/>
              <a:gd name="connsiteX310" fmla="*/ 1201646 w 27435120"/>
              <a:gd name="connsiteY310" fmla="*/ 10120684 h 11439056"/>
              <a:gd name="connsiteX311" fmla="*/ 1174467 w 27435120"/>
              <a:gd name="connsiteY311" fmla="*/ 10418569 h 11439056"/>
              <a:gd name="connsiteX312" fmla="*/ 910668 w 27435120"/>
              <a:gd name="connsiteY312" fmla="*/ 10685988 h 11439056"/>
              <a:gd name="connsiteX313" fmla="*/ 630882 w 27435120"/>
              <a:gd name="connsiteY313" fmla="*/ 10796002 h 11439056"/>
              <a:gd name="connsiteX314" fmla="*/ 498183 w 27435120"/>
              <a:gd name="connsiteY314" fmla="*/ 10657215 h 11439056"/>
              <a:gd name="connsiteX315" fmla="*/ 526961 w 27435120"/>
              <a:gd name="connsiteY315" fmla="*/ 9853266 h 11439056"/>
              <a:gd name="connsiteX316" fmla="*/ 480597 w 27435120"/>
              <a:gd name="connsiteY316" fmla="*/ 9555381 h 11439056"/>
              <a:gd name="connsiteX317" fmla="*/ 471004 w 27435120"/>
              <a:gd name="connsiteY317" fmla="*/ 8802208 h 11439056"/>
              <a:gd name="connsiteX318" fmla="*/ 480597 w 27435120"/>
              <a:gd name="connsiteY318" fmla="*/ 8445085 h 11439056"/>
              <a:gd name="connsiteX319" fmla="*/ 330312 w 27435120"/>
              <a:gd name="connsiteY319" fmla="*/ 8463703 h 11439056"/>
              <a:gd name="connsiteX320" fmla="*/ 320719 w 27435120"/>
              <a:gd name="connsiteY320" fmla="*/ 8524634 h 11439056"/>
              <a:gd name="connsiteX321" fmla="*/ 359090 w 27435120"/>
              <a:gd name="connsiteY321" fmla="*/ 9753407 h 11439056"/>
              <a:gd name="connsiteX322" fmla="*/ 376676 w 27435120"/>
              <a:gd name="connsiteY322" fmla="*/ 10051291 h 11439056"/>
              <a:gd name="connsiteX323" fmla="*/ 283947 w 27435120"/>
              <a:gd name="connsiteY323" fmla="*/ 10110529 h 11439056"/>
              <a:gd name="connsiteX324" fmla="*/ 208805 w 27435120"/>
              <a:gd name="connsiteY324" fmla="*/ 10220543 h 11439056"/>
              <a:gd name="connsiteX325" fmla="*/ 170434 w 27435120"/>
              <a:gd name="connsiteY325" fmla="*/ 10289937 h 11439056"/>
              <a:gd name="connsiteX326" fmla="*/ 95291 w 27435120"/>
              <a:gd name="connsiteY326" fmla="*/ 10220543 h 11439056"/>
              <a:gd name="connsiteX327" fmla="*/ 95291 w 27435120"/>
              <a:gd name="connsiteY327" fmla="*/ 9624775 h 11439056"/>
              <a:gd name="connsiteX328" fmla="*/ 104884 w 27435120"/>
              <a:gd name="connsiteY328" fmla="*/ 8812363 h 11439056"/>
              <a:gd name="connsiteX329" fmla="*/ 124069 w 27435120"/>
              <a:gd name="connsiteY329" fmla="*/ 8316454 h 11439056"/>
              <a:gd name="connsiteX330" fmla="*/ 124069 w 27435120"/>
              <a:gd name="connsiteY330" fmla="*/ 7651292 h 11439056"/>
              <a:gd name="connsiteX331" fmla="*/ 104884 w 27435120"/>
              <a:gd name="connsiteY331" fmla="*/ 7512505 h 11439056"/>
              <a:gd name="connsiteX332" fmla="*/ 160841 w 27435120"/>
              <a:gd name="connsiteY332" fmla="*/ 6292195 h 11439056"/>
              <a:gd name="connsiteX333" fmla="*/ 255169 w 27435120"/>
              <a:gd name="connsiteY333" fmla="*/ 4736765 h 11439056"/>
              <a:gd name="connsiteX334" fmla="*/ 301534 w 27435120"/>
              <a:gd name="connsiteY334" fmla="*/ 2940997 h 11439056"/>
              <a:gd name="connsiteX335" fmla="*/ 293540 w 27435120"/>
              <a:gd name="connsiteY335" fmla="*/ 2653268 h 11439056"/>
              <a:gd name="connsiteX336" fmla="*/ 218397 w 27435120"/>
              <a:gd name="connsiteY336" fmla="*/ 2940997 h 11439056"/>
              <a:gd name="connsiteX337" fmla="*/ 199212 w 27435120"/>
              <a:gd name="connsiteY337" fmla="*/ 3149177 h 11439056"/>
              <a:gd name="connsiteX338" fmla="*/ 133662 w 27435120"/>
              <a:gd name="connsiteY338" fmla="*/ 4310249 h 11439056"/>
              <a:gd name="connsiteX339" fmla="*/ 95291 w 27435120"/>
              <a:gd name="connsiteY339" fmla="*/ 4518429 h 11439056"/>
              <a:gd name="connsiteX340" fmla="*/ 29741 w 27435120"/>
              <a:gd name="connsiteY340" fmla="*/ 4557357 h 11439056"/>
              <a:gd name="connsiteX341" fmla="*/ 2562 w 27435120"/>
              <a:gd name="connsiteY341" fmla="*/ 4487964 h 11439056"/>
              <a:gd name="connsiteX342" fmla="*/ 29741 w 27435120"/>
              <a:gd name="connsiteY342" fmla="*/ 3763563 h 11439056"/>
              <a:gd name="connsiteX343" fmla="*/ 87297 w 27435120"/>
              <a:gd name="connsiteY343" fmla="*/ 1908557 h 11439056"/>
              <a:gd name="connsiteX344" fmla="*/ 104884 w 27435120"/>
              <a:gd name="connsiteY344" fmla="*/ 1800235 h 11439056"/>
              <a:gd name="connsiteX345" fmla="*/ 170434 w 27435120"/>
              <a:gd name="connsiteY345" fmla="*/ 1908557 h 11439056"/>
              <a:gd name="connsiteX346" fmla="*/ 255169 w 27435120"/>
              <a:gd name="connsiteY346" fmla="*/ 2316455 h 11439056"/>
              <a:gd name="connsiteX347" fmla="*/ 264762 w 27435120"/>
              <a:gd name="connsiteY347" fmla="*/ 2375694 h 11439056"/>
              <a:gd name="connsiteX348" fmla="*/ 274354 w 27435120"/>
              <a:gd name="connsiteY348" fmla="*/ 2365538 h 11439056"/>
              <a:gd name="connsiteX349" fmla="*/ 255169 w 27435120"/>
              <a:gd name="connsiteY349" fmla="*/ 2316455 h 11439056"/>
              <a:gd name="connsiteX350" fmla="*/ 368682 w 27435120"/>
              <a:gd name="connsiteY350" fmla="*/ 1284015 h 11439056"/>
              <a:gd name="connsiteX351" fmla="*/ 386269 w 27435120"/>
              <a:gd name="connsiteY351" fmla="*/ 1016596 h 11439056"/>
              <a:gd name="connsiteX352" fmla="*/ 648469 w 27435120"/>
              <a:gd name="connsiteY352" fmla="*/ 877809 h 11439056"/>
              <a:gd name="connsiteX353" fmla="*/ 602104 w 27435120"/>
              <a:gd name="connsiteY353" fmla="*/ 906582 h 11439056"/>
              <a:gd name="connsiteX354" fmla="*/ 592511 w 27435120"/>
              <a:gd name="connsiteY354" fmla="*/ 926893 h 11439056"/>
              <a:gd name="connsiteX355" fmla="*/ 648469 w 27435120"/>
              <a:gd name="connsiteY355" fmla="*/ 877809 h 11439056"/>
              <a:gd name="connsiteX356" fmla="*/ 1136096 w 27435120"/>
              <a:gd name="connsiteY356" fmla="*/ 1502351 h 11439056"/>
              <a:gd name="connsiteX357" fmla="*/ 1492624 w 27435120"/>
              <a:gd name="connsiteY357" fmla="*/ 1869629 h 11439056"/>
              <a:gd name="connsiteX358" fmla="*/ 1698866 w 27435120"/>
              <a:gd name="connsiteY358" fmla="*/ 2018571 h 11439056"/>
              <a:gd name="connsiteX359" fmla="*/ 2130536 w 27435120"/>
              <a:gd name="connsiteY359" fmla="*/ 2285990 h 11439056"/>
              <a:gd name="connsiteX360" fmla="*/ 2373551 w 27435120"/>
              <a:gd name="connsiteY360" fmla="*/ 2306300 h 11439056"/>
              <a:gd name="connsiteX361" fmla="*/ 2861178 w 27435120"/>
              <a:gd name="connsiteY361" fmla="*/ 2583874 h 11439056"/>
              <a:gd name="connsiteX362" fmla="*/ 2992278 w 27435120"/>
              <a:gd name="connsiteY362" fmla="*/ 2910531 h 11439056"/>
              <a:gd name="connsiteX363" fmla="*/ 3123377 w 27435120"/>
              <a:gd name="connsiteY363" fmla="*/ 2890221 h 11439056"/>
              <a:gd name="connsiteX364" fmla="*/ 3347207 w 27435120"/>
              <a:gd name="connsiteY364" fmla="*/ 1818853 h 11439056"/>
              <a:gd name="connsiteX365" fmla="*/ 3684549 w 27435120"/>
              <a:gd name="connsiteY365" fmla="*/ 282041 h 11439056"/>
              <a:gd name="connsiteX366" fmla="*/ 3788469 w 27435120"/>
              <a:gd name="connsiteY366" fmla="*/ 104326 h 11439056"/>
              <a:gd name="connsiteX367" fmla="*/ 3962536 w 27435120"/>
              <a:gd name="connsiteY367" fmla="*/ 24 h 114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27435120" h="11439056">
                <a:moveTo>
                  <a:pt x="22113293" y="8728822"/>
                </a:moveTo>
                <a:cubicBezTo>
                  <a:pt x="22100477" y="8728266"/>
                  <a:pt x="22089685" y="8737470"/>
                  <a:pt x="22089685" y="8751432"/>
                </a:cubicBezTo>
                <a:cubicBezTo>
                  <a:pt x="22089685" y="8761587"/>
                  <a:pt x="22099277" y="8771743"/>
                  <a:pt x="22108871" y="8771743"/>
                </a:cubicBezTo>
                <a:cubicBezTo>
                  <a:pt x="22126457" y="8781898"/>
                  <a:pt x="22136049" y="8771743"/>
                  <a:pt x="22136049" y="8751432"/>
                </a:cubicBezTo>
                <a:cubicBezTo>
                  <a:pt x="22136049" y="8742970"/>
                  <a:pt x="22126457" y="8732815"/>
                  <a:pt x="22126457" y="8732815"/>
                </a:cubicBezTo>
                <a:cubicBezTo>
                  <a:pt x="22122061" y="8730276"/>
                  <a:pt x="22117565" y="8729006"/>
                  <a:pt x="22113293" y="8728822"/>
                </a:cubicBezTo>
                <a:close/>
                <a:moveTo>
                  <a:pt x="26635011" y="7541278"/>
                </a:moveTo>
                <a:cubicBezTo>
                  <a:pt x="26503911" y="7571743"/>
                  <a:pt x="26428769" y="7671602"/>
                  <a:pt x="26344035" y="7769768"/>
                </a:cubicBezTo>
                <a:cubicBezTo>
                  <a:pt x="26334441" y="7779924"/>
                  <a:pt x="26315257" y="7829007"/>
                  <a:pt x="26324849" y="7839162"/>
                </a:cubicBezTo>
                <a:cubicBezTo>
                  <a:pt x="26344035" y="7869627"/>
                  <a:pt x="26372813" y="7839162"/>
                  <a:pt x="26390399" y="7829007"/>
                </a:cubicBezTo>
                <a:cubicBezTo>
                  <a:pt x="26484727" y="7740996"/>
                  <a:pt x="26569461" y="7651292"/>
                  <a:pt x="26635011" y="7541278"/>
                </a:cubicBezTo>
                <a:close/>
                <a:moveTo>
                  <a:pt x="27153639" y="5795680"/>
                </a:moveTo>
                <a:cubicBezTo>
                  <a:pt x="27088565" y="5809587"/>
                  <a:pt x="26982947" y="5923436"/>
                  <a:pt x="26989941" y="5984155"/>
                </a:cubicBezTo>
                <a:cubicBezTo>
                  <a:pt x="26989941" y="5994310"/>
                  <a:pt x="27018719" y="6014621"/>
                  <a:pt x="27028311" y="6004466"/>
                </a:cubicBezTo>
                <a:cubicBezTo>
                  <a:pt x="27113047" y="5984155"/>
                  <a:pt x="27169003" y="5924917"/>
                  <a:pt x="27205775" y="5845368"/>
                </a:cubicBezTo>
                <a:cubicBezTo>
                  <a:pt x="27196183" y="5825058"/>
                  <a:pt x="27188189" y="5806440"/>
                  <a:pt x="27178597" y="5796285"/>
                </a:cubicBezTo>
                <a:cubicBezTo>
                  <a:pt x="27171403" y="5793746"/>
                  <a:pt x="27162933" y="5793693"/>
                  <a:pt x="27153639" y="5795680"/>
                </a:cubicBezTo>
                <a:close/>
                <a:moveTo>
                  <a:pt x="23429461" y="3883733"/>
                </a:moveTo>
                <a:cubicBezTo>
                  <a:pt x="23429461" y="3893888"/>
                  <a:pt x="23429461" y="3893888"/>
                  <a:pt x="23429461" y="3893888"/>
                </a:cubicBezTo>
                <a:cubicBezTo>
                  <a:pt x="23448647" y="3893888"/>
                  <a:pt x="23448647" y="3893888"/>
                  <a:pt x="23448647" y="3893888"/>
                </a:cubicBezTo>
                <a:close/>
                <a:moveTo>
                  <a:pt x="21827485" y="3604466"/>
                </a:moveTo>
                <a:cubicBezTo>
                  <a:pt x="21808299" y="3614621"/>
                  <a:pt x="21808299" y="3614621"/>
                  <a:pt x="21808299" y="3614621"/>
                </a:cubicBezTo>
                <a:lnTo>
                  <a:pt x="21827485" y="3614621"/>
                </a:lnTo>
                <a:cubicBezTo>
                  <a:pt x="21827485" y="3604466"/>
                  <a:pt x="21827485" y="3604466"/>
                  <a:pt x="21827485" y="3604466"/>
                </a:cubicBezTo>
                <a:close/>
                <a:moveTo>
                  <a:pt x="19259847" y="937048"/>
                </a:moveTo>
                <a:cubicBezTo>
                  <a:pt x="19259847" y="937048"/>
                  <a:pt x="19259847" y="937048"/>
                  <a:pt x="19267841" y="937048"/>
                </a:cubicBezTo>
                <a:lnTo>
                  <a:pt x="19260701" y="938792"/>
                </a:lnTo>
                <a:close/>
                <a:moveTo>
                  <a:pt x="3962536" y="24"/>
                </a:moveTo>
                <a:cubicBezTo>
                  <a:pt x="4022291" y="1082"/>
                  <a:pt x="4083444" y="38318"/>
                  <a:pt x="4144997" y="112789"/>
                </a:cubicBezTo>
                <a:cubicBezTo>
                  <a:pt x="4200954" y="182182"/>
                  <a:pt x="4256912" y="261730"/>
                  <a:pt x="4312868" y="341279"/>
                </a:cubicBezTo>
                <a:cubicBezTo>
                  <a:pt x="4351240" y="390362"/>
                  <a:pt x="4407197" y="451293"/>
                  <a:pt x="4453561" y="410673"/>
                </a:cubicBezTo>
                <a:cubicBezTo>
                  <a:pt x="4631026" y="271886"/>
                  <a:pt x="4659804" y="410673"/>
                  <a:pt x="4725353" y="530842"/>
                </a:cubicBezTo>
                <a:cubicBezTo>
                  <a:pt x="4800496" y="669629"/>
                  <a:pt x="4837268" y="659474"/>
                  <a:pt x="4968368" y="530842"/>
                </a:cubicBezTo>
                <a:cubicBezTo>
                  <a:pt x="5043511" y="451293"/>
                  <a:pt x="5101067" y="490221"/>
                  <a:pt x="5147431" y="569770"/>
                </a:cubicBezTo>
                <a:cubicBezTo>
                  <a:pt x="5203388" y="698402"/>
                  <a:pt x="5249753" y="827034"/>
                  <a:pt x="5259346" y="965821"/>
                </a:cubicBezTo>
                <a:cubicBezTo>
                  <a:pt x="5278531" y="1194311"/>
                  <a:pt x="5419224" y="1322943"/>
                  <a:pt x="5540731" y="1471885"/>
                </a:cubicBezTo>
                <a:cubicBezTo>
                  <a:pt x="5579101" y="1522661"/>
                  <a:pt x="5615873" y="1512506"/>
                  <a:pt x="5662238" y="1482041"/>
                </a:cubicBezTo>
                <a:cubicBezTo>
                  <a:pt x="5756566" y="1402492"/>
                  <a:pt x="5858887" y="1432957"/>
                  <a:pt x="5953215" y="1482041"/>
                </a:cubicBezTo>
                <a:cubicBezTo>
                  <a:pt x="6188236" y="1602210"/>
                  <a:pt x="6421658" y="1720686"/>
                  <a:pt x="6647085" y="1859474"/>
                </a:cubicBezTo>
                <a:cubicBezTo>
                  <a:pt x="6768592" y="1928867"/>
                  <a:pt x="6843735" y="2047344"/>
                  <a:pt x="6918878" y="2157358"/>
                </a:cubicBezTo>
                <a:cubicBezTo>
                  <a:pt x="7011607" y="2285990"/>
                  <a:pt x="7115527" y="2583874"/>
                  <a:pt x="7115527" y="2742971"/>
                </a:cubicBezTo>
                <a:cubicBezTo>
                  <a:pt x="7115527" y="2761589"/>
                  <a:pt x="7115527" y="2781899"/>
                  <a:pt x="7125120" y="2802210"/>
                </a:cubicBezTo>
                <a:cubicBezTo>
                  <a:pt x="7125120" y="2851293"/>
                  <a:pt x="7125120" y="2920686"/>
                  <a:pt x="7171484" y="2930842"/>
                </a:cubicBezTo>
                <a:cubicBezTo>
                  <a:pt x="7227442" y="2951152"/>
                  <a:pt x="7246627" y="2881758"/>
                  <a:pt x="7265813" y="2841138"/>
                </a:cubicBezTo>
                <a:cubicBezTo>
                  <a:pt x="7331362" y="2702351"/>
                  <a:pt x="7358542" y="2543253"/>
                  <a:pt x="7396912" y="2385849"/>
                </a:cubicBezTo>
                <a:cubicBezTo>
                  <a:pt x="7443277" y="2175976"/>
                  <a:pt x="7545599" y="2028726"/>
                  <a:pt x="7734255" y="1939022"/>
                </a:cubicBezTo>
                <a:cubicBezTo>
                  <a:pt x="7855762" y="1869629"/>
                  <a:pt x="7967676" y="1859474"/>
                  <a:pt x="8071597" y="1977950"/>
                </a:cubicBezTo>
                <a:cubicBezTo>
                  <a:pt x="8220283" y="2157358"/>
                  <a:pt x="8474489" y="2175976"/>
                  <a:pt x="8624773" y="2365538"/>
                </a:cubicBezTo>
                <a:cubicBezTo>
                  <a:pt x="8642361" y="2375694"/>
                  <a:pt x="8661545" y="2385849"/>
                  <a:pt x="8680731" y="2385849"/>
                </a:cubicBezTo>
                <a:cubicBezTo>
                  <a:pt x="8962117" y="2345228"/>
                  <a:pt x="9008481" y="2612647"/>
                  <a:pt x="9139581" y="2781899"/>
                </a:cubicBezTo>
                <a:cubicBezTo>
                  <a:pt x="9166759" y="2822520"/>
                  <a:pt x="9176353" y="2890221"/>
                  <a:pt x="9195537" y="2940997"/>
                </a:cubicBezTo>
                <a:cubicBezTo>
                  <a:pt x="9214723" y="2979925"/>
                  <a:pt x="9233909" y="3020545"/>
                  <a:pt x="9280273" y="3010390"/>
                </a:cubicBezTo>
                <a:cubicBezTo>
                  <a:pt x="9299458" y="3000235"/>
                  <a:pt x="9326637" y="2979925"/>
                  <a:pt x="9336230" y="2951152"/>
                </a:cubicBezTo>
                <a:cubicBezTo>
                  <a:pt x="9382594" y="2851293"/>
                  <a:pt x="9420965" y="2751434"/>
                  <a:pt x="9457737" y="2643112"/>
                </a:cubicBezTo>
                <a:cubicBezTo>
                  <a:pt x="9486515" y="2563564"/>
                  <a:pt x="9523288" y="2484015"/>
                  <a:pt x="9588837" y="2414622"/>
                </a:cubicBezTo>
                <a:cubicBezTo>
                  <a:pt x="9785486" y="2206441"/>
                  <a:pt x="9916586" y="2196286"/>
                  <a:pt x="10095650" y="2434932"/>
                </a:cubicBezTo>
                <a:cubicBezTo>
                  <a:pt x="10236342" y="2622802"/>
                  <a:pt x="10423399" y="2692196"/>
                  <a:pt x="10620049" y="2761589"/>
                </a:cubicBezTo>
                <a:cubicBezTo>
                  <a:pt x="10779927" y="2812365"/>
                  <a:pt x="10995762" y="2761589"/>
                  <a:pt x="11088492" y="3000235"/>
                </a:cubicBezTo>
                <a:cubicBezTo>
                  <a:pt x="11098084" y="3049318"/>
                  <a:pt x="11154041" y="3010390"/>
                  <a:pt x="11173226" y="2979925"/>
                </a:cubicBezTo>
                <a:cubicBezTo>
                  <a:pt x="11209998" y="2900376"/>
                  <a:pt x="11257962" y="2822520"/>
                  <a:pt x="11294733" y="2742971"/>
                </a:cubicBezTo>
                <a:cubicBezTo>
                  <a:pt x="11323511" y="2702351"/>
                  <a:pt x="11323511" y="2643112"/>
                  <a:pt x="11350692" y="2604184"/>
                </a:cubicBezTo>
                <a:cubicBezTo>
                  <a:pt x="11416241" y="2494170"/>
                  <a:pt x="11425833" y="2335073"/>
                  <a:pt x="11576118" y="2296145"/>
                </a:cubicBezTo>
                <a:cubicBezTo>
                  <a:pt x="11604896" y="2434932"/>
                  <a:pt x="11510569" y="2524636"/>
                  <a:pt x="11473796" y="2622802"/>
                </a:cubicBezTo>
                <a:cubicBezTo>
                  <a:pt x="11406648" y="2781899"/>
                  <a:pt x="11350692" y="2940997"/>
                  <a:pt x="11323511" y="3108557"/>
                </a:cubicBezTo>
                <a:cubicBezTo>
                  <a:pt x="11313920" y="3159332"/>
                  <a:pt x="11313920" y="3218571"/>
                  <a:pt x="11369877" y="3238881"/>
                </a:cubicBezTo>
                <a:cubicBezTo>
                  <a:pt x="11425833" y="3277809"/>
                  <a:pt x="11473796" y="3238881"/>
                  <a:pt x="11520161" y="3198260"/>
                </a:cubicBezTo>
                <a:cubicBezTo>
                  <a:pt x="11539346" y="3179643"/>
                  <a:pt x="11556933" y="3149177"/>
                  <a:pt x="11566526" y="3128867"/>
                </a:cubicBezTo>
                <a:cubicBezTo>
                  <a:pt x="11632076" y="2910531"/>
                  <a:pt x="11801546" y="2761589"/>
                  <a:pt x="11931048" y="2604184"/>
                </a:cubicBezTo>
                <a:cubicBezTo>
                  <a:pt x="12081332" y="2424777"/>
                  <a:pt x="12071740" y="2265679"/>
                  <a:pt x="11913461" y="2108275"/>
                </a:cubicBezTo>
                <a:cubicBezTo>
                  <a:pt x="11884682" y="2077809"/>
                  <a:pt x="11772769" y="2067654"/>
                  <a:pt x="11838318" y="1998261"/>
                </a:cubicBezTo>
                <a:cubicBezTo>
                  <a:pt x="11894276" y="1928867"/>
                  <a:pt x="12042962" y="1898401"/>
                  <a:pt x="12062147" y="1967795"/>
                </a:cubicBezTo>
                <a:cubicBezTo>
                  <a:pt x="12146882" y="2226751"/>
                  <a:pt x="12324347" y="2196286"/>
                  <a:pt x="12520996" y="2206441"/>
                </a:cubicBezTo>
                <a:cubicBezTo>
                  <a:pt x="12661689" y="2206441"/>
                  <a:pt x="12746424" y="2385849"/>
                  <a:pt x="12867931" y="2445087"/>
                </a:cubicBezTo>
                <a:cubicBezTo>
                  <a:pt x="13139724" y="2583874"/>
                  <a:pt x="13224459" y="2812365"/>
                  <a:pt x="13195682" y="3108557"/>
                </a:cubicBezTo>
                <a:cubicBezTo>
                  <a:pt x="13176495" y="3287964"/>
                  <a:pt x="13224459" y="3465679"/>
                  <a:pt x="13242045" y="3645087"/>
                </a:cubicBezTo>
                <a:cubicBezTo>
                  <a:pt x="13270824" y="3873578"/>
                  <a:pt x="13317188" y="4102068"/>
                  <a:pt x="13251639" y="4328866"/>
                </a:cubicBezTo>
                <a:cubicBezTo>
                  <a:pt x="13242045" y="4359332"/>
                  <a:pt x="13242045" y="4398260"/>
                  <a:pt x="13280416" y="4408415"/>
                </a:cubicBezTo>
                <a:cubicBezTo>
                  <a:pt x="13280416" y="4408415"/>
                  <a:pt x="13307595" y="4359332"/>
                  <a:pt x="13317188" y="4339022"/>
                </a:cubicBezTo>
                <a:cubicBezTo>
                  <a:pt x="13430701" y="3953126"/>
                  <a:pt x="13486658" y="3555383"/>
                  <a:pt x="13617758" y="3179643"/>
                </a:cubicBezTo>
                <a:cubicBezTo>
                  <a:pt x="13636944" y="3139022"/>
                  <a:pt x="13636944" y="3079784"/>
                  <a:pt x="13654530" y="3039163"/>
                </a:cubicBezTo>
                <a:cubicBezTo>
                  <a:pt x="13692901" y="2951152"/>
                  <a:pt x="13748858" y="2920686"/>
                  <a:pt x="13833593" y="2990080"/>
                </a:cubicBezTo>
                <a:cubicBezTo>
                  <a:pt x="13964693" y="3100094"/>
                  <a:pt x="13974286" y="3100094"/>
                  <a:pt x="14039836" y="2961307"/>
                </a:cubicBezTo>
                <a:cubicBezTo>
                  <a:pt x="14132565" y="2742971"/>
                  <a:pt x="14282850" y="2612647"/>
                  <a:pt x="14479500" y="2524636"/>
                </a:cubicBezTo>
                <a:cubicBezTo>
                  <a:pt x="14573828" y="2473860"/>
                  <a:pt x="14648970" y="2434932"/>
                  <a:pt x="14724113" y="2533098"/>
                </a:cubicBezTo>
                <a:cubicBezTo>
                  <a:pt x="14780070" y="2594029"/>
                  <a:pt x="14845620" y="2612647"/>
                  <a:pt x="14901577" y="2553409"/>
                </a:cubicBezTo>
                <a:cubicBezTo>
                  <a:pt x="15061455" y="2375694"/>
                  <a:pt x="15229327" y="2455242"/>
                  <a:pt x="15398797" y="2504325"/>
                </a:cubicBezTo>
                <a:cubicBezTo>
                  <a:pt x="15529897" y="2543253"/>
                  <a:pt x="15641812" y="2612647"/>
                  <a:pt x="15744133" y="2702351"/>
                </a:cubicBezTo>
                <a:cubicBezTo>
                  <a:pt x="15828869" y="2771744"/>
                  <a:pt x="15894419" y="2781899"/>
                  <a:pt x="15959969" y="2692196"/>
                </a:cubicBezTo>
                <a:cubicBezTo>
                  <a:pt x="16007932" y="2622802"/>
                  <a:pt x="16035111" y="2533098"/>
                  <a:pt x="16139032" y="2583874"/>
                </a:cubicBezTo>
                <a:cubicBezTo>
                  <a:pt x="16212576" y="2622802"/>
                  <a:pt x="16306903" y="2673578"/>
                  <a:pt x="16297311" y="2771744"/>
                </a:cubicBezTo>
                <a:cubicBezTo>
                  <a:pt x="16287718" y="2969770"/>
                  <a:pt x="16372453" y="3039163"/>
                  <a:pt x="16541925" y="3059473"/>
                </a:cubicBezTo>
                <a:cubicBezTo>
                  <a:pt x="16607473" y="3069629"/>
                  <a:pt x="16663431" y="3118712"/>
                  <a:pt x="16700203" y="3179643"/>
                </a:cubicBezTo>
                <a:cubicBezTo>
                  <a:pt x="16813717" y="3326892"/>
                  <a:pt x="16916039" y="3475834"/>
                  <a:pt x="17075915" y="3575693"/>
                </a:cubicBezTo>
                <a:cubicBezTo>
                  <a:pt x="17178237" y="3634932"/>
                  <a:pt x="17168645" y="3753408"/>
                  <a:pt x="17187831" y="3863422"/>
                </a:cubicBezTo>
                <a:cubicBezTo>
                  <a:pt x="17187831" y="3912506"/>
                  <a:pt x="17197423" y="3971744"/>
                  <a:pt x="17253381" y="3981899"/>
                </a:cubicBezTo>
                <a:cubicBezTo>
                  <a:pt x="17299745" y="3981899"/>
                  <a:pt x="17328523" y="3953126"/>
                  <a:pt x="17347709" y="3922661"/>
                </a:cubicBezTo>
                <a:cubicBezTo>
                  <a:pt x="17469215" y="3714480"/>
                  <a:pt x="17609907" y="3536765"/>
                  <a:pt x="17777779" y="3367513"/>
                </a:cubicBezTo>
                <a:cubicBezTo>
                  <a:pt x="17852923" y="3287964"/>
                  <a:pt x="17862515" y="3188105"/>
                  <a:pt x="17872107" y="3089939"/>
                </a:cubicBezTo>
                <a:cubicBezTo>
                  <a:pt x="17900885" y="2573719"/>
                  <a:pt x="18049571" y="2087964"/>
                  <a:pt x="18153493" y="1592055"/>
                </a:cubicBezTo>
                <a:cubicBezTo>
                  <a:pt x="18219043" y="1314481"/>
                  <a:pt x="18294185" y="1016596"/>
                  <a:pt x="18444471" y="757640"/>
                </a:cubicBezTo>
                <a:cubicBezTo>
                  <a:pt x="18575569" y="539305"/>
                  <a:pt x="18762627" y="520687"/>
                  <a:pt x="18949685" y="510532"/>
                </a:cubicBezTo>
                <a:cubicBezTo>
                  <a:pt x="19071191" y="500376"/>
                  <a:pt x="19136741" y="600235"/>
                  <a:pt x="19119155" y="728867"/>
                </a:cubicBezTo>
                <a:cubicBezTo>
                  <a:pt x="19109561" y="777951"/>
                  <a:pt x="19090377" y="827034"/>
                  <a:pt x="19071191" y="877809"/>
                </a:cubicBezTo>
                <a:cubicBezTo>
                  <a:pt x="19053605" y="996286"/>
                  <a:pt x="19109561" y="986131"/>
                  <a:pt x="19184705" y="957358"/>
                </a:cubicBezTo>
                <a:cubicBezTo>
                  <a:pt x="19198295" y="952280"/>
                  <a:pt x="19212283" y="949742"/>
                  <a:pt x="19226273" y="947203"/>
                </a:cubicBezTo>
                <a:lnTo>
                  <a:pt x="19260701" y="938792"/>
                </a:lnTo>
                <a:lnTo>
                  <a:pt x="19297819" y="1014692"/>
                </a:lnTo>
                <a:cubicBezTo>
                  <a:pt x="19310609" y="1040715"/>
                  <a:pt x="19324597" y="1065680"/>
                  <a:pt x="19342983" y="1085990"/>
                </a:cubicBezTo>
                <a:cubicBezTo>
                  <a:pt x="19427719" y="1194311"/>
                  <a:pt x="19427719" y="1304326"/>
                  <a:pt x="19381355" y="1412647"/>
                </a:cubicBezTo>
                <a:cubicBezTo>
                  <a:pt x="19362169" y="1422802"/>
                  <a:pt x="19342983" y="1432957"/>
                  <a:pt x="19334989" y="1432957"/>
                </a:cubicBezTo>
                <a:cubicBezTo>
                  <a:pt x="19325397" y="1443113"/>
                  <a:pt x="19325397" y="1453268"/>
                  <a:pt x="19325397" y="1453268"/>
                </a:cubicBezTo>
                <a:cubicBezTo>
                  <a:pt x="19352577" y="1461730"/>
                  <a:pt x="19362169" y="1432957"/>
                  <a:pt x="19381355" y="1412647"/>
                </a:cubicBezTo>
                <a:cubicBezTo>
                  <a:pt x="19466089" y="1432957"/>
                  <a:pt x="19539633" y="1284015"/>
                  <a:pt x="19597189" y="1333098"/>
                </a:cubicBezTo>
                <a:cubicBezTo>
                  <a:pt x="19672331" y="1394029"/>
                  <a:pt x="19699511" y="1522661"/>
                  <a:pt x="19709103" y="1630983"/>
                </a:cubicBezTo>
                <a:cubicBezTo>
                  <a:pt x="19718697" y="1690221"/>
                  <a:pt x="19728289" y="1751152"/>
                  <a:pt x="19728289" y="1810390"/>
                </a:cubicBezTo>
                <a:cubicBezTo>
                  <a:pt x="19728289" y="2098120"/>
                  <a:pt x="19745875" y="2385849"/>
                  <a:pt x="19821019" y="2673578"/>
                </a:cubicBezTo>
                <a:cubicBezTo>
                  <a:pt x="19868981" y="2881758"/>
                  <a:pt x="19876975" y="3079784"/>
                  <a:pt x="19821019" y="3287964"/>
                </a:cubicBezTo>
                <a:cubicBezTo>
                  <a:pt x="19774653" y="3447061"/>
                  <a:pt x="19803431" y="3485989"/>
                  <a:pt x="19952119" y="3516455"/>
                </a:cubicBezTo>
                <a:cubicBezTo>
                  <a:pt x="20121589" y="3536765"/>
                  <a:pt x="20289461" y="3565538"/>
                  <a:pt x="20458931" y="3575693"/>
                </a:cubicBezTo>
                <a:cubicBezTo>
                  <a:pt x="20590031" y="3585848"/>
                  <a:pt x="20721131" y="3555383"/>
                  <a:pt x="20759501" y="3377668"/>
                </a:cubicBezTo>
                <a:cubicBezTo>
                  <a:pt x="20786681" y="3267654"/>
                  <a:pt x="20842637" y="3257499"/>
                  <a:pt x="20927373" y="3267654"/>
                </a:cubicBezTo>
                <a:cubicBezTo>
                  <a:pt x="21029695" y="3287964"/>
                  <a:pt x="21133615" y="3298119"/>
                  <a:pt x="21235937" y="3308274"/>
                </a:cubicBezTo>
                <a:cubicBezTo>
                  <a:pt x="21293493" y="3318430"/>
                  <a:pt x="21349451" y="3347202"/>
                  <a:pt x="21395815" y="3347202"/>
                </a:cubicBezTo>
                <a:cubicBezTo>
                  <a:pt x="21827485" y="3347202"/>
                  <a:pt x="22172821" y="3604466"/>
                  <a:pt x="22548535" y="3763563"/>
                </a:cubicBezTo>
                <a:cubicBezTo>
                  <a:pt x="22642863" y="3814339"/>
                  <a:pt x="22725999" y="3863422"/>
                  <a:pt x="22839511" y="3873578"/>
                </a:cubicBezTo>
                <a:cubicBezTo>
                  <a:pt x="23036161" y="3883733"/>
                  <a:pt x="23213625" y="3883733"/>
                  <a:pt x="23400683" y="3753408"/>
                </a:cubicBezTo>
                <a:cubicBezTo>
                  <a:pt x="23550969" y="3645087"/>
                  <a:pt x="23730031" y="3506300"/>
                  <a:pt x="23944267" y="3596004"/>
                </a:cubicBezTo>
                <a:cubicBezTo>
                  <a:pt x="23982639" y="3614621"/>
                  <a:pt x="24048189" y="3604466"/>
                  <a:pt x="24075367" y="3575693"/>
                </a:cubicBezTo>
                <a:cubicBezTo>
                  <a:pt x="24216061" y="3485989"/>
                  <a:pt x="24375937" y="3465679"/>
                  <a:pt x="24535815" y="3426751"/>
                </a:cubicBezTo>
                <a:cubicBezTo>
                  <a:pt x="24620551" y="3416596"/>
                  <a:pt x="24732465" y="3416596"/>
                  <a:pt x="24713281" y="3257499"/>
                </a:cubicBezTo>
                <a:cubicBezTo>
                  <a:pt x="24703687" y="3228726"/>
                  <a:pt x="24750051" y="3228726"/>
                  <a:pt x="24778831" y="3228726"/>
                </a:cubicBezTo>
                <a:cubicBezTo>
                  <a:pt x="24890745" y="3238881"/>
                  <a:pt x="25004257" y="3218571"/>
                  <a:pt x="25088993" y="3318430"/>
                </a:cubicBezTo>
                <a:cubicBezTo>
                  <a:pt x="25162537" y="3396286"/>
                  <a:pt x="25256865" y="3396286"/>
                  <a:pt x="25322415" y="3318430"/>
                </a:cubicBezTo>
                <a:cubicBezTo>
                  <a:pt x="25519065" y="3079784"/>
                  <a:pt x="25754085" y="3020545"/>
                  <a:pt x="26033871" y="3089939"/>
                </a:cubicBezTo>
                <a:cubicBezTo>
                  <a:pt x="26043463" y="3089939"/>
                  <a:pt x="26053057" y="3089939"/>
                  <a:pt x="26062649" y="3089939"/>
                </a:cubicBezTo>
                <a:cubicBezTo>
                  <a:pt x="26137791" y="3100094"/>
                  <a:pt x="26241713" y="3030700"/>
                  <a:pt x="26288077" y="3128867"/>
                </a:cubicBezTo>
                <a:cubicBezTo>
                  <a:pt x="26344035" y="3228726"/>
                  <a:pt x="26232119" y="3277809"/>
                  <a:pt x="26184157" y="3347202"/>
                </a:cubicBezTo>
                <a:cubicBezTo>
                  <a:pt x="26118607" y="3436906"/>
                  <a:pt x="26072241" y="3536765"/>
                  <a:pt x="26128199" y="3655242"/>
                </a:cubicBezTo>
                <a:cubicBezTo>
                  <a:pt x="26174563" y="3753408"/>
                  <a:pt x="26128199" y="3873578"/>
                  <a:pt x="26137791" y="3981899"/>
                </a:cubicBezTo>
                <a:cubicBezTo>
                  <a:pt x="26156977" y="4269628"/>
                  <a:pt x="26297669" y="4359332"/>
                  <a:pt x="26579055" y="4240855"/>
                </a:cubicBezTo>
                <a:cubicBezTo>
                  <a:pt x="26569461" y="4398260"/>
                  <a:pt x="26615827" y="4528584"/>
                  <a:pt x="26719747" y="4647061"/>
                </a:cubicBezTo>
                <a:cubicBezTo>
                  <a:pt x="26812477" y="4765538"/>
                  <a:pt x="26793291" y="4785848"/>
                  <a:pt x="26662191" y="4855242"/>
                </a:cubicBezTo>
                <a:cubicBezTo>
                  <a:pt x="26559869" y="4904325"/>
                  <a:pt x="26550277" y="4934790"/>
                  <a:pt x="26635011" y="5014339"/>
                </a:cubicBezTo>
                <a:cubicBezTo>
                  <a:pt x="26766111" y="5132816"/>
                  <a:pt x="26916397" y="5242830"/>
                  <a:pt x="26906805" y="5469628"/>
                </a:cubicBezTo>
                <a:cubicBezTo>
                  <a:pt x="26897211" y="5510248"/>
                  <a:pt x="26943575" y="5539021"/>
                  <a:pt x="26981947" y="5539021"/>
                </a:cubicBezTo>
                <a:cubicBezTo>
                  <a:pt x="27130633" y="5549177"/>
                  <a:pt x="27234553" y="5669346"/>
                  <a:pt x="27356061" y="5737047"/>
                </a:cubicBezTo>
                <a:cubicBezTo>
                  <a:pt x="27440795" y="5775975"/>
                  <a:pt x="27467975" y="5855523"/>
                  <a:pt x="27384839" y="5924917"/>
                </a:cubicBezTo>
                <a:cubicBezTo>
                  <a:pt x="27149819" y="6122942"/>
                  <a:pt x="27196183" y="6381898"/>
                  <a:pt x="27280919" y="6629007"/>
                </a:cubicBezTo>
                <a:cubicBezTo>
                  <a:pt x="27309697" y="6728866"/>
                  <a:pt x="27309697" y="6808415"/>
                  <a:pt x="27234553" y="6867653"/>
                </a:cubicBezTo>
                <a:cubicBezTo>
                  <a:pt x="27047497" y="7035213"/>
                  <a:pt x="26953169" y="7253548"/>
                  <a:pt x="26858841" y="7492194"/>
                </a:cubicBezTo>
                <a:cubicBezTo>
                  <a:pt x="26766111" y="7759613"/>
                  <a:pt x="26625419" y="7998259"/>
                  <a:pt x="26334441" y="8067653"/>
                </a:cubicBezTo>
                <a:cubicBezTo>
                  <a:pt x="26193749" y="8098118"/>
                  <a:pt x="26156977" y="8265678"/>
                  <a:pt x="26043463" y="8316454"/>
                </a:cubicBezTo>
                <a:cubicBezTo>
                  <a:pt x="25921957" y="8365537"/>
                  <a:pt x="25781265" y="8296143"/>
                  <a:pt x="25659757" y="8365537"/>
                </a:cubicBezTo>
                <a:cubicBezTo>
                  <a:pt x="25499879" y="8455241"/>
                  <a:pt x="25332007" y="8514479"/>
                  <a:pt x="25162537" y="8563562"/>
                </a:cubicBezTo>
                <a:cubicBezTo>
                  <a:pt x="25096987" y="8583872"/>
                  <a:pt x="25031437" y="8594028"/>
                  <a:pt x="24965887" y="8602490"/>
                </a:cubicBezTo>
                <a:cubicBezTo>
                  <a:pt x="24798015" y="8632956"/>
                  <a:pt x="24666915" y="8375692"/>
                  <a:pt x="24470265" y="8543252"/>
                </a:cubicBezTo>
                <a:cubicBezTo>
                  <a:pt x="24329573" y="8673576"/>
                  <a:pt x="24132923" y="8594028"/>
                  <a:pt x="23953861" y="8622800"/>
                </a:cubicBezTo>
                <a:cubicBezTo>
                  <a:pt x="23813167" y="8643111"/>
                  <a:pt x="23682069" y="8682039"/>
                  <a:pt x="23570153" y="8781898"/>
                </a:cubicBezTo>
                <a:cubicBezTo>
                  <a:pt x="23458239" y="8871601"/>
                  <a:pt x="23344725" y="8959613"/>
                  <a:pt x="23204033" y="8990078"/>
                </a:cubicBezTo>
                <a:cubicBezTo>
                  <a:pt x="23269583" y="8871601"/>
                  <a:pt x="23383097" y="8802208"/>
                  <a:pt x="23485419" y="8722659"/>
                </a:cubicBezTo>
                <a:cubicBezTo>
                  <a:pt x="23597333" y="8643111"/>
                  <a:pt x="23691661" y="8563562"/>
                  <a:pt x="23766803" y="8445085"/>
                </a:cubicBezTo>
                <a:cubicBezTo>
                  <a:pt x="23813167" y="8404465"/>
                  <a:pt x="23870723" y="8355382"/>
                  <a:pt x="23813167" y="8275833"/>
                </a:cubicBezTo>
                <a:cubicBezTo>
                  <a:pt x="23813167" y="8265678"/>
                  <a:pt x="23776395" y="8255523"/>
                  <a:pt x="23766803" y="8265678"/>
                </a:cubicBezTo>
                <a:cubicBezTo>
                  <a:pt x="23691661" y="8324916"/>
                  <a:pt x="23757211" y="8385847"/>
                  <a:pt x="23766803" y="8445085"/>
                </a:cubicBezTo>
                <a:cubicBezTo>
                  <a:pt x="23550969" y="8285988"/>
                  <a:pt x="23354319" y="8296143"/>
                  <a:pt x="23128891" y="8445085"/>
                </a:cubicBezTo>
                <a:cubicBezTo>
                  <a:pt x="22941833" y="8563562"/>
                  <a:pt x="22718005" y="8632956"/>
                  <a:pt x="22529349" y="8771743"/>
                </a:cubicBezTo>
                <a:cubicBezTo>
                  <a:pt x="22463799" y="8820826"/>
                  <a:pt x="22380663" y="8851291"/>
                  <a:pt x="22295927" y="8871601"/>
                </a:cubicBezTo>
                <a:cubicBezTo>
                  <a:pt x="22051315" y="8959613"/>
                  <a:pt x="21976171" y="8930840"/>
                  <a:pt x="21845071" y="8682039"/>
                </a:cubicBezTo>
                <a:cubicBezTo>
                  <a:pt x="21761935" y="8524634"/>
                  <a:pt x="21658015" y="8404465"/>
                  <a:pt x="21470957" y="8414620"/>
                </a:cubicBezTo>
                <a:cubicBezTo>
                  <a:pt x="21442179" y="8414620"/>
                  <a:pt x="21376629" y="8394310"/>
                  <a:pt x="21376629" y="8375692"/>
                </a:cubicBezTo>
                <a:cubicBezTo>
                  <a:pt x="21339857" y="8167512"/>
                  <a:pt x="21104837" y="8126891"/>
                  <a:pt x="21048881" y="7949176"/>
                </a:cubicBezTo>
                <a:cubicBezTo>
                  <a:pt x="21002515" y="7779924"/>
                  <a:pt x="21012109" y="7592053"/>
                  <a:pt x="21002515" y="7412646"/>
                </a:cubicBezTo>
                <a:cubicBezTo>
                  <a:pt x="20992923" y="7155382"/>
                  <a:pt x="20777087" y="6947202"/>
                  <a:pt x="20534073" y="6965819"/>
                </a:cubicBezTo>
                <a:cubicBezTo>
                  <a:pt x="20458931" y="6975975"/>
                  <a:pt x="20410967" y="7016595"/>
                  <a:pt x="20383789" y="7085989"/>
                </a:cubicBezTo>
                <a:cubicBezTo>
                  <a:pt x="20327831" y="7273859"/>
                  <a:pt x="20318239" y="7471884"/>
                  <a:pt x="20177545" y="7620826"/>
                </a:cubicBezTo>
                <a:cubicBezTo>
                  <a:pt x="20131181" y="7671602"/>
                  <a:pt x="20158361" y="7759613"/>
                  <a:pt x="20187139" y="7820544"/>
                </a:cubicBezTo>
                <a:cubicBezTo>
                  <a:pt x="20262281" y="8028725"/>
                  <a:pt x="20206323" y="8236905"/>
                  <a:pt x="20214317" y="8445085"/>
                </a:cubicBezTo>
                <a:cubicBezTo>
                  <a:pt x="20214317" y="8524634"/>
                  <a:pt x="20167953" y="8553407"/>
                  <a:pt x="20102403" y="8514479"/>
                </a:cubicBezTo>
                <a:cubicBezTo>
                  <a:pt x="20036853" y="8473858"/>
                  <a:pt x="19980897" y="8414620"/>
                  <a:pt x="19915347" y="8385847"/>
                </a:cubicBezTo>
                <a:cubicBezTo>
                  <a:pt x="19803431" y="8335072"/>
                  <a:pt x="19680325" y="8245368"/>
                  <a:pt x="19568411" y="8404465"/>
                </a:cubicBezTo>
                <a:cubicBezTo>
                  <a:pt x="19531639" y="8463703"/>
                  <a:pt x="19502861" y="8414620"/>
                  <a:pt x="19502861" y="8385847"/>
                </a:cubicBezTo>
                <a:cubicBezTo>
                  <a:pt x="19493269" y="8126891"/>
                  <a:pt x="19277433" y="8226750"/>
                  <a:pt x="19165519" y="8157356"/>
                </a:cubicBezTo>
                <a:cubicBezTo>
                  <a:pt x="19127149" y="8137046"/>
                  <a:pt x="19090377" y="8196285"/>
                  <a:pt x="19061599" y="8245368"/>
                </a:cubicBezTo>
                <a:cubicBezTo>
                  <a:pt x="18949685" y="8473858"/>
                  <a:pt x="18828177" y="8702349"/>
                  <a:pt x="18772219" y="8959613"/>
                </a:cubicBezTo>
                <a:cubicBezTo>
                  <a:pt x="18753035" y="9089937"/>
                  <a:pt x="18687485" y="9169486"/>
                  <a:pt x="18602749" y="9249034"/>
                </a:cubicBezTo>
                <a:cubicBezTo>
                  <a:pt x="18452465" y="9377666"/>
                  <a:pt x="18321365" y="9516453"/>
                  <a:pt x="18153493" y="9614620"/>
                </a:cubicBezTo>
                <a:cubicBezTo>
                  <a:pt x="18041577" y="9673858"/>
                  <a:pt x="17928065" y="9704323"/>
                  <a:pt x="17806557" y="9724634"/>
                </a:cubicBezTo>
                <a:cubicBezTo>
                  <a:pt x="17712229" y="9744944"/>
                  <a:pt x="17646679" y="9724634"/>
                  <a:pt x="17581129" y="9645085"/>
                </a:cubicBezTo>
                <a:cubicBezTo>
                  <a:pt x="17422851" y="9465678"/>
                  <a:pt x="17226201" y="9347201"/>
                  <a:pt x="17027953" y="9228724"/>
                </a:cubicBezTo>
                <a:cubicBezTo>
                  <a:pt x="16971995" y="9188104"/>
                  <a:pt x="16898451" y="9149175"/>
                  <a:pt x="16850489" y="9089937"/>
                </a:cubicBezTo>
                <a:cubicBezTo>
                  <a:pt x="16757759" y="8959613"/>
                  <a:pt x="16634653" y="8900374"/>
                  <a:pt x="16493961" y="8891912"/>
                </a:cubicBezTo>
                <a:cubicBezTo>
                  <a:pt x="16335681" y="8871601"/>
                  <a:pt x="16241354" y="8781898"/>
                  <a:pt x="16156618" y="8643111"/>
                </a:cubicBezTo>
                <a:cubicBezTo>
                  <a:pt x="16044704" y="8434930"/>
                  <a:pt x="15923197" y="8236905"/>
                  <a:pt x="15875233" y="7998259"/>
                </a:cubicBezTo>
                <a:cubicBezTo>
                  <a:pt x="15867239" y="7928866"/>
                  <a:pt x="15828869" y="7859472"/>
                  <a:pt x="15753726" y="7849317"/>
                </a:cubicBezTo>
                <a:cubicBezTo>
                  <a:pt x="15678584" y="7849317"/>
                  <a:pt x="15641812" y="7918711"/>
                  <a:pt x="15603441" y="7977949"/>
                </a:cubicBezTo>
                <a:cubicBezTo>
                  <a:pt x="15576262" y="8047342"/>
                  <a:pt x="15529897" y="8147201"/>
                  <a:pt x="15576262" y="8206440"/>
                </a:cubicBezTo>
                <a:cubicBezTo>
                  <a:pt x="15688176" y="8355382"/>
                  <a:pt x="15622626" y="8514479"/>
                  <a:pt x="15613034" y="8663421"/>
                </a:cubicBezTo>
                <a:cubicBezTo>
                  <a:pt x="15595447" y="8881757"/>
                  <a:pt x="15670590" y="9069627"/>
                  <a:pt x="15772911" y="9228724"/>
                </a:cubicBezTo>
                <a:cubicBezTo>
                  <a:pt x="15848054" y="9357356"/>
                  <a:pt x="15894419" y="9475833"/>
                  <a:pt x="15838461" y="9614620"/>
                </a:cubicBezTo>
                <a:cubicBezTo>
                  <a:pt x="15763319" y="9853266"/>
                  <a:pt x="15904011" y="10051291"/>
                  <a:pt x="15894419" y="10279782"/>
                </a:cubicBezTo>
                <a:cubicBezTo>
                  <a:pt x="15894419" y="10328865"/>
                  <a:pt x="15959969" y="10349175"/>
                  <a:pt x="15998339" y="10369486"/>
                </a:cubicBezTo>
                <a:cubicBezTo>
                  <a:pt x="15979154" y="10459189"/>
                  <a:pt x="15959969" y="10547201"/>
                  <a:pt x="15904011" y="10616594"/>
                </a:cubicBezTo>
                <a:cubicBezTo>
                  <a:pt x="15828869" y="10706298"/>
                  <a:pt x="15792097" y="10796002"/>
                  <a:pt x="15884826" y="10904323"/>
                </a:cubicBezTo>
                <a:cubicBezTo>
                  <a:pt x="15932789" y="10944944"/>
                  <a:pt x="15932789" y="11024492"/>
                  <a:pt x="15884826" y="11063420"/>
                </a:cubicBezTo>
                <a:cubicBezTo>
                  <a:pt x="15801689" y="11142969"/>
                  <a:pt x="15753726" y="11212363"/>
                  <a:pt x="15828869" y="11330839"/>
                </a:cubicBezTo>
                <a:cubicBezTo>
                  <a:pt x="15848054" y="11361305"/>
                  <a:pt x="15792097" y="11400233"/>
                  <a:pt x="15763319" y="11410388"/>
                </a:cubicBezTo>
                <a:cubicBezTo>
                  <a:pt x="15613034" y="11479781"/>
                  <a:pt x="15481934" y="11420543"/>
                  <a:pt x="15425977" y="11261446"/>
                </a:cubicBezTo>
                <a:cubicBezTo>
                  <a:pt x="15389205" y="11181897"/>
                  <a:pt x="15389205" y="11083731"/>
                  <a:pt x="15370019" y="11004182"/>
                </a:cubicBezTo>
                <a:cubicBezTo>
                  <a:pt x="15323655" y="10855240"/>
                  <a:pt x="15275691" y="10834930"/>
                  <a:pt x="15154184" y="10924633"/>
                </a:cubicBezTo>
                <a:cubicBezTo>
                  <a:pt x="15127005" y="10944944"/>
                  <a:pt x="15098227" y="10994027"/>
                  <a:pt x="15061455" y="10963562"/>
                </a:cubicBezTo>
                <a:cubicBezTo>
                  <a:pt x="15032677" y="10934789"/>
                  <a:pt x="15061455" y="10894168"/>
                  <a:pt x="15079042" y="10855240"/>
                </a:cubicBezTo>
                <a:cubicBezTo>
                  <a:pt x="15098227" y="10824775"/>
                  <a:pt x="15117412" y="10785847"/>
                  <a:pt x="15127005" y="10745226"/>
                </a:cubicBezTo>
                <a:cubicBezTo>
                  <a:pt x="15127005" y="10736763"/>
                  <a:pt x="15127005" y="10706298"/>
                  <a:pt x="15117412" y="10696143"/>
                </a:cubicBezTo>
                <a:cubicBezTo>
                  <a:pt x="15098227" y="10667370"/>
                  <a:pt x="15061455" y="10677525"/>
                  <a:pt x="15042270" y="10696143"/>
                </a:cubicBezTo>
                <a:cubicBezTo>
                  <a:pt x="14986313" y="10785847"/>
                  <a:pt x="14911170" y="10865395"/>
                  <a:pt x="14872799" y="10973717"/>
                </a:cubicBezTo>
                <a:cubicBezTo>
                  <a:pt x="14788064" y="10914478"/>
                  <a:pt x="14714520" y="10834930"/>
                  <a:pt x="14648970" y="10745226"/>
                </a:cubicBezTo>
                <a:cubicBezTo>
                  <a:pt x="14554642" y="10626749"/>
                  <a:pt x="14508278" y="10477807"/>
                  <a:pt x="14573828" y="10328865"/>
                </a:cubicBezTo>
                <a:cubicBezTo>
                  <a:pt x="14639378" y="10179923"/>
                  <a:pt x="14601007" y="10061446"/>
                  <a:pt x="14508278" y="9942969"/>
                </a:cubicBezTo>
                <a:cubicBezTo>
                  <a:pt x="14460314" y="9892194"/>
                  <a:pt x="14404357" y="9843110"/>
                  <a:pt x="14404357" y="9773717"/>
                </a:cubicBezTo>
                <a:cubicBezTo>
                  <a:pt x="14394765" y="9526608"/>
                  <a:pt x="14310029" y="9308273"/>
                  <a:pt x="14263665" y="9069627"/>
                </a:cubicBezTo>
                <a:cubicBezTo>
                  <a:pt x="14226893" y="8871601"/>
                  <a:pt x="14217300" y="8653266"/>
                  <a:pt x="13945508" y="8643111"/>
                </a:cubicBezTo>
                <a:cubicBezTo>
                  <a:pt x="13870365" y="8643111"/>
                  <a:pt x="13870365" y="8534789"/>
                  <a:pt x="13860773" y="8473858"/>
                </a:cubicBezTo>
                <a:cubicBezTo>
                  <a:pt x="13833593" y="8375692"/>
                  <a:pt x="13804815" y="8265678"/>
                  <a:pt x="13683308" y="8275833"/>
                </a:cubicBezTo>
                <a:cubicBezTo>
                  <a:pt x="13561801" y="8285988"/>
                  <a:pt x="13421108" y="8424775"/>
                  <a:pt x="13421108" y="8534789"/>
                </a:cubicBezTo>
                <a:cubicBezTo>
                  <a:pt x="13411516" y="8673576"/>
                  <a:pt x="13401923" y="8812363"/>
                  <a:pt x="13411516" y="8951150"/>
                </a:cubicBezTo>
                <a:cubicBezTo>
                  <a:pt x="13438695" y="9298118"/>
                  <a:pt x="13345967" y="9604465"/>
                  <a:pt x="13195682" y="9902349"/>
                </a:cubicBezTo>
                <a:cubicBezTo>
                  <a:pt x="13149316" y="9971742"/>
                  <a:pt x="13139724" y="10071601"/>
                  <a:pt x="13101354" y="10151150"/>
                </a:cubicBezTo>
                <a:cubicBezTo>
                  <a:pt x="13008624" y="10349175"/>
                  <a:pt x="12829561" y="10369486"/>
                  <a:pt x="12671281" y="10220543"/>
                </a:cubicBezTo>
                <a:cubicBezTo>
                  <a:pt x="12615324" y="10161305"/>
                  <a:pt x="12559368" y="10120684"/>
                  <a:pt x="12501811" y="10071601"/>
                </a:cubicBezTo>
                <a:cubicBezTo>
                  <a:pt x="12436262" y="10012363"/>
                  <a:pt x="12380304" y="9922659"/>
                  <a:pt x="12314755" y="10071601"/>
                </a:cubicBezTo>
                <a:cubicBezTo>
                  <a:pt x="12285976" y="10140995"/>
                  <a:pt x="12239611" y="10091912"/>
                  <a:pt x="12212432" y="10051291"/>
                </a:cubicBezTo>
                <a:cubicBezTo>
                  <a:pt x="12098919" y="9902349"/>
                  <a:pt x="12042962" y="9734789"/>
                  <a:pt x="12006191" y="9565536"/>
                </a:cubicBezTo>
                <a:cubicBezTo>
                  <a:pt x="11847912" y="8910530"/>
                  <a:pt x="11735996" y="8255523"/>
                  <a:pt x="11726403" y="7581898"/>
                </a:cubicBezTo>
                <a:cubicBezTo>
                  <a:pt x="11726403" y="7482039"/>
                  <a:pt x="11753584" y="7314479"/>
                  <a:pt x="11688033" y="7314479"/>
                </a:cubicBezTo>
                <a:cubicBezTo>
                  <a:pt x="11566526" y="7304324"/>
                  <a:pt x="11604896" y="7482039"/>
                  <a:pt x="11566526" y="7571743"/>
                </a:cubicBezTo>
                <a:cubicBezTo>
                  <a:pt x="11510569" y="7690220"/>
                  <a:pt x="11510569" y="7829007"/>
                  <a:pt x="11500976" y="7959331"/>
                </a:cubicBezTo>
                <a:cubicBezTo>
                  <a:pt x="11473796" y="8414620"/>
                  <a:pt x="11464205" y="8871601"/>
                  <a:pt x="11406648" y="9326891"/>
                </a:cubicBezTo>
                <a:cubicBezTo>
                  <a:pt x="11389062" y="9465678"/>
                  <a:pt x="11398654" y="9604465"/>
                  <a:pt x="11398654" y="9753407"/>
                </a:cubicBezTo>
                <a:cubicBezTo>
                  <a:pt x="11398654" y="9822800"/>
                  <a:pt x="11406648" y="9892194"/>
                  <a:pt x="11379469" y="9953125"/>
                </a:cubicBezTo>
                <a:cubicBezTo>
                  <a:pt x="11341098" y="10051291"/>
                  <a:pt x="11285141" y="10110529"/>
                  <a:pt x="11182819" y="10071601"/>
                </a:cubicBezTo>
                <a:cubicBezTo>
                  <a:pt x="10976576" y="9992053"/>
                  <a:pt x="10731964" y="10022518"/>
                  <a:pt x="10573685" y="9814338"/>
                </a:cubicBezTo>
                <a:cubicBezTo>
                  <a:pt x="10508134" y="9734789"/>
                  <a:pt x="10413806" y="9734789"/>
                  <a:pt x="10311485" y="9744944"/>
                </a:cubicBezTo>
                <a:cubicBezTo>
                  <a:pt x="10049286" y="9763562"/>
                  <a:pt x="9852635" y="9585847"/>
                  <a:pt x="9823857" y="9298118"/>
                </a:cubicBezTo>
                <a:cubicBezTo>
                  <a:pt x="9804672" y="9159331"/>
                  <a:pt x="9814265" y="9010388"/>
                  <a:pt x="9748716" y="8881757"/>
                </a:cubicBezTo>
                <a:cubicBezTo>
                  <a:pt x="9739122" y="8871601"/>
                  <a:pt x="9719937" y="8851291"/>
                  <a:pt x="9711943" y="8841136"/>
                </a:cubicBezTo>
                <a:cubicBezTo>
                  <a:pt x="9673573" y="8841136"/>
                  <a:pt x="9663979" y="8871601"/>
                  <a:pt x="9663979" y="8900374"/>
                </a:cubicBezTo>
                <a:cubicBezTo>
                  <a:pt x="9654388" y="9079782"/>
                  <a:pt x="9654388" y="9257497"/>
                  <a:pt x="9644794" y="9447060"/>
                </a:cubicBezTo>
                <a:cubicBezTo>
                  <a:pt x="9644794" y="9545226"/>
                  <a:pt x="9654388" y="9645085"/>
                  <a:pt x="9636801" y="9744944"/>
                </a:cubicBezTo>
                <a:cubicBezTo>
                  <a:pt x="9608022" y="9971742"/>
                  <a:pt x="9532880" y="10041136"/>
                  <a:pt x="9307452" y="10071601"/>
                </a:cubicBezTo>
                <a:cubicBezTo>
                  <a:pt x="9149173" y="10091912"/>
                  <a:pt x="8998889" y="10091912"/>
                  <a:pt x="8896567" y="9912504"/>
                </a:cubicBezTo>
                <a:cubicBezTo>
                  <a:pt x="8848603" y="9832955"/>
                  <a:pt x="8773461" y="9783872"/>
                  <a:pt x="8680731" y="9804182"/>
                </a:cubicBezTo>
                <a:cubicBezTo>
                  <a:pt x="8511260" y="9843110"/>
                  <a:pt x="8418531" y="9734789"/>
                  <a:pt x="8324203" y="9614620"/>
                </a:cubicBezTo>
                <a:cubicBezTo>
                  <a:pt x="8268247" y="9535071"/>
                  <a:pt x="8229875" y="9447060"/>
                  <a:pt x="8146739" y="9387821"/>
                </a:cubicBezTo>
                <a:cubicBezTo>
                  <a:pt x="8052411" y="9326891"/>
                  <a:pt x="7977269" y="9337046"/>
                  <a:pt x="7940497" y="9447060"/>
                </a:cubicBezTo>
                <a:cubicBezTo>
                  <a:pt x="7892534" y="9575692"/>
                  <a:pt x="7817391" y="9704323"/>
                  <a:pt x="7865354" y="9873576"/>
                </a:cubicBezTo>
                <a:cubicBezTo>
                  <a:pt x="7902126" y="10012363"/>
                  <a:pt x="7846169" y="10051291"/>
                  <a:pt x="7715069" y="9992053"/>
                </a:cubicBezTo>
                <a:cubicBezTo>
                  <a:pt x="7630334" y="9953125"/>
                  <a:pt x="7555191" y="9922659"/>
                  <a:pt x="7472055" y="9932814"/>
                </a:cubicBezTo>
                <a:cubicBezTo>
                  <a:pt x="7237035" y="9942969"/>
                  <a:pt x="7171484" y="9873576"/>
                  <a:pt x="7086749" y="9634930"/>
                </a:cubicBezTo>
                <a:cubicBezTo>
                  <a:pt x="7049977" y="9516453"/>
                  <a:pt x="7115527" y="9316735"/>
                  <a:pt x="6955650" y="9308273"/>
                </a:cubicBezTo>
                <a:cubicBezTo>
                  <a:pt x="6824550" y="9298118"/>
                  <a:pt x="6899692" y="9516453"/>
                  <a:pt x="6814957" y="9604465"/>
                </a:cubicBezTo>
                <a:cubicBezTo>
                  <a:pt x="6797370" y="9614620"/>
                  <a:pt x="6787777" y="9634930"/>
                  <a:pt x="6778185" y="9645085"/>
                </a:cubicBezTo>
                <a:cubicBezTo>
                  <a:pt x="6759000" y="9624775"/>
                  <a:pt x="6749407" y="9585847"/>
                  <a:pt x="6730222" y="9575692"/>
                </a:cubicBezTo>
                <a:cubicBezTo>
                  <a:pt x="6506393" y="9506298"/>
                  <a:pt x="6421658" y="9308273"/>
                  <a:pt x="6356108" y="9089937"/>
                </a:cubicBezTo>
                <a:cubicBezTo>
                  <a:pt x="6205822" y="8612645"/>
                  <a:pt x="6093908" y="8137046"/>
                  <a:pt x="6037951" y="7630981"/>
                </a:cubicBezTo>
                <a:cubicBezTo>
                  <a:pt x="5981994" y="7135072"/>
                  <a:pt x="5943623" y="6639162"/>
                  <a:pt x="5775751" y="6163563"/>
                </a:cubicBezTo>
                <a:cubicBezTo>
                  <a:pt x="5746973" y="6102632"/>
                  <a:pt x="5737380" y="6034931"/>
                  <a:pt x="5700609" y="5963845"/>
                </a:cubicBezTo>
                <a:cubicBezTo>
                  <a:pt x="5652645" y="5885989"/>
                  <a:pt x="5579101" y="5875834"/>
                  <a:pt x="5513551" y="5945227"/>
                </a:cubicBezTo>
                <a:cubicBezTo>
                  <a:pt x="5475180" y="5994310"/>
                  <a:pt x="5438409" y="6043394"/>
                  <a:pt x="5419224" y="6094169"/>
                </a:cubicBezTo>
                <a:cubicBezTo>
                  <a:pt x="5372859" y="6292195"/>
                  <a:pt x="5297716" y="6451292"/>
                  <a:pt x="5118653" y="6569769"/>
                </a:cubicBezTo>
                <a:cubicBezTo>
                  <a:pt x="5006739" y="6649317"/>
                  <a:pt x="5025924" y="6816877"/>
                  <a:pt x="5072288" y="6957357"/>
                </a:cubicBezTo>
                <a:cubicBezTo>
                  <a:pt x="5118653" y="7075833"/>
                  <a:pt x="5118653" y="7194310"/>
                  <a:pt x="5091474" y="7314479"/>
                </a:cubicBezTo>
                <a:cubicBezTo>
                  <a:pt x="5081881" y="7333097"/>
                  <a:pt x="5072288" y="7343252"/>
                  <a:pt x="5062696" y="7363563"/>
                </a:cubicBezTo>
                <a:cubicBezTo>
                  <a:pt x="5043511" y="7343252"/>
                  <a:pt x="5035517" y="7333097"/>
                  <a:pt x="5025924" y="7314479"/>
                </a:cubicBezTo>
                <a:cubicBezTo>
                  <a:pt x="4987553" y="7174000"/>
                  <a:pt x="4941188" y="7026750"/>
                  <a:pt x="4922003" y="6877808"/>
                </a:cubicBezTo>
                <a:cubicBezTo>
                  <a:pt x="4885232" y="6539303"/>
                  <a:pt x="4837268" y="6212646"/>
                  <a:pt x="4790904" y="5875834"/>
                </a:cubicBezTo>
                <a:cubicBezTo>
                  <a:pt x="4790904" y="5845368"/>
                  <a:pt x="4763724" y="5816595"/>
                  <a:pt x="4744539" y="5806440"/>
                </a:cubicBezTo>
                <a:cubicBezTo>
                  <a:pt x="4715761" y="5796285"/>
                  <a:pt x="4698174" y="5835213"/>
                  <a:pt x="4698174" y="5865679"/>
                </a:cubicBezTo>
                <a:cubicBezTo>
                  <a:pt x="4706168" y="6143253"/>
                  <a:pt x="4538296" y="6400516"/>
                  <a:pt x="4631026" y="6688245"/>
                </a:cubicBezTo>
                <a:cubicBezTo>
                  <a:pt x="4640618" y="6728866"/>
                  <a:pt x="4631026" y="6798259"/>
                  <a:pt x="4575068" y="6808415"/>
                </a:cubicBezTo>
                <a:cubicBezTo>
                  <a:pt x="4499926" y="6816877"/>
                  <a:pt x="4491932" y="6749176"/>
                  <a:pt x="4482339" y="6688245"/>
                </a:cubicBezTo>
                <a:cubicBezTo>
                  <a:pt x="4453561" y="6579924"/>
                  <a:pt x="4434376" y="6469910"/>
                  <a:pt x="4416789" y="6371743"/>
                </a:cubicBezTo>
                <a:cubicBezTo>
                  <a:pt x="4407197" y="6341278"/>
                  <a:pt x="4388011" y="6302350"/>
                  <a:pt x="4359233" y="6312505"/>
                </a:cubicBezTo>
                <a:cubicBezTo>
                  <a:pt x="4332054" y="6320968"/>
                  <a:pt x="4312868" y="6351433"/>
                  <a:pt x="4303276" y="6371743"/>
                </a:cubicBezTo>
                <a:cubicBezTo>
                  <a:pt x="4220140" y="6688245"/>
                  <a:pt x="4172176" y="7016595"/>
                  <a:pt x="4135404" y="7343252"/>
                </a:cubicBezTo>
                <a:cubicBezTo>
                  <a:pt x="4089040" y="7749458"/>
                  <a:pt x="4013897" y="8147201"/>
                  <a:pt x="4013897" y="8563562"/>
                </a:cubicBezTo>
                <a:cubicBezTo>
                  <a:pt x="4013897" y="8871601"/>
                  <a:pt x="3778877" y="9030699"/>
                  <a:pt x="3611005" y="9218569"/>
                </a:cubicBezTo>
                <a:cubicBezTo>
                  <a:pt x="3563042" y="9267652"/>
                  <a:pt x="3487899" y="9287962"/>
                  <a:pt x="3422349" y="9249034"/>
                </a:cubicBezTo>
                <a:cubicBezTo>
                  <a:pt x="3366392" y="9208414"/>
                  <a:pt x="3366392" y="9149175"/>
                  <a:pt x="3385577" y="9089937"/>
                </a:cubicBezTo>
                <a:cubicBezTo>
                  <a:pt x="3441535" y="8891912"/>
                  <a:pt x="3281656" y="8781898"/>
                  <a:pt x="3216107" y="8632956"/>
                </a:cubicBezTo>
                <a:cubicBezTo>
                  <a:pt x="3188928" y="8573717"/>
                  <a:pt x="3113785" y="8594028"/>
                  <a:pt x="3085007" y="8653266"/>
                </a:cubicBezTo>
                <a:cubicBezTo>
                  <a:pt x="3057828" y="8712504"/>
                  <a:pt x="3075414" y="8802208"/>
                  <a:pt x="3009864" y="8841136"/>
                </a:cubicBezTo>
                <a:cubicBezTo>
                  <a:pt x="2963500" y="8871601"/>
                  <a:pt x="2907543" y="8910530"/>
                  <a:pt x="2861178" y="8871601"/>
                </a:cubicBezTo>
                <a:cubicBezTo>
                  <a:pt x="2805221" y="8841136"/>
                  <a:pt x="2832400" y="8781898"/>
                  <a:pt x="2841992" y="8742970"/>
                </a:cubicBezTo>
                <a:cubicBezTo>
                  <a:pt x="2878765" y="8643111"/>
                  <a:pt x="2897950" y="8573717"/>
                  <a:pt x="2757257" y="8563562"/>
                </a:cubicBezTo>
                <a:cubicBezTo>
                  <a:pt x="2710893" y="8563562"/>
                  <a:pt x="2730078" y="8484013"/>
                  <a:pt x="2738072" y="8434930"/>
                </a:cubicBezTo>
                <a:cubicBezTo>
                  <a:pt x="2766850" y="8324916"/>
                  <a:pt x="2795628" y="8226750"/>
                  <a:pt x="2766850" y="8106581"/>
                </a:cubicBezTo>
                <a:cubicBezTo>
                  <a:pt x="2757257" y="8077808"/>
                  <a:pt x="2730078" y="8008414"/>
                  <a:pt x="2701300" y="8047342"/>
                </a:cubicBezTo>
                <a:cubicBezTo>
                  <a:pt x="2597379" y="8206440"/>
                  <a:pt x="2597379" y="8106581"/>
                  <a:pt x="2579793" y="7998259"/>
                </a:cubicBezTo>
                <a:cubicBezTo>
                  <a:pt x="2570200" y="7888245"/>
                  <a:pt x="2475873" y="7820544"/>
                  <a:pt x="2419915" y="7730840"/>
                </a:cubicBezTo>
                <a:cubicBezTo>
                  <a:pt x="2354365" y="7630981"/>
                  <a:pt x="2439100" y="7620826"/>
                  <a:pt x="2504650" y="7602209"/>
                </a:cubicBezTo>
                <a:cubicBezTo>
                  <a:pt x="2523836" y="7075833"/>
                  <a:pt x="2429508" y="6569769"/>
                  <a:pt x="2298408" y="6063704"/>
                </a:cubicBezTo>
                <a:cubicBezTo>
                  <a:pt x="2260037" y="5924917"/>
                  <a:pt x="2242451" y="5775975"/>
                  <a:pt x="2213673" y="5628725"/>
                </a:cubicBezTo>
                <a:cubicBezTo>
                  <a:pt x="2194487" y="5530559"/>
                  <a:pt x="2167308" y="5430700"/>
                  <a:pt x="2148123" y="5340996"/>
                </a:cubicBezTo>
                <a:cubicBezTo>
                  <a:pt x="2130536" y="5302068"/>
                  <a:pt x="2101758" y="5261447"/>
                  <a:pt x="2063387" y="5281758"/>
                </a:cubicBezTo>
                <a:cubicBezTo>
                  <a:pt x="2036208" y="5281758"/>
                  <a:pt x="2017023" y="5312223"/>
                  <a:pt x="2007430" y="5330841"/>
                </a:cubicBezTo>
                <a:cubicBezTo>
                  <a:pt x="1980251" y="5410390"/>
                  <a:pt x="1961066" y="5489938"/>
                  <a:pt x="1951473" y="5569487"/>
                </a:cubicBezTo>
                <a:cubicBezTo>
                  <a:pt x="1839559" y="6320968"/>
                  <a:pt x="1708458" y="7085989"/>
                  <a:pt x="1652501" y="7849317"/>
                </a:cubicBezTo>
                <a:cubicBezTo>
                  <a:pt x="1633316" y="8147201"/>
                  <a:pt x="1538988" y="8434930"/>
                  <a:pt x="1538988" y="8742970"/>
                </a:cubicBezTo>
                <a:cubicBezTo>
                  <a:pt x="1529395" y="8871601"/>
                  <a:pt x="1492624" y="8891912"/>
                  <a:pt x="1407888" y="8792053"/>
                </a:cubicBezTo>
                <a:cubicBezTo>
                  <a:pt x="1361524" y="8742970"/>
                  <a:pt x="1332746" y="8732815"/>
                  <a:pt x="1332746" y="8812363"/>
                </a:cubicBezTo>
                <a:cubicBezTo>
                  <a:pt x="1313560" y="9257497"/>
                  <a:pt x="1192053" y="9684013"/>
                  <a:pt x="1201646" y="10120684"/>
                </a:cubicBezTo>
                <a:cubicBezTo>
                  <a:pt x="1211239" y="10220543"/>
                  <a:pt x="1182460" y="10320402"/>
                  <a:pt x="1174467" y="10418569"/>
                </a:cubicBezTo>
                <a:cubicBezTo>
                  <a:pt x="1145689" y="10577666"/>
                  <a:pt x="1116911" y="10716453"/>
                  <a:pt x="910668" y="10685988"/>
                </a:cubicBezTo>
                <a:cubicBezTo>
                  <a:pt x="808347" y="10677525"/>
                  <a:pt x="742797" y="10806157"/>
                  <a:pt x="630882" y="10796002"/>
                </a:cubicBezTo>
                <a:cubicBezTo>
                  <a:pt x="536554" y="10796002"/>
                  <a:pt x="480597" y="10765536"/>
                  <a:pt x="498183" y="10657215"/>
                </a:cubicBezTo>
                <a:cubicBezTo>
                  <a:pt x="546147" y="10388103"/>
                  <a:pt x="526961" y="10120684"/>
                  <a:pt x="526961" y="9853266"/>
                </a:cubicBezTo>
                <a:cubicBezTo>
                  <a:pt x="536554" y="9753407"/>
                  <a:pt x="507776" y="9655240"/>
                  <a:pt x="480597" y="9555381"/>
                </a:cubicBezTo>
                <a:cubicBezTo>
                  <a:pt x="386269" y="9308273"/>
                  <a:pt x="386269" y="9049317"/>
                  <a:pt x="471004" y="8802208"/>
                </a:cubicBezTo>
                <a:cubicBezTo>
                  <a:pt x="507776" y="8673576"/>
                  <a:pt x="507776" y="8563562"/>
                  <a:pt x="480597" y="8445085"/>
                </a:cubicBezTo>
                <a:cubicBezTo>
                  <a:pt x="424640" y="8404465"/>
                  <a:pt x="368682" y="8355382"/>
                  <a:pt x="330312" y="8463703"/>
                </a:cubicBezTo>
                <a:cubicBezTo>
                  <a:pt x="320719" y="8484013"/>
                  <a:pt x="320719" y="8514479"/>
                  <a:pt x="320719" y="8524634"/>
                </a:cubicBezTo>
                <a:cubicBezTo>
                  <a:pt x="376676" y="8930840"/>
                  <a:pt x="264762" y="9347201"/>
                  <a:pt x="359090" y="9753407"/>
                </a:cubicBezTo>
                <a:cubicBezTo>
                  <a:pt x="376676" y="9853266"/>
                  <a:pt x="368682" y="9953125"/>
                  <a:pt x="376676" y="10051291"/>
                </a:cubicBezTo>
                <a:cubicBezTo>
                  <a:pt x="376676" y="10140995"/>
                  <a:pt x="415047" y="10240854"/>
                  <a:pt x="283947" y="10110529"/>
                </a:cubicBezTo>
                <a:cubicBezTo>
                  <a:pt x="218397" y="10051291"/>
                  <a:pt x="227990" y="10171460"/>
                  <a:pt x="208805" y="10220543"/>
                </a:cubicBezTo>
                <a:cubicBezTo>
                  <a:pt x="208805" y="10249316"/>
                  <a:pt x="199212" y="10289937"/>
                  <a:pt x="170434" y="10289937"/>
                </a:cubicBezTo>
                <a:cubicBezTo>
                  <a:pt x="124069" y="10300092"/>
                  <a:pt x="104884" y="10259471"/>
                  <a:pt x="95291" y="10220543"/>
                </a:cubicBezTo>
                <a:cubicBezTo>
                  <a:pt x="68112" y="10022518"/>
                  <a:pt x="58519" y="9814338"/>
                  <a:pt x="95291" y="9624775"/>
                </a:cubicBezTo>
                <a:cubicBezTo>
                  <a:pt x="143254" y="9347201"/>
                  <a:pt x="87297" y="9079782"/>
                  <a:pt x="104884" y="8812363"/>
                </a:cubicBezTo>
                <a:cubicBezTo>
                  <a:pt x="114477" y="8653266"/>
                  <a:pt x="114477" y="8484013"/>
                  <a:pt x="124069" y="8316454"/>
                </a:cubicBezTo>
                <a:cubicBezTo>
                  <a:pt x="143254" y="8098118"/>
                  <a:pt x="143254" y="7879782"/>
                  <a:pt x="124069" y="7651292"/>
                </a:cubicBezTo>
                <a:cubicBezTo>
                  <a:pt x="114477" y="7602209"/>
                  <a:pt x="95291" y="7551433"/>
                  <a:pt x="104884" y="7512505"/>
                </a:cubicBezTo>
                <a:cubicBezTo>
                  <a:pt x="189619" y="7106299"/>
                  <a:pt x="124069" y="6698401"/>
                  <a:pt x="160841" y="6292195"/>
                </a:cubicBezTo>
                <a:cubicBezTo>
                  <a:pt x="218397" y="5775975"/>
                  <a:pt x="264762" y="5261447"/>
                  <a:pt x="255169" y="4736765"/>
                </a:cubicBezTo>
                <a:cubicBezTo>
                  <a:pt x="235984" y="4140996"/>
                  <a:pt x="218397" y="3545228"/>
                  <a:pt x="301534" y="2940997"/>
                </a:cubicBezTo>
                <a:cubicBezTo>
                  <a:pt x="311126" y="2851293"/>
                  <a:pt x="320719" y="2742971"/>
                  <a:pt x="293540" y="2653268"/>
                </a:cubicBezTo>
                <a:cubicBezTo>
                  <a:pt x="218397" y="2732816"/>
                  <a:pt x="235984" y="2841138"/>
                  <a:pt x="218397" y="2940997"/>
                </a:cubicBezTo>
                <a:cubicBezTo>
                  <a:pt x="199212" y="3000235"/>
                  <a:pt x="199212" y="3079784"/>
                  <a:pt x="199212" y="3149177"/>
                </a:cubicBezTo>
                <a:cubicBezTo>
                  <a:pt x="180027" y="3536765"/>
                  <a:pt x="160841" y="3922661"/>
                  <a:pt x="133662" y="4310249"/>
                </a:cubicBezTo>
                <a:cubicBezTo>
                  <a:pt x="133662" y="4379642"/>
                  <a:pt x="104884" y="4449036"/>
                  <a:pt x="95291" y="4518429"/>
                </a:cubicBezTo>
                <a:cubicBezTo>
                  <a:pt x="87297" y="4547202"/>
                  <a:pt x="58519" y="4577668"/>
                  <a:pt x="29741" y="4557357"/>
                </a:cubicBezTo>
                <a:cubicBezTo>
                  <a:pt x="12155" y="4547202"/>
                  <a:pt x="-7031" y="4508274"/>
                  <a:pt x="2562" y="4487964"/>
                </a:cubicBezTo>
                <a:cubicBezTo>
                  <a:pt x="39334" y="4251010"/>
                  <a:pt x="20149" y="4012365"/>
                  <a:pt x="29741" y="3763563"/>
                </a:cubicBezTo>
                <a:cubicBezTo>
                  <a:pt x="48927" y="3149177"/>
                  <a:pt x="95291" y="2533098"/>
                  <a:pt x="87297" y="1908557"/>
                </a:cubicBezTo>
                <a:cubicBezTo>
                  <a:pt x="87297" y="1869629"/>
                  <a:pt x="95291" y="1800235"/>
                  <a:pt x="104884" y="1800235"/>
                </a:cubicBezTo>
                <a:cubicBezTo>
                  <a:pt x="170434" y="1800235"/>
                  <a:pt x="152847" y="1869629"/>
                  <a:pt x="170434" y="1908557"/>
                </a:cubicBezTo>
                <a:cubicBezTo>
                  <a:pt x="208805" y="2037189"/>
                  <a:pt x="180027" y="2196286"/>
                  <a:pt x="255169" y="2316455"/>
                </a:cubicBezTo>
                <a:cubicBezTo>
                  <a:pt x="245576" y="2335073"/>
                  <a:pt x="235984" y="2365538"/>
                  <a:pt x="264762" y="2375694"/>
                </a:cubicBezTo>
                <a:lnTo>
                  <a:pt x="274354" y="2365538"/>
                </a:lnTo>
                <a:cubicBezTo>
                  <a:pt x="264762" y="2345228"/>
                  <a:pt x="255169" y="2335073"/>
                  <a:pt x="255169" y="2316455"/>
                </a:cubicBezTo>
                <a:cubicBezTo>
                  <a:pt x="320719" y="1977950"/>
                  <a:pt x="339904" y="1630983"/>
                  <a:pt x="368682" y="1284015"/>
                </a:cubicBezTo>
                <a:cubicBezTo>
                  <a:pt x="368682" y="1194311"/>
                  <a:pt x="368682" y="1104608"/>
                  <a:pt x="386269" y="1016596"/>
                </a:cubicBezTo>
                <a:cubicBezTo>
                  <a:pt x="415047" y="867654"/>
                  <a:pt x="461412" y="837189"/>
                  <a:pt x="648469" y="877809"/>
                </a:cubicBezTo>
                <a:cubicBezTo>
                  <a:pt x="630882" y="887965"/>
                  <a:pt x="611697" y="896427"/>
                  <a:pt x="602104" y="906582"/>
                </a:cubicBezTo>
                <a:cubicBezTo>
                  <a:pt x="592511" y="906582"/>
                  <a:pt x="592511" y="926893"/>
                  <a:pt x="592511" y="926893"/>
                </a:cubicBezTo>
                <a:cubicBezTo>
                  <a:pt x="630882" y="926893"/>
                  <a:pt x="630882" y="896427"/>
                  <a:pt x="648469" y="877809"/>
                </a:cubicBezTo>
                <a:cubicBezTo>
                  <a:pt x="902674" y="1006441"/>
                  <a:pt x="1043367" y="1234932"/>
                  <a:pt x="1136096" y="1502351"/>
                </a:cubicBezTo>
                <a:cubicBezTo>
                  <a:pt x="1192053" y="1690221"/>
                  <a:pt x="1276788" y="1849318"/>
                  <a:pt x="1492624" y="1869629"/>
                </a:cubicBezTo>
                <a:cubicBezTo>
                  <a:pt x="1577359" y="1869629"/>
                  <a:pt x="1633316" y="1959332"/>
                  <a:pt x="1698866" y="2018571"/>
                </a:cubicBezTo>
                <a:cubicBezTo>
                  <a:pt x="1820373" y="2147203"/>
                  <a:pt x="1961066" y="2236907"/>
                  <a:pt x="2130536" y="2285990"/>
                </a:cubicBezTo>
                <a:cubicBezTo>
                  <a:pt x="2213673" y="2316455"/>
                  <a:pt x="2288815" y="2316455"/>
                  <a:pt x="2373551" y="2306300"/>
                </a:cubicBezTo>
                <a:cubicBezTo>
                  <a:pt x="2635750" y="2247062"/>
                  <a:pt x="2757257" y="2324918"/>
                  <a:pt x="2861178" y="2583874"/>
                </a:cubicBezTo>
                <a:cubicBezTo>
                  <a:pt x="2897950" y="2692196"/>
                  <a:pt x="2917135" y="2822520"/>
                  <a:pt x="2992278" y="2910531"/>
                </a:cubicBezTo>
                <a:cubicBezTo>
                  <a:pt x="3038642" y="2969770"/>
                  <a:pt x="3094600" y="2969770"/>
                  <a:pt x="3123377" y="2890221"/>
                </a:cubicBezTo>
                <a:cubicBezTo>
                  <a:pt x="3216107" y="2543253"/>
                  <a:pt x="3329620" y="2196286"/>
                  <a:pt x="3347207" y="1818853"/>
                </a:cubicBezTo>
                <a:cubicBezTo>
                  <a:pt x="3366392" y="1284015"/>
                  <a:pt x="3470313" y="767795"/>
                  <a:pt x="3684549" y="282041"/>
                </a:cubicBezTo>
                <a:cubicBezTo>
                  <a:pt x="3713327" y="212647"/>
                  <a:pt x="3742105" y="153409"/>
                  <a:pt x="3788469" y="104326"/>
                </a:cubicBezTo>
                <a:cubicBezTo>
                  <a:pt x="3844427" y="34086"/>
                  <a:pt x="3902782" y="-1034"/>
                  <a:pt x="3962536" y="24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37135276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2385268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水印嵌入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过程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/>
              <p:nvPr/>
            </p:nvSpPr>
            <p:spPr>
              <a:xfrm>
                <a:off x="6096000" y="1734281"/>
                <a:ext cx="5304539" cy="364984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第一步：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对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512*512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原始图像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I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系数矩阵分成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8*8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大小的块，原图一共分为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64*64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块。对每个块进行二维离散余弦变换。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第二步：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原图变成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64*64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8*8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大小的系数矩阵，对应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64*64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大小的水印图像。水印嵌入公式：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𝑎𝑊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为原始图像的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DCT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系数，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a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为嵌入强度，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=1,2,…</m:t>
                        </m:r>
                      </m:e>
                    </m:d>
                    <m:r>
                      <a:rPr lang="zh-CN" altLang="en-US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每点的水印像素。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第三步：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对这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64*64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块嵌入水印信息的矩阵做二维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DCT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逆变换，再合成得到嵌入水印图像。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34281"/>
                <a:ext cx="5304539" cy="3649845"/>
              </a:xfrm>
              <a:prstGeom prst="rect">
                <a:avLst/>
              </a:prstGeom>
              <a:blipFill>
                <a:blip r:embed="rId2"/>
                <a:stretch>
                  <a:fillRect l="-2299" r="-2299" b="-2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C1D86D7-F13B-4F3F-9887-D41DB5A8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5652"/>
            <a:ext cx="3907622" cy="54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8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2385268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水印提取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过程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/>
              <p:nvPr/>
            </p:nvSpPr>
            <p:spPr>
              <a:xfrm>
                <a:off x="6247381" y="1825625"/>
                <a:ext cx="4815841" cy="318933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第一步：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对读入嵌入水印后图像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W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和原始水印图像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I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第二步：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原图分别对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W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和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I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分块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DCT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变换，得到每个块的系数矩阵。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第三步：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对每个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8*8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块的中频系数位置上，利用公式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zh-CN" altLang="en-US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出每一块的水印信息，合并即可得到水印图像。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81" y="1825625"/>
                <a:ext cx="4815841" cy="3189335"/>
              </a:xfrm>
              <a:prstGeom prst="rect">
                <a:avLst/>
              </a:prstGeom>
              <a:blipFill>
                <a:blip r:embed="rId2"/>
                <a:stretch>
                  <a:fillRect l="-2658" r="-2532" b="-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59B4ACD-50CC-4271-986A-82E351F6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5794"/>
            <a:ext cx="4292600" cy="52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694989" y="557005"/>
            <a:ext cx="10784494" cy="582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8FB483-DBE2-4818-8002-2CAC389B3227}"/>
              </a:ext>
            </a:extLst>
          </p:cNvPr>
          <p:cNvSpPr txBox="1"/>
          <p:nvPr/>
        </p:nvSpPr>
        <p:spPr>
          <a:xfrm>
            <a:off x="2138091" y="2663011"/>
            <a:ext cx="207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4400" b="1" dirty="0">
                <a:solidFill>
                  <a:srgbClr val="99191E"/>
                </a:solidFill>
                <a:cs typeface="+mn-ea"/>
                <a:sym typeface="+mn-lt"/>
              </a:rPr>
              <a:t>目录</a:t>
            </a:r>
            <a:endParaRPr lang="en-US" altLang="zh-CN" sz="4400" b="1" dirty="0">
              <a:solidFill>
                <a:srgbClr val="99191E"/>
              </a:solidFill>
              <a:cs typeface="+mn-ea"/>
              <a:sym typeface="+mn-lt"/>
            </a:endParaRPr>
          </a:p>
          <a:p>
            <a:pPr algn="r"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CONENTS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1880898-9350-4190-B13A-D30EED454796}"/>
              </a:ext>
            </a:extLst>
          </p:cNvPr>
          <p:cNvCxnSpPr/>
          <p:nvPr/>
        </p:nvCxnSpPr>
        <p:spPr>
          <a:xfrm>
            <a:off x="5173980" y="1798320"/>
            <a:ext cx="0" cy="267462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3830499-2AD9-4662-B352-585B4C4DEDCA}"/>
              </a:ext>
            </a:extLst>
          </p:cNvPr>
          <p:cNvGrpSpPr/>
          <p:nvPr/>
        </p:nvGrpSpPr>
        <p:grpSpPr>
          <a:xfrm>
            <a:off x="6658544" y="1349146"/>
            <a:ext cx="3593486" cy="522238"/>
            <a:chOff x="6169639" y="2479340"/>
            <a:chExt cx="3593486" cy="522238"/>
          </a:xfrm>
        </p:grpSpPr>
        <p:sp>
          <p:nvSpPr>
            <p:cNvPr id="19" name="TextBox 119">
              <a:extLst>
                <a:ext uri="{FF2B5EF4-FFF2-40B4-BE49-F238E27FC236}">
                  <a16:creationId xmlns:a16="http://schemas.microsoft.com/office/drawing/2014/main" id="{5E97D6A1-C07D-49E0-B6D0-D6C37EA06A63}"/>
                </a:ext>
              </a:extLst>
            </p:cNvPr>
            <p:cNvSpPr txBox="1"/>
            <p:nvPr/>
          </p:nvSpPr>
          <p:spPr>
            <a:xfrm>
              <a:off x="6169640" y="2479340"/>
              <a:ext cx="246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01</a:t>
              </a:r>
              <a:r>
                <a:rPr lang="zh-CN" alt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、应用背景概述</a:t>
              </a:r>
              <a:endParaRPr lang="id-ID" sz="1400" b="1" dirty="0">
                <a:solidFill>
                  <a:srgbClr val="99191E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120">
              <a:extLst>
                <a:ext uri="{FF2B5EF4-FFF2-40B4-BE49-F238E27FC236}">
                  <a16:creationId xmlns:a16="http://schemas.microsoft.com/office/drawing/2014/main" id="{4083E56D-0627-4D46-AE92-141660C330EF}"/>
                </a:ext>
              </a:extLst>
            </p:cNvPr>
            <p:cNvSpPr/>
            <p:nvPr/>
          </p:nvSpPr>
          <p:spPr>
            <a:xfrm>
              <a:off x="6169639" y="2708677"/>
              <a:ext cx="3593486" cy="29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id-ID" sz="1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Geplis dipsam volorib vendian debist lignist quantium temab ium exper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DCC264-C749-4D79-9E86-1DC801DCD2AC}"/>
              </a:ext>
            </a:extLst>
          </p:cNvPr>
          <p:cNvGrpSpPr/>
          <p:nvPr/>
        </p:nvGrpSpPr>
        <p:grpSpPr>
          <a:xfrm>
            <a:off x="6658544" y="2231927"/>
            <a:ext cx="3593486" cy="522238"/>
            <a:chOff x="6169639" y="2479340"/>
            <a:chExt cx="3593486" cy="522238"/>
          </a:xfrm>
        </p:grpSpPr>
        <p:sp>
          <p:nvSpPr>
            <p:cNvPr id="22" name="TextBox 119">
              <a:extLst>
                <a:ext uri="{FF2B5EF4-FFF2-40B4-BE49-F238E27FC236}">
                  <a16:creationId xmlns:a16="http://schemas.microsoft.com/office/drawing/2014/main" id="{168D1770-E40E-4C47-A6B3-A3B1FFA493B8}"/>
                </a:ext>
              </a:extLst>
            </p:cNvPr>
            <p:cNvSpPr txBox="1"/>
            <p:nvPr/>
          </p:nvSpPr>
          <p:spPr>
            <a:xfrm>
              <a:off x="6169640" y="2479340"/>
              <a:ext cx="246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02</a:t>
              </a:r>
              <a:r>
                <a:rPr lang="zh-CN" alt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、可视密码共享技术</a:t>
              </a:r>
              <a:endParaRPr lang="id-ID" sz="1400" b="1" dirty="0">
                <a:solidFill>
                  <a:srgbClr val="99191E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120">
              <a:extLst>
                <a:ext uri="{FF2B5EF4-FFF2-40B4-BE49-F238E27FC236}">
                  <a16:creationId xmlns:a16="http://schemas.microsoft.com/office/drawing/2014/main" id="{440B316C-2003-4FF9-8ADB-257262343227}"/>
                </a:ext>
              </a:extLst>
            </p:cNvPr>
            <p:cNvSpPr/>
            <p:nvPr/>
          </p:nvSpPr>
          <p:spPr>
            <a:xfrm>
              <a:off x="6169639" y="2708677"/>
              <a:ext cx="3593486" cy="29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id-ID" sz="1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Geplis dipsam volorib vendian debist lignist quantium temab ium exper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FAB9D60-8811-4B94-8D73-2DE8FF233A61}"/>
              </a:ext>
            </a:extLst>
          </p:cNvPr>
          <p:cNvGrpSpPr/>
          <p:nvPr/>
        </p:nvGrpSpPr>
        <p:grpSpPr>
          <a:xfrm>
            <a:off x="6658544" y="3114707"/>
            <a:ext cx="3593486" cy="522238"/>
            <a:chOff x="6169639" y="2479340"/>
            <a:chExt cx="3593486" cy="522238"/>
          </a:xfrm>
        </p:grpSpPr>
        <p:sp>
          <p:nvSpPr>
            <p:cNvPr id="25" name="TextBox 119">
              <a:extLst>
                <a:ext uri="{FF2B5EF4-FFF2-40B4-BE49-F238E27FC236}">
                  <a16:creationId xmlns:a16="http://schemas.microsoft.com/office/drawing/2014/main" id="{E49FFE89-6E4A-4215-8C3E-488A65A51E38}"/>
                </a:ext>
              </a:extLst>
            </p:cNvPr>
            <p:cNvSpPr txBox="1"/>
            <p:nvPr/>
          </p:nvSpPr>
          <p:spPr>
            <a:xfrm>
              <a:off x="6169640" y="2479340"/>
              <a:ext cx="246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03</a:t>
              </a:r>
              <a:r>
                <a:rPr lang="zh-CN" alt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、数字图像置乱技术</a:t>
              </a:r>
              <a:endParaRPr lang="id-ID" sz="1400" b="1" dirty="0">
                <a:solidFill>
                  <a:srgbClr val="99191E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120">
              <a:extLst>
                <a:ext uri="{FF2B5EF4-FFF2-40B4-BE49-F238E27FC236}">
                  <a16:creationId xmlns:a16="http://schemas.microsoft.com/office/drawing/2014/main" id="{A1548EEB-028A-4707-9CA0-4FC31A91FE4A}"/>
                </a:ext>
              </a:extLst>
            </p:cNvPr>
            <p:cNvSpPr/>
            <p:nvPr/>
          </p:nvSpPr>
          <p:spPr>
            <a:xfrm>
              <a:off x="6169639" y="2708677"/>
              <a:ext cx="3593486" cy="29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id-ID" sz="1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Geplis dipsam volorib vendian debist lignist quantium temab ium exper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E6B8545-D9F5-482F-9ACA-D2613BFC9D22}"/>
              </a:ext>
            </a:extLst>
          </p:cNvPr>
          <p:cNvGrpSpPr/>
          <p:nvPr/>
        </p:nvGrpSpPr>
        <p:grpSpPr>
          <a:xfrm>
            <a:off x="6658544" y="3997488"/>
            <a:ext cx="3593486" cy="522238"/>
            <a:chOff x="6169639" y="2479340"/>
            <a:chExt cx="3593486" cy="522238"/>
          </a:xfrm>
        </p:grpSpPr>
        <p:sp>
          <p:nvSpPr>
            <p:cNvPr id="28" name="TextBox 119">
              <a:extLst>
                <a:ext uri="{FF2B5EF4-FFF2-40B4-BE49-F238E27FC236}">
                  <a16:creationId xmlns:a16="http://schemas.microsoft.com/office/drawing/2014/main" id="{A7CEF1D7-B919-4129-AA71-BCA982605507}"/>
                </a:ext>
              </a:extLst>
            </p:cNvPr>
            <p:cNvSpPr txBox="1"/>
            <p:nvPr/>
          </p:nvSpPr>
          <p:spPr>
            <a:xfrm>
              <a:off x="6169640" y="2479340"/>
              <a:ext cx="246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04</a:t>
              </a:r>
              <a:r>
                <a:rPr lang="zh-CN" alt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、图像数字水印技术</a:t>
              </a:r>
              <a:endParaRPr lang="id-ID" sz="1400" b="1" dirty="0">
                <a:solidFill>
                  <a:srgbClr val="99191E"/>
                </a:solidFill>
                <a:cs typeface="+mn-ea"/>
                <a:sym typeface="+mn-lt"/>
              </a:endParaRPr>
            </a:p>
          </p:txBody>
        </p:sp>
        <p:sp>
          <p:nvSpPr>
            <p:cNvPr id="29" name="Rectangle 120">
              <a:extLst>
                <a:ext uri="{FF2B5EF4-FFF2-40B4-BE49-F238E27FC236}">
                  <a16:creationId xmlns:a16="http://schemas.microsoft.com/office/drawing/2014/main" id="{D63E93FD-823E-4F31-B89F-E30E671C3D4C}"/>
                </a:ext>
              </a:extLst>
            </p:cNvPr>
            <p:cNvSpPr/>
            <p:nvPr/>
          </p:nvSpPr>
          <p:spPr>
            <a:xfrm>
              <a:off x="6169639" y="2708677"/>
              <a:ext cx="3593486" cy="29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id-ID" sz="1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Geplis dipsam volorib vendian debist lignist quantium temab ium exper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3FF5D45-CC1A-4B2A-800D-78BE057C23D6}"/>
              </a:ext>
            </a:extLst>
          </p:cNvPr>
          <p:cNvGrpSpPr/>
          <p:nvPr/>
        </p:nvGrpSpPr>
        <p:grpSpPr>
          <a:xfrm>
            <a:off x="6658544" y="4880268"/>
            <a:ext cx="3593486" cy="522238"/>
            <a:chOff x="6169639" y="2479340"/>
            <a:chExt cx="3593486" cy="522238"/>
          </a:xfrm>
        </p:grpSpPr>
        <p:sp>
          <p:nvSpPr>
            <p:cNvPr id="31" name="TextBox 119">
              <a:extLst>
                <a:ext uri="{FF2B5EF4-FFF2-40B4-BE49-F238E27FC236}">
                  <a16:creationId xmlns:a16="http://schemas.microsoft.com/office/drawing/2014/main" id="{7A0F61DC-6BF7-4EAB-8B46-EEC431E0D459}"/>
                </a:ext>
              </a:extLst>
            </p:cNvPr>
            <p:cNvSpPr txBox="1"/>
            <p:nvPr/>
          </p:nvSpPr>
          <p:spPr>
            <a:xfrm>
              <a:off x="6169640" y="2479340"/>
              <a:ext cx="246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05</a:t>
              </a:r>
              <a:r>
                <a:rPr lang="zh-CN" altLang="en-US" sz="1400" b="1" dirty="0">
                  <a:solidFill>
                    <a:srgbClr val="99191E"/>
                  </a:solidFill>
                  <a:cs typeface="+mn-ea"/>
                  <a:sym typeface="+mn-lt"/>
                </a:rPr>
                <a:t>、实践总结思考</a:t>
              </a:r>
              <a:endParaRPr lang="id-ID" sz="1400" b="1" dirty="0">
                <a:solidFill>
                  <a:srgbClr val="99191E"/>
                </a:solidFill>
                <a:cs typeface="+mn-ea"/>
                <a:sym typeface="+mn-lt"/>
              </a:endParaRPr>
            </a:p>
          </p:txBody>
        </p:sp>
        <p:sp>
          <p:nvSpPr>
            <p:cNvPr id="32" name="Rectangle 120">
              <a:extLst>
                <a:ext uri="{FF2B5EF4-FFF2-40B4-BE49-F238E27FC236}">
                  <a16:creationId xmlns:a16="http://schemas.microsoft.com/office/drawing/2014/main" id="{7112B08E-DFC9-455C-A6A6-9FF935AD092B}"/>
                </a:ext>
              </a:extLst>
            </p:cNvPr>
            <p:cNvSpPr/>
            <p:nvPr/>
          </p:nvSpPr>
          <p:spPr>
            <a:xfrm>
              <a:off x="6169639" y="2708677"/>
              <a:ext cx="3593486" cy="29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id-ID" sz="1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Geplis dipsam volorib vendian debist lignist quantium temab ium exper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508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4372992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乱图像数字水印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实例演示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10CA4D-6B7C-4B56-B26B-D95AE1D5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24" y="1094385"/>
            <a:ext cx="7745650" cy="5429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7ECA4D-3CE0-4453-9D45-FDE182BE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257" y="1225583"/>
            <a:ext cx="5869956" cy="53925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5109B-8DFB-4E94-8E92-35DB4B4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27" y="1081181"/>
            <a:ext cx="5594386" cy="55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694989" y="557005"/>
            <a:ext cx="10784494" cy="582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210B64-8AB9-4891-872B-5BCA3B32D291}"/>
              </a:ext>
            </a:extLst>
          </p:cNvPr>
          <p:cNvGrpSpPr/>
          <p:nvPr/>
        </p:nvGrpSpPr>
        <p:grpSpPr>
          <a:xfrm>
            <a:off x="1437912" y="2211070"/>
            <a:ext cx="7477783" cy="2674620"/>
            <a:chOff x="1345202" y="2164080"/>
            <a:chExt cx="7477783" cy="26746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65C611-D860-401A-A6F4-5D2DE30F7C3D}"/>
                </a:ext>
              </a:extLst>
            </p:cNvPr>
            <p:cNvSpPr txBox="1"/>
            <p:nvPr/>
          </p:nvSpPr>
          <p:spPr>
            <a:xfrm>
              <a:off x="1345202" y="3174414"/>
              <a:ext cx="460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第五部分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B77C76-1332-4CD2-93F9-9856D3FD76F9}"/>
                </a:ext>
              </a:extLst>
            </p:cNvPr>
            <p:cNvSpPr/>
            <p:nvPr/>
          </p:nvSpPr>
          <p:spPr>
            <a:xfrm>
              <a:off x="5868330" y="2526714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0" cap="none" spc="0" normalizeH="0" baseline="0" noProof="0" dirty="0">
                  <a:ln>
                    <a:noFill/>
                  </a:ln>
                  <a:solidFill>
                    <a:srgbClr val="99191E"/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实践总结思考</a:t>
              </a:r>
              <a:endParaRPr kumimoji="0" lang="zh-CN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655CA926-1AC5-4803-8391-5D24DC29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434129"/>
              <a:ext cx="104259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发现问题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42F28938-8C1B-4457-B85A-8162ADD2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884661"/>
              <a:ext cx="104259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方法概述</a:t>
              </a:r>
            </a:p>
          </p:txBody>
        </p:sp>
        <p:sp>
          <p:nvSpPr>
            <p:cNvPr id="38" name="TextBox 23">
              <a:extLst>
                <a:ext uri="{FF2B5EF4-FFF2-40B4-BE49-F238E27FC236}">
                  <a16:creationId xmlns:a16="http://schemas.microsoft.com/office/drawing/2014/main" id="{AFB2C405-4D47-4E57-B342-35079F6F2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580" y="3469054"/>
              <a:ext cx="104259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解决办法</a:t>
              </a:r>
            </a:p>
          </p:txBody>
        </p:sp>
        <p:sp>
          <p:nvSpPr>
            <p:cNvPr id="39" name="TextBox 24">
              <a:extLst>
                <a:ext uri="{FF2B5EF4-FFF2-40B4-BE49-F238E27FC236}">
                  <a16:creationId xmlns:a16="http://schemas.microsoft.com/office/drawing/2014/main" id="{DF812209-FC4A-4DDF-8282-2E46393A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580" y="3917999"/>
              <a:ext cx="104259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方向展望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FDB56E9-F74A-499B-AD95-F1CABF62E1F3}"/>
                </a:ext>
              </a:extLst>
            </p:cNvPr>
            <p:cNvCxnSpPr/>
            <p:nvPr/>
          </p:nvCxnSpPr>
          <p:spPr>
            <a:xfrm>
              <a:off x="5166360" y="2164080"/>
              <a:ext cx="0" cy="26746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99671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0788DD-2A7E-43BE-8261-42589266C500}"/>
              </a:ext>
            </a:extLst>
          </p:cNvPr>
          <p:cNvGrpSpPr/>
          <p:nvPr/>
        </p:nvGrpSpPr>
        <p:grpSpPr>
          <a:xfrm>
            <a:off x="8126379" y="756763"/>
            <a:ext cx="3387725" cy="5253234"/>
            <a:chOff x="7547664" y="1149582"/>
            <a:chExt cx="3387725" cy="525323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BBC618D-30E7-47E8-9B34-B1F8BF24C542}"/>
                </a:ext>
              </a:extLst>
            </p:cNvPr>
            <p:cNvGrpSpPr/>
            <p:nvPr/>
          </p:nvGrpSpPr>
          <p:grpSpPr>
            <a:xfrm>
              <a:off x="7547664" y="1149582"/>
              <a:ext cx="3387725" cy="5253234"/>
              <a:chOff x="4365625" y="1577975"/>
              <a:chExt cx="3211513" cy="4979988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7D38E015-BBFA-49DC-85A9-B4706A98E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088" y="3711575"/>
                <a:ext cx="1849438" cy="1163638"/>
              </a:xfrm>
              <a:custGeom>
                <a:avLst/>
                <a:gdLst>
                  <a:gd name="T0" fmla="*/ 1587 w 7256"/>
                  <a:gd name="T1" fmla="*/ 0 h 4574"/>
                  <a:gd name="T2" fmla="*/ 12 w 7256"/>
                  <a:gd name="T3" fmla="*/ 3727 h 4574"/>
                  <a:gd name="T4" fmla="*/ 20 w 7256"/>
                  <a:gd name="T5" fmla="*/ 4574 h 4574"/>
                  <a:gd name="T6" fmla="*/ 3651 w 7256"/>
                  <a:gd name="T7" fmla="*/ 4574 h 4574"/>
                  <a:gd name="T8" fmla="*/ 3699 w 7256"/>
                  <a:gd name="T9" fmla="*/ 3744 h 4574"/>
                  <a:gd name="T10" fmla="*/ 7256 w 7256"/>
                  <a:gd name="T11" fmla="*/ 0 h 4574"/>
                  <a:gd name="T12" fmla="*/ 1587 w 7256"/>
                  <a:gd name="T13" fmla="*/ 0 h 4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56" h="4574">
                    <a:moveTo>
                      <a:pt x="1587" y="0"/>
                    </a:moveTo>
                    <a:cubicBezTo>
                      <a:pt x="790" y="1177"/>
                      <a:pt x="0" y="2000"/>
                      <a:pt x="12" y="3727"/>
                    </a:cubicBezTo>
                    <a:cubicBezTo>
                      <a:pt x="13" y="3928"/>
                      <a:pt x="17" y="4550"/>
                      <a:pt x="20" y="4574"/>
                    </a:cubicBezTo>
                    <a:cubicBezTo>
                      <a:pt x="3651" y="4574"/>
                      <a:pt x="3651" y="4574"/>
                      <a:pt x="3651" y="4574"/>
                    </a:cubicBezTo>
                    <a:cubicBezTo>
                      <a:pt x="3656" y="4556"/>
                      <a:pt x="3619" y="4146"/>
                      <a:pt x="3699" y="3744"/>
                    </a:cubicBezTo>
                    <a:cubicBezTo>
                      <a:pt x="3984" y="2307"/>
                      <a:pt x="5939" y="1510"/>
                      <a:pt x="7256" y="0"/>
                    </a:cubicBezTo>
                    <a:lnTo>
                      <a:pt x="1587" y="0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3979CAB7-CA09-4A20-A83D-69778665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3900" y="2357438"/>
                <a:ext cx="1773238" cy="1792288"/>
              </a:xfrm>
              <a:custGeom>
                <a:avLst/>
                <a:gdLst>
                  <a:gd name="T0" fmla="*/ 6959 w 6959"/>
                  <a:gd name="T1" fmla="*/ 2214 h 7049"/>
                  <a:gd name="T2" fmla="*/ 6507 w 6959"/>
                  <a:gd name="T3" fmla="*/ 0 h 7049"/>
                  <a:gd name="T4" fmla="*/ 1030 w 6959"/>
                  <a:gd name="T5" fmla="*/ 2187 h 7049"/>
                  <a:gd name="T6" fmla="*/ 1071 w 6959"/>
                  <a:gd name="T7" fmla="*/ 2556 h 7049"/>
                  <a:gd name="T8" fmla="*/ 0 w 6959"/>
                  <a:gd name="T9" fmla="*/ 5328 h 7049"/>
                  <a:gd name="T10" fmla="*/ 1169 w 6959"/>
                  <a:gd name="T11" fmla="*/ 5333 h 7049"/>
                  <a:gd name="T12" fmla="*/ 1690 w 6959"/>
                  <a:gd name="T13" fmla="*/ 6086 h 7049"/>
                  <a:gd name="T14" fmla="*/ 1691 w 6959"/>
                  <a:gd name="T15" fmla="*/ 6086 h 7049"/>
                  <a:gd name="T16" fmla="*/ 1527 w 6959"/>
                  <a:gd name="T17" fmla="*/ 6482 h 7049"/>
                  <a:gd name="T18" fmla="*/ 2207 w 6959"/>
                  <a:gd name="T19" fmla="*/ 7038 h 7049"/>
                  <a:gd name="T20" fmla="*/ 2852 w 6959"/>
                  <a:gd name="T21" fmla="*/ 6442 h 7049"/>
                  <a:gd name="T22" fmla="*/ 2654 w 6959"/>
                  <a:gd name="T23" fmla="*/ 6049 h 7049"/>
                  <a:gd name="T24" fmla="*/ 3020 w 6959"/>
                  <a:gd name="T25" fmla="*/ 5336 h 7049"/>
                  <a:gd name="T26" fmla="*/ 5669 w 6959"/>
                  <a:gd name="T27" fmla="*/ 5328 h 7049"/>
                  <a:gd name="T28" fmla="*/ 6959 w 6959"/>
                  <a:gd name="T29" fmla="*/ 2214 h 7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59" h="7049">
                    <a:moveTo>
                      <a:pt x="6959" y="2214"/>
                    </a:moveTo>
                    <a:cubicBezTo>
                      <a:pt x="6959" y="1379"/>
                      <a:pt x="6803" y="641"/>
                      <a:pt x="6507" y="0"/>
                    </a:cubicBezTo>
                    <a:cubicBezTo>
                      <a:pt x="1030" y="2187"/>
                      <a:pt x="1030" y="2187"/>
                      <a:pt x="1030" y="2187"/>
                    </a:cubicBezTo>
                    <a:cubicBezTo>
                      <a:pt x="1056" y="2302"/>
                      <a:pt x="1071" y="2425"/>
                      <a:pt x="1071" y="2556"/>
                    </a:cubicBezTo>
                    <a:cubicBezTo>
                      <a:pt x="1071" y="3614"/>
                      <a:pt x="569" y="4489"/>
                      <a:pt x="0" y="5328"/>
                    </a:cubicBezTo>
                    <a:cubicBezTo>
                      <a:pt x="1169" y="5333"/>
                      <a:pt x="1169" y="5333"/>
                      <a:pt x="1169" y="5333"/>
                    </a:cubicBezTo>
                    <a:cubicBezTo>
                      <a:pt x="1989" y="5332"/>
                      <a:pt x="1856" y="5921"/>
                      <a:pt x="1690" y="6086"/>
                    </a:cubicBezTo>
                    <a:cubicBezTo>
                      <a:pt x="1691" y="6086"/>
                      <a:pt x="1691" y="6086"/>
                      <a:pt x="1691" y="6086"/>
                    </a:cubicBezTo>
                    <a:cubicBezTo>
                      <a:pt x="1585" y="6192"/>
                      <a:pt x="1522" y="6331"/>
                      <a:pt x="1527" y="6482"/>
                    </a:cubicBezTo>
                    <a:cubicBezTo>
                      <a:pt x="1536" y="6800"/>
                      <a:pt x="1840" y="7049"/>
                      <a:pt x="2207" y="7038"/>
                    </a:cubicBezTo>
                    <a:cubicBezTo>
                      <a:pt x="2572" y="7027"/>
                      <a:pt x="2861" y="6761"/>
                      <a:pt x="2852" y="6442"/>
                    </a:cubicBezTo>
                    <a:cubicBezTo>
                      <a:pt x="2847" y="6288"/>
                      <a:pt x="2772" y="6149"/>
                      <a:pt x="2654" y="6049"/>
                    </a:cubicBezTo>
                    <a:cubicBezTo>
                      <a:pt x="2514" y="5875"/>
                      <a:pt x="2404" y="5419"/>
                      <a:pt x="3020" y="5336"/>
                    </a:cubicBezTo>
                    <a:cubicBezTo>
                      <a:pt x="5669" y="5328"/>
                      <a:pt x="5669" y="5328"/>
                      <a:pt x="5669" y="5328"/>
                    </a:cubicBezTo>
                    <a:cubicBezTo>
                      <a:pt x="6404" y="4485"/>
                      <a:pt x="6959" y="3489"/>
                      <a:pt x="6959" y="2214"/>
                    </a:cubicBezTo>
                    <a:close/>
                  </a:path>
                </a:pathLst>
              </a:custGeom>
              <a:solidFill>
                <a:srgbClr val="99191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E1AE7BA2-2AC9-499C-A3DE-DB17A0D63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0" y="1577975"/>
                <a:ext cx="1701800" cy="1477963"/>
              </a:xfrm>
              <a:custGeom>
                <a:avLst/>
                <a:gdLst>
                  <a:gd name="T0" fmla="*/ 4785 w 6683"/>
                  <a:gd name="T1" fmla="*/ 4582 h 5809"/>
                  <a:gd name="T2" fmla="*/ 4844 w 6683"/>
                  <a:gd name="T3" fmla="*/ 3797 h 5809"/>
                  <a:gd name="T4" fmla="*/ 6683 w 6683"/>
                  <a:gd name="T5" fmla="*/ 3063 h 5809"/>
                  <a:gd name="T6" fmla="*/ 50 w 6683"/>
                  <a:gd name="T7" fmla="*/ 0 h 5809"/>
                  <a:gd name="T8" fmla="*/ 0 w 6683"/>
                  <a:gd name="T9" fmla="*/ 1 h 5809"/>
                  <a:gd name="T10" fmla="*/ 15 w 6683"/>
                  <a:gd name="T11" fmla="*/ 4176 h 5809"/>
                  <a:gd name="T12" fmla="*/ 1206 w 6683"/>
                  <a:gd name="T13" fmla="*/ 5250 h 5809"/>
                  <a:gd name="T14" fmla="*/ 3319 w 6683"/>
                  <a:gd name="T15" fmla="*/ 4406 h 5809"/>
                  <a:gd name="T16" fmla="*/ 3900 w 6683"/>
                  <a:gd name="T17" fmla="*/ 4967 h 5809"/>
                  <a:gd name="T18" fmla="*/ 3901 w 6683"/>
                  <a:gd name="T19" fmla="*/ 4967 h 5809"/>
                  <a:gd name="T20" fmla="*/ 3892 w 6683"/>
                  <a:gd name="T21" fmla="*/ 5395 h 5809"/>
                  <a:gd name="T22" fmla="*/ 4727 w 6683"/>
                  <a:gd name="T23" fmla="*/ 5666 h 5809"/>
                  <a:gd name="T24" fmla="*/ 5111 w 6683"/>
                  <a:gd name="T25" fmla="*/ 4876 h 5809"/>
                  <a:gd name="T26" fmla="*/ 4785 w 6683"/>
                  <a:gd name="T27" fmla="*/ 4582 h 5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83" h="5809">
                    <a:moveTo>
                      <a:pt x="4785" y="4582"/>
                    </a:moveTo>
                    <a:cubicBezTo>
                      <a:pt x="4593" y="4473"/>
                      <a:pt x="4332" y="4097"/>
                      <a:pt x="4844" y="3797"/>
                    </a:cubicBezTo>
                    <a:cubicBezTo>
                      <a:pt x="6683" y="3063"/>
                      <a:pt x="6683" y="3063"/>
                      <a:pt x="6683" y="3063"/>
                    </a:cubicBezTo>
                    <a:cubicBezTo>
                      <a:pt x="5749" y="1043"/>
                      <a:pt x="3407" y="0"/>
                      <a:pt x="50" y="0"/>
                    </a:cubicBezTo>
                    <a:cubicBezTo>
                      <a:pt x="33" y="0"/>
                      <a:pt x="17" y="1"/>
                      <a:pt x="0" y="1"/>
                    </a:cubicBezTo>
                    <a:cubicBezTo>
                      <a:pt x="15" y="4176"/>
                      <a:pt x="15" y="4176"/>
                      <a:pt x="15" y="4176"/>
                    </a:cubicBezTo>
                    <a:cubicBezTo>
                      <a:pt x="652" y="4347"/>
                      <a:pt x="1077" y="4703"/>
                      <a:pt x="1206" y="5250"/>
                    </a:cubicBezTo>
                    <a:cubicBezTo>
                      <a:pt x="3319" y="4406"/>
                      <a:pt x="3319" y="4406"/>
                      <a:pt x="3319" y="4406"/>
                    </a:cubicBezTo>
                    <a:cubicBezTo>
                      <a:pt x="3946" y="4233"/>
                      <a:pt x="3989" y="4767"/>
                      <a:pt x="3900" y="4967"/>
                    </a:cubicBezTo>
                    <a:cubicBezTo>
                      <a:pt x="3901" y="4967"/>
                      <a:pt x="3901" y="4967"/>
                      <a:pt x="3901" y="4967"/>
                    </a:cubicBezTo>
                    <a:cubicBezTo>
                      <a:pt x="3841" y="5104"/>
                      <a:pt x="3833" y="5257"/>
                      <a:pt x="3892" y="5395"/>
                    </a:cubicBezTo>
                    <a:cubicBezTo>
                      <a:pt x="4016" y="5688"/>
                      <a:pt x="4390" y="5809"/>
                      <a:pt x="4727" y="5666"/>
                    </a:cubicBezTo>
                    <a:cubicBezTo>
                      <a:pt x="5064" y="5523"/>
                      <a:pt x="5236" y="5169"/>
                      <a:pt x="5111" y="4876"/>
                    </a:cubicBezTo>
                    <a:cubicBezTo>
                      <a:pt x="5051" y="4734"/>
                      <a:pt x="4931" y="4632"/>
                      <a:pt x="4785" y="4582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AD698274-3C43-4923-98E0-1D24C540B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5" y="1577975"/>
                <a:ext cx="1833563" cy="1336675"/>
              </a:xfrm>
              <a:custGeom>
                <a:avLst/>
                <a:gdLst>
                  <a:gd name="T0" fmla="*/ 6582 w 7195"/>
                  <a:gd name="T1" fmla="*/ 1351 h 5252"/>
                  <a:gd name="T2" fmla="*/ 6190 w 7195"/>
                  <a:gd name="T3" fmla="*/ 1551 h 5252"/>
                  <a:gd name="T4" fmla="*/ 5475 w 7195"/>
                  <a:gd name="T5" fmla="*/ 1198 h 5252"/>
                  <a:gd name="T6" fmla="*/ 5471 w 7195"/>
                  <a:gd name="T7" fmla="*/ 0 h 5252"/>
                  <a:gd name="T8" fmla="*/ 0 w 7195"/>
                  <a:gd name="T9" fmla="*/ 1489 h 5252"/>
                  <a:gd name="T10" fmla="*/ 1173 w 7195"/>
                  <a:gd name="T11" fmla="*/ 5252 h 5252"/>
                  <a:gd name="T12" fmla="*/ 4471 w 7195"/>
                  <a:gd name="T13" fmla="*/ 4055 h 5252"/>
                  <a:gd name="T14" fmla="*/ 5486 w 7195"/>
                  <a:gd name="T15" fmla="*/ 4175 h 5252"/>
                  <a:gd name="T16" fmla="*/ 5484 w 7195"/>
                  <a:gd name="T17" fmla="*/ 3670 h 5252"/>
                  <a:gd name="T18" fmla="*/ 5495 w 7195"/>
                  <a:gd name="T19" fmla="*/ 3006 h 5252"/>
                  <a:gd name="T20" fmla="*/ 6233 w 7195"/>
                  <a:gd name="T21" fmla="*/ 2514 h 5252"/>
                  <a:gd name="T22" fmla="*/ 6233 w 7195"/>
                  <a:gd name="T23" fmla="*/ 2513 h 5252"/>
                  <a:gd name="T24" fmla="*/ 6630 w 7195"/>
                  <a:gd name="T25" fmla="*/ 2676 h 5252"/>
                  <a:gd name="T26" fmla="*/ 7181 w 7195"/>
                  <a:gd name="T27" fmla="*/ 1992 h 5252"/>
                  <a:gd name="T28" fmla="*/ 6582 w 7195"/>
                  <a:gd name="T29" fmla="*/ 1351 h 5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95" h="5252">
                    <a:moveTo>
                      <a:pt x="6582" y="1351"/>
                    </a:moveTo>
                    <a:cubicBezTo>
                      <a:pt x="6427" y="1357"/>
                      <a:pt x="6289" y="1432"/>
                      <a:pt x="6190" y="1551"/>
                    </a:cubicBezTo>
                    <a:cubicBezTo>
                      <a:pt x="6018" y="1692"/>
                      <a:pt x="5566" y="1803"/>
                      <a:pt x="5475" y="1198"/>
                    </a:cubicBezTo>
                    <a:cubicBezTo>
                      <a:pt x="5471" y="0"/>
                      <a:pt x="5471" y="0"/>
                      <a:pt x="5471" y="0"/>
                    </a:cubicBezTo>
                    <a:cubicBezTo>
                      <a:pt x="2249" y="15"/>
                      <a:pt x="0" y="1489"/>
                      <a:pt x="0" y="1489"/>
                    </a:cubicBezTo>
                    <a:cubicBezTo>
                      <a:pt x="1173" y="5252"/>
                      <a:pt x="1173" y="5252"/>
                      <a:pt x="1173" y="5252"/>
                    </a:cubicBezTo>
                    <a:cubicBezTo>
                      <a:pt x="1173" y="5252"/>
                      <a:pt x="2712" y="4055"/>
                      <a:pt x="4471" y="4055"/>
                    </a:cubicBezTo>
                    <a:cubicBezTo>
                      <a:pt x="4850" y="4055"/>
                      <a:pt x="5190" y="4096"/>
                      <a:pt x="5486" y="4175"/>
                    </a:cubicBezTo>
                    <a:cubicBezTo>
                      <a:pt x="5484" y="3670"/>
                      <a:pt x="5484" y="3670"/>
                      <a:pt x="5484" y="3670"/>
                    </a:cubicBezTo>
                    <a:cubicBezTo>
                      <a:pt x="5495" y="3006"/>
                      <a:pt x="5495" y="3006"/>
                      <a:pt x="5495" y="3006"/>
                    </a:cubicBezTo>
                    <a:cubicBezTo>
                      <a:pt x="5488" y="2187"/>
                      <a:pt x="6067" y="2349"/>
                      <a:pt x="6233" y="2514"/>
                    </a:cubicBezTo>
                    <a:cubicBezTo>
                      <a:pt x="6233" y="2513"/>
                      <a:pt x="6233" y="2513"/>
                      <a:pt x="6233" y="2513"/>
                    </a:cubicBezTo>
                    <a:cubicBezTo>
                      <a:pt x="6339" y="2618"/>
                      <a:pt x="6479" y="2681"/>
                      <a:pt x="6630" y="2676"/>
                    </a:cubicBezTo>
                    <a:cubicBezTo>
                      <a:pt x="6947" y="2664"/>
                      <a:pt x="7195" y="2358"/>
                      <a:pt x="7181" y="1992"/>
                    </a:cubicBezTo>
                    <a:cubicBezTo>
                      <a:pt x="7168" y="1627"/>
                      <a:pt x="6900" y="1339"/>
                      <a:pt x="6582" y="1351"/>
                    </a:cubicBezTo>
                    <a:close/>
                  </a:path>
                </a:pathLst>
              </a:custGeom>
              <a:solidFill>
                <a:srgbClr val="99191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50D113DB-68AC-430F-8D8F-BD598EB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874" y="5019675"/>
                <a:ext cx="1541463" cy="1538288"/>
              </a:xfrm>
              <a:custGeom>
                <a:avLst/>
                <a:gdLst>
                  <a:gd name="T0" fmla="*/ 3881 w 6049"/>
                  <a:gd name="T1" fmla="*/ 5576 h 6049"/>
                  <a:gd name="T2" fmla="*/ 473 w 6049"/>
                  <a:gd name="T3" fmla="*/ 3881 h 6049"/>
                  <a:gd name="T4" fmla="*/ 2168 w 6049"/>
                  <a:gd name="T5" fmla="*/ 473 h 6049"/>
                  <a:gd name="T6" fmla="*/ 5576 w 6049"/>
                  <a:gd name="T7" fmla="*/ 2168 h 6049"/>
                  <a:gd name="T8" fmla="*/ 3881 w 6049"/>
                  <a:gd name="T9" fmla="*/ 5576 h 6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49" h="6049">
                    <a:moveTo>
                      <a:pt x="3881" y="5576"/>
                    </a:moveTo>
                    <a:cubicBezTo>
                      <a:pt x="2472" y="6049"/>
                      <a:pt x="946" y="5290"/>
                      <a:pt x="473" y="3881"/>
                    </a:cubicBezTo>
                    <a:cubicBezTo>
                      <a:pt x="0" y="2472"/>
                      <a:pt x="759" y="946"/>
                      <a:pt x="2168" y="473"/>
                    </a:cubicBezTo>
                    <a:cubicBezTo>
                      <a:pt x="3577" y="0"/>
                      <a:pt x="5103" y="759"/>
                      <a:pt x="5576" y="2168"/>
                    </a:cubicBezTo>
                    <a:cubicBezTo>
                      <a:pt x="6049" y="3577"/>
                      <a:pt x="5291" y="5103"/>
                      <a:pt x="3881" y="5576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 cap="flat" cmpd="sng" algn="ctr">
                <a:noFill/>
                <a:prstDash val="solid"/>
                <a:round/>
                <a:headEnd/>
                <a:tailEnd/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B8EC21D9-F441-448C-9823-6B0A088B9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0" y="5251450"/>
                <a:ext cx="1077913" cy="1074738"/>
              </a:xfrm>
              <a:custGeom>
                <a:avLst/>
                <a:gdLst>
                  <a:gd name="T0" fmla="*/ 2712 w 4227"/>
                  <a:gd name="T1" fmla="*/ 3896 h 4227"/>
                  <a:gd name="T2" fmla="*/ 331 w 4227"/>
                  <a:gd name="T3" fmla="*/ 2712 h 4227"/>
                  <a:gd name="T4" fmla="*/ 1515 w 4227"/>
                  <a:gd name="T5" fmla="*/ 330 h 4227"/>
                  <a:gd name="T6" fmla="*/ 3897 w 4227"/>
                  <a:gd name="T7" fmla="*/ 1515 h 4227"/>
                  <a:gd name="T8" fmla="*/ 2712 w 4227"/>
                  <a:gd name="T9" fmla="*/ 3896 h 4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7" h="4227">
                    <a:moveTo>
                      <a:pt x="2712" y="3896"/>
                    </a:moveTo>
                    <a:cubicBezTo>
                      <a:pt x="1728" y="4227"/>
                      <a:pt x="661" y="3697"/>
                      <a:pt x="331" y="2712"/>
                    </a:cubicBezTo>
                    <a:cubicBezTo>
                      <a:pt x="0" y="1727"/>
                      <a:pt x="530" y="661"/>
                      <a:pt x="1515" y="330"/>
                    </a:cubicBezTo>
                    <a:cubicBezTo>
                      <a:pt x="2500" y="0"/>
                      <a:pt x="3566" y="530"/>
                      <a:pt x="3897" y="1515"/>
                    </a:cubicBezTo>
                    <a:cubicBezTo>
                      <a:pt x="4227" y="2500"/>
                      <a:pt x="3697" y="3566"/>
                      <a:pt x="2712" y="38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0F0F0"/>
                  </a:gs>
                  <a:gs pos="100000">
                    <a:srgbClr val="F1F1F1"/>
                  </a:gs>
                </a:gsLst>
                <a:lin ang="2700000" scaled="1"/>
                <a:tileRect/>
              </a:gradFill>
              <a:ln w="38100" cap="flat" cmpd="sng" algn="ctr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  <a:prstDash val="solid"/>
                <a:miter lim="800000"/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CC36C46-DE02-401D-96AD-4AF88717116B}"/>
                </a:ext>
              </a:extLst>
            </p:cNvPr>
            <p:cNvSpPr/>
            <p:nvPr/>
          </p:nvSpPr>
          <p:spPr>
            <a:xfrm>
              <a:off x="7929893" y="1588075"/>
              <a:ext cx="917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等线" panose="02010600030101010101" pitchFamily="2" charset="-122"/>
                  <a:cs typeface="+mn-ea"/>
                  <a:sym typeface="+mn-lt"/>
                </a:rPr>
                <a:t>PROBLEM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8574FC0-7A34-4ED2-9B07-1151D9932BBA}"/>
                </a:ext>
              </a:extLst>
            </p:cNvPr>
            <p:cNvSpPr/>
            <p:nvPr/>
          </p:nvSpPr>
          <p:spPr>
            <a:xfrm>
              <a:off x="9577078" y="1651862"/>
              <a:ext cx="837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等线" panose="02010600030101010101" pitchFamily="2" charset="-122"/>
                  <a:cs typeface="+mn-ea"/>
                  <a:sym typeface="+mn-lt"/>
                </a:rPr>
                <a:t>METHOD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D3B3CA-BA6B-48F5-859B-CE92002D1933}"/>
                </a:ext>
              </a:extLst>
            </p:cNvPr>
            <p:cNvSpPr/>
            <p:nvPr/>
          </p:nvSpPr>
          <p:spPr>
            <a:xfrm>
              <a:off x="9607677" y="2837480"/>
              <a:ext cx="917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等线" panose="02010600030101010101" pitchFamily="2" charset="-122"/>
                  <a:cs typeface="+mn-ea"/>
                  <a:sym typeface="+mn-lt"/>
                </a:rPr>
                <a:t>PROBLEM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7DB96B9-63D5-40D7-8DAD-139F2DC71D6B}"/>
                </a:ext>
              </a:extLst>
            </p:cNvPr>
            <p:cNvSpPr/>
            <p:nvPr/>
          </p:nvSpPr>
          <p:spPr>
            <a:xfrm>
              <a:off x="8822982" y="3973331"/>
              <a:ext cx="837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等线" panose="02010600030101010101" pitchFamily="2" charset="-122"/>
                  <a:cs typeface="+mn-ea"/>
                  <a:sym typeface="+mn-lt"/>
                </a:rPr>
                <a:t>METHOD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780414-54B4-49D9-B889-2F7BF3181A7C}"/>
              </a:ext>
            </a:extLst>
          </p:cNvPr>
          <p:cNvGrpSpPr/>
          <p:nvPr/>
        </p:nvGrpSpPr>
        <p:grpSpPr>
          <a:xfrm>
            <a:off x="600078" y="1257005"/>
            <a:ext cx="2101280" cy="840015"/>
            <a:chOff x="523878" y="1587205"/>
            <a:chExt cx="2101280" cy="840015"/>
          </a:xfrm>
        </p:grpSpPr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84E6E38D-81E1-4F0C-B850-19FCCB339845}"/>
                </a:ext>
              </a:extLst>
            </p:cNvPr>
            <p:cNvSpPr/>
            <p:nvPr/>
          </p:nvSpPr>
          <p:spPr>
            <a:xfrm>
              <a:off x="573314" y="1587205"/>
              <a:ext cx="2051844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99191E"/>
                  </a:solidFill>
                  <a:effectLst/>
                  <a:uLnTx/>
                  <a:uFillTx/>
                  <a:sym typeface="+mn-lt"/>
                </a:rPr>
                <a:t>问题与方法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C633317-351D-45A3-88FD-1F1255E3E898}"/>
                </a:ext>
              </a:extLst>
            </p:cNvPr>
            <p:cNvSpPr/>
            <p:nvPr/>
          </p:nvSpPr>
          <p:spPr>
            <a:xfrm>
              <a:off x="523878" y="2088666"/>
              <a:ext cx="16690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等线" panose="02010600030101010101" pitchFamily="2" charset="-122"/>
                  <a:cs typeface="+mn-ea"/>
                  <a:sym typeface="+mn-lt"/>
                </a:rPr>
                <a:t>Problems and methods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</p:grpSp>
      <p:sp>
        <p:nvSpPr>
          <p:cNvPr id="31" name="TextBox 26">
            <a:extLst>
              <a:ext uri="{FF2B5EF4-FFF2-40B4-BE49-F238E27FC236}">
                <a16:creationId xmlns:a16="http://schemas.microsoft.com/office/drawing/2014/main" id="{A245C458-CADD-4A53-A1F7-291CE55F1871}"/>
              </a:ext>
            </a:extLst>
          </p:cNvPr>
          <p:cNvSpPr txBox="1"/>
          <p:nvPr/>
        </p:nvSpPr>
        <p:spPr>
          <a:xfrm>
            <a:off x="1381165" y="3351186"/>
            <a:ext cx="20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404040"/>
                </a:solidFill>
              </a:rPr>
              <a:t>彩色图像会影响生成影子图像结果</a:t>
            </a:r>
            <a:endParaRPr kumimoji="0" lang="id-ID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1B7C6845-111E-4521-BA0A-D02152AEE2C9}"/>
              </a:ext>
            </a:extLst>
          </p:cNvPr>
          <p:cNvSpPr txBox="1"/>
          <p:nvPr/>
        </p:nvSpPr>
        <p:spPr>
          <a:xfrm>
            <a:off x="4970964" y="3355540"/>
            <a:ext cx="196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404040"/>
                </a:solidFill>
              </a:rPr>
              <a:t>图像注入对水印图像尺寸有要求</a:t>
            </a:r>
            <a:endParaRPr kumimoji="0" lang="id-ID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1B627516-7E89-47CE-912F-1BEC8097AC0A}"/>
              </a:ext>
            </a:extLst>
          </p:cNvPr>
          <p:cNvSpPr txBox="1"/>
          <p:nvPr/>
        </p:nvSpPr>
        <p:spPr>
          <a:xfrm>
            <a:off x="1381165" y="4612148"/>
            <a:ext cx="196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彩色图像首先灰度化预处理</a:t>
            </a:r>
            <a:endParaRPr kumimoji="0" lang="id-ID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F24937DE-4540-474E-857F-46C74BB618A3}"/>
              </a:ext>
            </a:extLst>
          </p:cNvPr>
          <p:cNvSpPr txBox="1"/>
          <p:nvPr/>
        </p:nvSpPr>
        <p:spPr>
          <a:xfrm>
            <a:off x="4970964" y="4616502"/>
            <a:ext cx="327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kern="0" dirty="0">
                <a:solidFill>
                  <a:srgbClr val="404040"/>
                </a:solidFill>
              </a:rPr>
              <a:t>采用</a:t>
            </a:r>
            <a:r>
              <a:rPr lang="en-US" altLang="zh-CN" sz="2000" kern="0" dirty="0">
                <a:solidFill>
                  <a:srgbClr val="404040"/>
                </a:solidFill>
              </a:rPr>
              <a:t>LSB</a:t>
            </a:r>
            <a:r>
              <a:rPr lang="zh-CN" altLang="en-US" sz="2000" kern="0" dirty="0">
                <a:solidFill>
                  <a:srgbClr val="404040"/>
                </a:solidFill>
              </a:rPr>
              <a:t>（</a:t>
            </a:r>
            <a:r>
              <a:rPr lang="en-US" altLang="zh-CN" sz="2000" kern="0" dirty="0">
                <a:solidFill>
                  <a:srgbClr val="404040"/>
                </a:solidFill>
              </a:rPr>
              <a:t>Least Significant Bit</a:t>
            </a:r>
            <a:r>
              <a:rPr lang="zh-CN" altLang="en-US" sz="2000" kern="0" dirty="0">
                <a:solidFill>
                  <a:srgbClr val="404040"/>
                </a:solidFill>
              </a:rPr>
              <a:t>）最低有效位算法来嵌入水印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3317DC5-B1E2-4DF8-8280-F814E9F344FE}"/>
              </a:ext>
            </a:extLst>
          </p:cNvPr>
          <p:cNvGrpSpPr/>
          <p:nvPr/>
        </p:nvGrpSpPr>
        <p:grpSpPr>
          <a:xfrm>
            <a:off x="703965" y="3383380"/>
            <a:ext cx="501278" cy="501278"/>
            <a:chOff x="627765" y="3713580"/>
            <a:chExt cx="501278" cy="501278"/>
          </a:xfrm>
        </p:grpSpPr>
        <p:sp>
          <p:nvSpPr>
            <p:cNvPr id="36" name="矩形: 圆角 28">
              <a:extLst>
                <a:ext uri="{FF2B5EF4-FFF2-40B4-BE49-F238E27FC236}">
                  <a16:creationId xmlns:a16="http://schemas.microsoft.com/office/drawing/2014/main" id="{B0A07D8D-2CB6-4065-A1E5-5D517A10E50E}"/>
                </a:ext>
              </a:extLst>
            </p:cNvPr>
            <p:cNvSpPr/>
            <p:nvPr/>
          </p:nvSpPr>
          <p:spPr>
            <a:xfrm>
              <a:off x="627765" y="3713580"/>
              <a:ext cx="501278" cy="501278"/>
            </a:xfrm>
            <a:prstGeom prst="roundRect">
              <a:avLst/>
            </a:prstGeom>
            <a:solidFill>
              <a:srgbClr val="99191E"/>
            </a:soli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9AA78F1-4905-4CB2-BAA6-2C6B5624623F}"/>
                </a:ext>
              </a:extLst>
            </p:cNvPr>
            <p:cNvGrpSpPr/>
            <p:nvPr/>
          </p:nvGrpSpPr>
          <p:grpSpPr>
            <a:xfrm>
              <a:off x="763623" y="3827373"/>
              <a:ext cx="229562" cy="237760"/>
              <a:chOff x="9450388" y="2662238"/>
              <a:chExt cx="133350" cy="138112"/>
            </a:xfrm>
            <a:solidFill>
              <a:sysClr val="window" lastClr="FFFFFF"/>
            </a:solidFill>
          </p:grpSpPr>
          <p:sp>
            <p:nvSpPr>
              <p:cNvPr id="38" name="Rectangle 239">
                <a:extLst>
                  <a:ext uri="{FF2B5EF4-FFF2-40B4-BE49-F238E27FC236}">
                    <a16:creationId xmlns:a16="http://schemas.microsoft.com/office/drawing/2014/main" id="{D5D35B35-442B-4F30-8769-779DC932D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Rectangle 240">
                <a:extLst>
                  <a:ext uri="{FF2B5EF4-FFF2-40B4-BE49-F238E27FC236}">
                    <a16:creationId xmlns:a16="http://schemas.microsoft.com/office/drawing/2014/main" id="{1F169CF3-DFF9-471C-A4D5-F131DA4F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Rectangle 241">
                <a:extLst>
                  <a:ext uri="{FF2B5EF4-FFF2-40B4-BE49-F238E27FC236}">
                    <a16:creationId xmlns:a16="http://schemas.microsoft.com/office/drawing/2014/main" id="{98DB89A6-6CF0-4DEE-9508-5365B84C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Rectangle 242">
                <a:extLst>
                  <a:ext uri="{FF2B5EF4-FFF2-40B4-BE49-F238E27FC236}">
                    <a16:creationId xmlns:a16="http://schemas.microsoft.com/office/drawing/2014/main" id="{2B731A2D-44E3-4BEA-911A-B2A3D6695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243">
                <a:extLst>
                  <a:ext uri="{FF2B5EF4-FFF2-40B4-BE49-F238E27FC236}">
                    <a16:creationId xmlns:a16="http://schemas.microsoft.com/office/drawing/2014/main" id="{A5DB96F0-994F-42A4-AB2C-F7AA59C03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F056478-64D0-4996-A06E-350E92A5E942}"/>
              </a:ext>
            </a:extLst>
          </p:cNvPr>
          <p:cNvGrpSpPr/>
          <p:nvPr/>
        </p:nvGrpSpPr>
        <p:grpSpPr>
          <a:xfrm>
            <a:off x="4293764" y="3387734"/>
            <a:ext cx="501278" cy="501278"/>
            <a:chOff x="4217564" y="3717934"/>
            <a:chExt cx="501278" cy="501278"/>
          </a:xfrm>
        </p:grpSpPr>
        <p:sp>
          <p:nvSpPr>
            <p:cNvPr id="55" name="矩形: 圆角 30">
              <a:extLst>
                <a:ext uri="{FF2B5EF4-FFF2-40B4-BE49-F238E27FC236}">
                  <a16:creationId xmlns:a16="http://schemas.microsoft.com/office/drawing/2014/main" id="{A1AB7496-0903-452A-BFAB-34336FF64DC6}"/>
                </a:ext>
              </a:extLst>
            </p:cNvPr>
            <p:cNvSpPr/>
            <p:nvPr/>
          </p:nvSpPr>
          <p:spPr>
            <a:xfrm>
              <a:off x="4217564" y="3717934"/>
              <a:ext cx="501278" cy="501278"/>
            </a:xfrm>
            <a:prstGeom prst="roundRect">
              <a:avLst/>
            </a:prstGeom>
            <a:solidFill>
              <a:srgbClr val="99191E"/>
            </a:soli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D210EF0-BBF4-450E-A8FC-323D9F24E841}"/>
                </a:ext>
              </a:extLst>
            </p:cNvPr>
            <p:cNvGrpSpPr/>
            <p:nvPr/>
          </p:nvGrpSpPr>
          <p:grpSpPr>
            <a:xfrm>
              <a:off x="4338947" y="3865065"/>
              <a:ext cx="258512" cy="197688"/>
              <a:chOff x="6392859" y="2806700"/>
              <a:chExt cx="701675" cy="536576"/>
            </a:xfrm>
            <a:solidFill>
              <a:sysClr val="window" lastClr="FFFFFF"/>
            </a:solidFill>
          </p:grpSpPr>
          <p:sp>
            <p:nvSpPr>
              <p:cNvPr id="57" name="Freeform 92">
                <a:extLst>
                  <a:ext uri="{FF2B5EF4-FFF2-40B4-BE49-F238E27FC236}">
                    <a16:creationId xmlns:a16="http://schemas.microsoft.com/office/drawing/2014/main" id="{29E50F16-EA79-460D-9AD8-0453ECDE1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59" y="2806700"/>
                <a:ext cx="701675" cy="438150"/>
              </a:xfrm>
              <a:custGeom>
                <a:avLst/>
                <a:gdLst>
                  <a:gd name="T0" fmla="*/ 335 w 442"/>
                  <a:gd name="T1" fmla="*/ 0 h 276"/>
                  <a:gd name="T2" fmla="*/ 335 w 442"/>
                  <a:gd name="T3" fmla="*/ 33 h 276"/>
                  <a:gd name="T4" fmla="*/ 383 w 442"/>
                  <a:gd name="T5" fmla="*/ 33 h 276"/>
                  <a:gd name="T6" fmla="*/ 244 w 442"/>
                  <a:gd name="T7" fmla="*/ 171 h 276"/>
                  <a:gd name="T8" fmla="*/ 163 w 442"/>
                  <a:gd name="T9" fmla="*/ 90 h 276"/>
                  <a:gd name="T10" fmla="*/ 151 w 442"/>
                  <a:gd name="T11" fmla="*/ 102 h 276"/>
                  <a:gd name="T12" fmla="*/ 0 w 442"/>
                  <a:gd name="T13" fmla="*/ 250 h 276"/>
                  <a:gd name="T14" fmla="*/ 24 w 442"/>
                  <a:gd name="T15" fmla="*/ 276 h 276"/>
                  <a:gd name="T16" fmla="*/ 163 w 442"/>
                  <a:gd name="T17" fmla="*/ 138 h 276"/>
                  <a:gd name="T18" fmla="*/ 244 w 442"/>
                  <a:gd name="T19" fmla="*/ 219 h 276"/>
                  <a:gd name="T20" fmla="*/ 407 w 442"/>
                  <a:gd name="T21" fmla="*/ 57 h 276"/>
                  <a:gd name="T22" fmla="*/ 407 w 442"/>
                  <a:gd name="T23" fmla="*/ 105 h 276"/>
                  <a:gd name="T24" fmla="*/ 442 w 442"/>
                  <a:gd name="T25" fmla="*/ 105 h 276"/>
                  <a:gd name="T26" fmla="*/ 442 w 442"/>
                  <a:gd name="T27" fmla="*/ 0 h 276"/>
                  <a:gd name="T28" fmla="*/ 335 w 442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" h="276">
                    <a:moveTo>
                      <a:pt x="335" y="0"/>
                    </a:moveTo>
                    <a:lnTo>
                      <a:pt x="335" y="33"/>
                    </a:lnTo>
                    <a:lnTo>
                      <a:pt x="383" y="33"/>
                    </a:lnTo>
                    <a:lnTo>
                      <a:pt x="244" y="171"/>
                    </a:lnTo>
                    <a:lnTo>
                      <a:pt x="163" y="90"/>
                    </a:lnTo>
                    <a:lnTo>
                      <a:pt x="151" y="102"/>
                    </a:lnTo>
                    <a:lnTo>
                      <a:pt x="0" y="250"/>
                    </a:lnTo>
                    <a:lnTo>
                      <a:pt x="24" y="276"/>
                    </a:lnTo>
                    <a:lnTo>
                      <a:pt x="163" y="138"/>
                    </a:lnTo>
                    <a:lnTo>
                      <a:pt x="244" y="219"/>
                    </a:lnTo>
                    <a:lnTo>
                      <a:pt x="407" y="57"/>
                    </a:lnTo>
                    <a:lnTo>
                      <a:pt x="407" y="105"/>
                    </a:lnTo>
                    <a:lnTo>
                      <a:pt x="442" y="105"/>
                    </a:lnTo>
                    <a:lnTo>
                      <a:pt x="442" y="0"/>
                    </a:lnTo>
                    <a:lnTo>
                      <a:pt x="335" y="0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 93">
                <a:extLst>
                  <a:ext uri="{FF2B5EF4-FFF2-40B4-BE49-F238E27FC236}">
                    <a16:creationId xmlns:a16="http://schemas.microsoft.com/office/drawing/2014/main" id="{6914CD00-6783-4B0E-B29E-B60EC76C6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0" y="3159125"/>
                <a:ext cx="114299" cy="184151"/>
              </a:xfrm>
              <a:custGeom>
                <a:avLst/>
                <a:gdLst>
                  <a:gd name="T0" fmla="*/ 0 w 72"/>
                  <a:gd name="T1" fmla="*/ 116 h 116"/>
                  <a:gd name="T2" fmla="*/ 72 w 72"/>
                  <a:gd name="T3" fmla="*/ 116 h 116"/>
                  <a:gd name="T4" fmla="*/ 72 w 72"/>
                  <a:gd name="T5" fmla="*/ 0 h 116"/>
                  <a:gd name="T6" fmla="*/ 0 w 72"/>
                  <a:gd name="T7" fmla="*/ 71 h 116"/>
                  <a:gd name="T8" fmla="*/ 0 w 7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16">
                    <a:moveTo>
                      <a:pt x="0" y="116"/>
                    </a:moveTo>
                    <a:lnTo>
                      <a:pt x="72" y="116"/>
                    </a:lnTo>
                    <a:lnTo>
                      <a:pt x="72" y="0"/>
                    </a:lnTo>
                    <a:lnTo>
                      <a:pt x="0" y="71"/>
                    </a:lnTo>
                    <a:lnTo>
                      <a:pt x="0" y="116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Freeform 94">
                <a:extLst>
                  <a:ext uri="{FF2B5EF4-FFF2-40B4-BE49-F238E27FC236}">
                    <a16:creationId xmlns:a16="http://schemas.microsoft.com/office/drawing/2014/main" id="{6B53C696-DB47-4444-86E9-6856D0A4B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2" y="3071812"/>
                <a:ext cx="114299" cy="271464"/>
              </a:xfrm>
              <a:custGeom>
                <a:avLst/>
                <a:gdLst>
                  <a:gd name="T0" fmla="*/ 0 w 72"/>
                  <a:gd name="T1" fmla="*/ 33 h 171"/>
                  <a:gd name="T2" fmla="*/ 0 w 72"/>
                  <a:gd name="T3" fmla="*/ 171 h 171"/>
                  <a:gd name="T4" fmla="*/ 72 w 72"/>
                  <a:gd name="T5" fmla="*/ 171 h 171"/>
                  <a:gd name="T6" fmla="*/ 72 w 72"/>
                  <a:gd name="T7" fmla="*/ 38 h 171"/>
                  <a:gd name="T8" fmla="*/ 34 w 72"/>
                  <a:gd name="T9" fmla="*/ 0 h 171"/>
                  <a:gd name="T10" fmla="*/ 0 w 72"/>
                  <a:gd name="T11" fmla="*/ 3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71">
                    <a:moveTo>
                      <a:pt x="0" y="33"/>
                    </a:moveTo>
                    <a:lnTo>
                      <a:pt x="0" y="171"/>
                    </a:lnTo>
                    <a:lnTo>
                      <a:pt x="72" y="171"/>
                    </a:lnTo>
                    <a:lnTo>
                      <a:pt x="72" y="38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Freeform 95">
                <a:extLst>
                  <a:ext uri="{FF2B5EF4-FFF2-40B4-BE49-F238E27FC236}">
                    <a16:creationId xmlns:a16="http://schemas.microsoft.com/office/drawing/2014/main" id="{33A20FFC-EDBA-4557-AC46-01C218F55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0" y="3132138"/>
                <a:ext cx="112712" cy="211138"/>
              </a:xfrm>
              <a:custGeom>
                <a:avLst/>
                <a:gdLst>
                  <a:gd name="T0" fmla="*/ 0 w 71"/>
                  <a:gd name="T1" fmla="*/ 19 h 133"/>
                  <a:gd name="T2" fmla="*/ 0 w 71"/>
                  <a:gd name="T3" fmla="*/ 133 h 133"/>
                  <a:gd name="T4" fmla="*/ 71 w 71"/>
                  <a:gd name="T5" fmla="*/ 133 h 133"/>
                  <a:gd name="T6" fmla="*/ 71 w 71"/>
                  <a:gd name="T7" fmla="*/ 0 h 133"/>
                  <a:gd name="T8" fmla="*/ 26 w 71"/>
                  <a:gd name="T9" fmla="*/ 45 h 133"/>
                  <a:gd name="T10" fmla="*/ 0 w 71"/>
                  <a:gd name="T11" fmla="*/ 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33">
                    <a:moveTo>
                      <a:pt x="0" y="19"/>
                    </a:moveTo>
                    <a:lnTo>
                      <a:pt x="0" y="133"/>
                    </a:lnTo>
                    <a:lnTo>
                      <a:pt x="71" y="133"/>
                    </a:lnTo>
                    <a:lnTo>
                      <a:pt x="71" y="0"/>
                    </a:lnTo>
                    <a:lnTo>
                      <a:pt x="26" y="45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Freeform 96">
                <a:extLst>
                  <a:ext uri="{FF2B5EF4-FFF2-40B4-BE49-F238E27FC236}">
                    <a16:creationId xmlns:a16="http://schemas.microsoft.com/office/drawing/2014/main" id="{B0766E95-3D2B-48F0-A6B5-4D57B20B5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88" y="2973388"/>
                <a:ext cx="114299" cy="369888"/>
              </a:xfrm>
              <a:custGeom>
                <a:avLst/>
                <a:gdLst>
                  <a:gd name="T0" fmla="*/ 0 w 72"/>
                  <a:gd name="T1" fmla="*/ 233 h 233"/>
                  <a:gd name="T2" fmla="*/ 72 w 72"/>
                  <a:gd name="T3" fmla="*/ 233 h 233"/>
                  <a:gd name="T4" fmla="*/ 72 w 72"/>
                  <a:gd name="T5" fmla="*/ 0 h 233"/>
                  <a:gd name="T6" fmla="*/ 0 w 72"/>
                  <a:gd name="T7" fmla="*/ 71 h 233"/>
                  <a:gd name="T8" fmla="*/ 0 w 72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33">
                    <a:moveTo>
                      <a:pt x="0" y="233"/>
                    </a:moveTo>
                    <a:lnTo>
                      <a:pt x="72" y="233"/>
                    </a:lnTo>
                    <a:lnTo>
                      <a:pt x="72" y="0"/>
                    </a:lnTo>
                    <a:lnTo>
                      <a:pt x="0" y="71"/>
                    </a:lnTo>
                    <a:lnTo>
                      <a:pt x="0" y="233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8AD3B6D-6D76-4569-84FB-D0440B2D6ECE}"/>
              </a:ext>
            </a:extLst>
          </p:cNvPr>
          <p:cNvGrpSpPr/>
          <p:nvPr/>
        </p:nvGrpSpPr>
        <p:grpSpPr>
          <a:xfrm>
            <a:off x="703965" y="4644342"/>
            <a:ext cx="501278" cy="501278"/>
            <a:chOff x="627765" y="4974542"/>
            <a:chExt cx="501278" cy="501278"/>
          </a:xfrm>
        </p:grpSpPr>
        <p:sp>
          <p:nvSpPr>
            <p:cNvPr id="63" name="矩形: 圆角 33">
              <a:extLst>
                <a:ext uri="{FF2B5EF4-FFF2-40B4-BE49-F238E27FC236}">
                  <a16:creationId xmlns:a16="http://schemas.microsoft.com/office/drawing/2014/main" id="{ED4AB7BD-7E31-4739-AA99-83E940DEF271}"/>
                </a:ext>
              </a:extLst>
            </p:cNvPr>
            <p:cNvSpPr/>
            <p:nvPr/>
          </p:nvSpPr>
          <p:spPr>
            <a:xfrm>
              <a:off x="627765" y="4974542"/>
              <a:ext cx="501278" cy="501278"/>
            </a:xfrm>
            <a:prstGeom prst="round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</a:endParaRPr>
            </a:p>
          </p:txBody>
        </p:sp>
        <p:grpSp>
          <p:nvGrpSpPr>
            <p:cNvPr id="64" name="Group 17">
              <a:extLst>
                <a:ext uri="{FF2B5EF4-FFF2-40B4-BE49-F238E27FC236}">
                  <a16:creationId xmlns:a16="http://schemas.microsoft.com/office/drawing/2014/main" id="{67C84156-3E82-4CCA-92FA-BDDEDDFD54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2277" y="5101322"/>
              <a:ext cx="245758" cy="263810"/>
              <a:chOff x="231" y="1205"/>
              <a:chExt cx="640" cy="687"/>
            </a:xfrm>
            <a:solidFill>
              <a:sysClr val="window" lastClr="FFFFFF"/>
            </a:solidFill>
          </p:grpSpPr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id="{D9924EAC-B608-4274-9B7D-96B8DCB97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 w="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99F3119A-03C7-4011-905C-845CDE7D0A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 w="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1F82452-0A59-4CAB-AF18-A2DFCBE0005E}"/>
              </a:ext>
            </a:extLst>
          </p:cNvPr>
          <p:cNvGrpSpPr/>
          <p:nvPr/>
        </p:nvGrpSpPr>
        <p:grpSpPr>
          <a:xfrm>
            <a:off x="4293764" y="4648696"/>
            <a:ext cx="501278" cy="501278"/>
            <a:chOff x="4217564" y="4978896"/>
            <a:chExt cx="501278" cy="501278"/>
          </a:xfrm>
        </p:grpSpPr>
        <p:sp>
          <p:nvSpPr>
            <p:cNvPr id="68" name="矩形: 圆角 36">
              <a:extLst>
                <a:ext uri="{FF2B5EF4-FFF2-40B4-BE49-F238E27FC236}">
                  <a16:creationId xmlns:a16="http://schemas.microsoft.com/office/drawing/2014/main" id="{CA91A3F2-7D75-4DCE-BBC2-BAADB5589EDF}"/>
                </a:ext>
              </a:extLst>
            </p:cNvPr>
            <p:cNvSpPr/>
            <p:nvPr/>
          </p:nvSpPr>
          <p:spPr>
            <a:xfrm>
              <a:off x="4217564" y="4978896"/>
              <a:ext cx="501278" cy="501278"/>
            </a:xfrm>
            <a:prstGeom prst="round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90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4B71D6F-3CF8-498C-8E22-827AFEA60B32}"/>
                </a:ext>
              </a:extLst>
            </p:cNvPr>
            <p:cNvGrpSpPr/>
            <p:nvPr/>
          </p:nvGrpSpPr>
          <p:grpSpPr>
            <a:xfrm>
              <a:off x="4346085" y="5105676"/>
              <a:ext cx="264786" cy="236184"/>
              <a:chOff x="9618646" y="4516223"/>
              <a:chExt cx="1155988" cy="1031118"/>
            </a:xfrm>
            <a:solidFill>
              <a:sysClr val="window" lastClr="FFFFFF"/>
            </a:solidFill>
          </p:grpSpPr>
          <p:sp>
            <p:nvSpPr>
              <p:cNvPr id="70" name="Freeform 173">
                <a:extLst>
                  <a:ext uri="{FF2B5EF4-FFF2-40B4-BE49-F238E27FC236}">
                    <a16:creationId xmlns:a16="http://schemas.microsoft.com/office/drawing/2014/main" id="{C55761D2-9205-45D9-8A89-BEFB20EA9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2525" y="4516223"/>
                <a:ext cx="849490" cy="580832"/>
              </a:xfrm>
              <a:custGeom>
                <a:avLst/>
                <a:gdLst>
                  <a:gd name="T0" fmla="*/ 566 w 568"/>
                  <a:gd name="T1" fmla="*/ 121 h 388"/>
                  <a:gd name="T2" fmla="*/ 468 w 568"/>
                  <a:gd name="T3" fmla="*/ 121 h 388"/>
                  <a:gd name="T4" fmla="*/ 468 w 568"/>
                  <a:gd name="T5" fmla="*/ 113 h 388"/>
                  <a:gd name="T6" fmla="*/ 356 w 568"/>
                  <a:gd name="T7" fmla="*/ 1 h 388"/>
                  <a:gd name="T8" fmla="*/ 213 w 568"/>
                  <a:gd name="T9" fmla="*/ 0 h 388"/>
                  <a:gd name="T10" fmla="*/ 100 w 568"/>
                  <a:gd name="T11" fmla="*/ 112 h 388"/>
                  <a:gd name="T12" fmla="*/ 100 w 568"/>
                  <a:gd name="T13" fmla="*/ 120 h 388"/>
                  <a:gd name="T14" fmla="*/ 2 w 568"/>
                  <a:gd name="T15" fmla="*/ 120 h 388"/>
                  <a:gd name="T16" fmla="*/ 0 w 568"/>
                  <a:gd name="T17" fmla="*/ 120 h 388"/>
                  <a:gd name="T18" fmla="*/ 0 w 568"/>
                  <a:gd name="T19" fmla="*/ 232 h 388"/>
                  <a:gd name="T20" fmla="*/ 109 w 568"/>
                  <a:gd name="T21" fmla="*/ 381 h 388"/>
                  <a:gd name="T22" fmla="*/ 109 w 568"/>
                  <a:gd name="T23" fmla="*/ 356 h 388"/>
                  <a:gd name="T24" fmla="*/ 127 w 568"/>
                  <a:gd name="T25" fmla="*/ 338 h 388"/>
                  <a:gd name="T26" fmla="*/ 177 w 568"/>
                  <a:gd name="T27" fmla="*/ 338 h 388"/>
                  <a:gd name="T28" fmla="*/ 195 w 568"/>
                  <a:gd name="T29" fmla="*/ 356 h 388"/>
                  <a:gd name="T30" fmla="*/ 195 w 568"/>
                  <a:gd name="T31" fmla="*/ 388 h 388"/>
                  <a:gd name="T32" fmla="*/ 372 w 568"/>
                  <a:gd name="T33" fmla="*/ 388 h 388"/>
                  <a:gd name="T34" fmla="*/ 372 w 568"/>
                  <a:gd name="T35" fmla="*/ 356 h 388"/>
                  <a:gd name="T36" fmla="*/ 390 w 568"/>
                  <a:gd name="T37" fmla="*/ 338 h 388"/>
                  <a:gd name="T38" fmla="*/ 440 w 568"/>
                  <a:gd name="T39" fmla="*/ 338 h 388"/>
                  <a:gd name="T40" fmla="*/ 458 w 568"/>
                  <a:gd name="T41" fmla="*/ 357 h 388"/>
                  <a:gd name="T42" fmla="*/ 458 w 568"/>
                  <a:gd name="T43" fmla="*/ 381 h 388"/>
                  <a:gd name="T44" fmla="*/ 567 w 568"/>
                  <a:gd name="T45" fmla="*/ 234 h 388"/>
                  <a:gd name="T46" fmla="*/ 568 w 568"/>
                  <a:gd name="T47" fmla="*/ 121 h 388"/>
                  <a:gd name="T48" fmla="*/ 566 w 568"/>
                  <a:gd name="T49" fmla="*/ 121 h 388"/>
                  <a:gd name="T50" fmla="*/ 426 w 568"/>
                  <a:gd name="T51" fmla="*/ 121 h 388"/>
                  <a:gd name="T52" fmla="*/ 142 w 568"/>
                  <a:gd name="T53" fmla="*/ 120 h 388"/>
                  <a:gd name="T54" fmla="*/ 142 w 568"/>
                  <a:gd name="T55" fmla="*/ 112 h 388"/>
                  <a:gd name="T56" fmla="*/ 212 w 568"/>
                  <a:gd name="T57" fmla="*/ 42 h 388"/>
                  <a:gd name="T58" fmla="*/ 356 w 568"/>
                  <a:gd name="T59" fmla="*/ 42 h 388"/>
                  <a:gd name="T60" fmla="*/ 426 w 568"/>
                  <a:gd name="T61" fmla="*/ 113 h 388"/>
                  <a:gd name="T62" fmla="*/ 426 w 568"/>
                  <a:gd name="T63" fmla="*/ 121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8" h="388">
                    <a:moveTo>
                      <a:pt x="566" y="121"/>
                    </a:moveTo>
                    <a:cubicBezTo>
                      <a:pt x="468" y="121"/>
                      <a:pt x="468" y="121"/>
                      <a:pt x="468" y="121"/>
                    </a:cubicBezTo>
                    <a:cubicBezTo>
                      <a:pt x="468" y="113"/>
                      <a:pt x="468" y="113"/>
                      <a:pt x="468" y="113"/>
                    </a:cubicBezTo>
                    <a:cubicBezTo>
                      <a:pt x="468" y="51"/>
                      <a:pt x="418" y="1"/>
                      <a:pt x="356" y="1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151" y="0"/>
                      <a:pt x="100" y="50"/>
                      <a:pt x="100" y="112"/>
                    </a:cubicBezTo>
                    <a:cubicBezTo>
                      <a:pt x="100" y="120"/>
                      <a:pt x="100" y="120"/>
                      <a:pt x="100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302"/>
                      <a:pt x="46" y="361"/>
                      <a:pt x="109" y="381"/>
                    </a:cubicBezTo>
                    <a:cubicBezTo>
                      <a:pt x="109" y="356"/>
                      <a:pt x="109" y="356"/>
                      <a:pt x="109" y="356"/>
                    </a:cubicBezTo>
                    <a:cubicBezTo>
                      <a:pt x="109" y="346"/>
                      <a:pt x="117" y="338"/>
                      <a:pt x="127" y="338"/>
                    </a:cubicBezTo>
                    <a:cubicBezTo>
                      <a:pt x="177" y="338"/>
                      <a:pt x="177" y="338"/>
                      <a:pt x="177" y="338"/>
                    </a:cubicBezTo>
                    <a:cubicBezTo>
                      <a:pt x="187" y="338"/>
                      <a:pt x="195" y="346"/>
                      <a:pt x="195" y="356"/>
                    </a:cubicBezTo>
                    <a:cubicBezTo>
                      <a:pt x="195" y="388"/>
                      <a:pt x="195" y="388"/>
                      <a:pt x="195" y="388"/>
                    </a:cubicBezTo>
                    <a:cubicBezTo>
                      <a:pt x="372" y="388"/>
                      <a:pt x="372" y="388"/>
                      <a:pt x="372" y="388"/>
                    </a:cubicBezTo>
                    <a:cubicBezTo>
                      <a:pt x="372" y="356"/>
                      <a:pt x="372" y="356"/>
                      <a:pt x="372" y="356"/>
                    </a:cubicBezTo>
                    <a:cubicBezTo>
                      <a:pt x="372" y="346"/>
                      <a:pt x="380" y="338"/>
                      <a:pt x="390" y="338"/>
                    </a:cubicBezTo>
                    <a:cubicBezTo>
                      <a:pt x="440" y="338"/>
                      <a:pt x="440" y="338"/>
                      <a:pt x="440" y="338"/>
                    </a:cubicBezTo>
                    <a:cubicBezTo>
                      <a:pt x="450" y="338"/>
                      <a:pt x="458" y="347"/>
                      <a:pt x="458" y="357"/>
                    </a:cubicBezTo>
                    <a:cubicBezTo>
                      <a:pt x="458" y="381"/>
                      <a:pt x="458" y="381"/>
                      <a:pt x="458" y="381"/>
                    </a:cubicBezTo>
                    <a:cubicBezTo>
                      <a:pt x="521" y="362"/>
                      <a:pt x="567" y="303"/>
                      <a:pt x="567" y="234"/>
                    </a:cubicBezTo>
                    <a:cubicBezTo>
                      <a:pt x="568" y="121"/>
                      <a:pt x="568" y="121"/>
                      <a:pt x="568" y="121"/>
                    </a:cubicBezTo>
                    <a:lnTo>
                      <a:pt x="566" y="121"/>
                    </a:lnTo>
                    <a:close/>
                    <a:moveTo>
                      <a:pt x="426" y="121"/>
                    </a:move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2" y="73"/>
                      <a:pt x="174" y="42"/>
                      <a:pt x="212" y="42"/>
                    </a:cubicBezTo>
                    <a:cubicBezTo>
                      <a:pt x="356" y="42"/>
                      <a:pt x="356" y="42"/>
                      <a:pt x="356" y="42"/>
                    </a:cubicBezTo>
                    <a:cubicBezTo>
                      <a:pt x="395" y="42"/>
                      <a:pt x="426" y="74"/>
                      <a:pt x="426" y="113"/>
                    </a:cubicBezTo>
                    <a:lnTo>
                      <a:pt x="426" y="121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</a:endParaRPr>
              </a:p>
            </p:txBody>
          </p:sp>
          <p:sp>
            <p:nvSpPr>
              <p:cNvPr id="71" name="Freeform 174">
                <a:extLst>
                  <a:ext uri="{FF2B5EF4-FFF2-40B4-BE49-F238E27FC236}">
                    <a16:creationId xmlns:a16="http://schemas.microsoft.com/office/drawing/2014/main" id="{D4018FC0-3A7A-4AEA-B1DD-53B98FA34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8646" y="4706680"/>
                <a:ext cx="1155988" cy="840661"/>
              </a:xfrm>
              <a:custGeom>
                <a:avLst/>
                <a:gdLst>
                  <a:gd name="T0" fmla="*/ 708 w 773"/>
                  <a:gd name="T1" fmla="*/ 2 h 562"/>
                  <a:gd name="T2" fmla="*/ 708 w 773"/>
                  <a:gd name="T3" fmla="*/ 107 h 562"/>
                  <a:gd name="T4" fmla="*/ 561 w 773"/>
                  <a:gd name="T5" fmla="*/ 293 h 562"/>
                  <a:gd name="T6" fmla="*/ 561 w 773"/>
                  <a:gd name="T7" fmla="*/ 337 h 562"/>
                  <a:gd name="T8" fmla="*/ 542 w 773"/>
                  <a:gd name="T9" fmla="*/ 355 h 562"/>
                  <a:gd name="T10" fmla="*/ 493 w 773"/>
                  <a:gd name="T11" fmla="*/ 355 h 562"/>
                  <a:gd name="T12" fmla="*/ 474 w 773"/>
                  <a:gd name="T13" fmla="*/ 337 h 562"/>
                  <a:gd name="T14" fmla="*/ 475 w 773"/>
                  <a:gd name="T15" fmla="*/ 299 h 562"/>
                  <a:gd name="T16" fmla="*/ 298 w 773"/>
                  <a:gd name="T17" fmla="*/ 299 h 562"/>
                  <a:gd name="T18" fmla="*/ 298 w 773"/>
                  <a:gd name="T19" fmla="*/ 337 h 562"/>
                  <a:gd name="T20" fmla="*/ 280 w 773"/>
                  <a:gd name="T21" fmla="*/ 355 h 562"/>
                  <a:gd name="T22" fmla="*/ 230 w 773"/>
                  <a:gd name="T23" fmla="*/ 355 h 562"/>
                  <a:gd name="T24" fmla="*/ 212 w 773"/>
                  <a:gd name="T25" fmla="*/ 336 h 562"/>
                  <a:gd name="T26" fmla="*/ 212 w 773"/>
                  <a:gd name="T27" fmla="*/ 292 h 562"/>
                  <a:gd name="T28" fmla="*/ 66 w 773"/>
                  <a:gd name="T29" fmla="*/ 105 h 562"/>
                  <a:gd name="T30" fmla="*/ 66 w 773"/>
                  <a:gd name="T31" fmla="*/ 0 h 562"/>
                  <a:gd name="T32" fmla="*/ 1 w 773"/>
                  <a:gd name="T33" fmla="*/ 97 h 562"/>
                  <a:gd name="T34" fmla="*/ 0 w 773"/>
                  <a:gd name="T35" fmla="*/ 456 h 562"/>
                  <a:gd name="T36" fmla="*/ 104 w 773"/>
                  <a:gd name="T37" fmla="*/ 560 h 562"/>
                  <a:gd name="T38" fmla="*/ 667 w 773"/>
                  <a:gd name="T39" fmla="*/ 562 h 562"/>
                  <a:gd name="T40" fmla="*/ 772 w 773"/>
                  <a:gd name="T41" fmla="*/ 458 h 562"/>
                  <a:gd name="T42" fmla="*/ 773 w 773"/>
                  <a:gd name="T43" fmla="*/ 99 h 562"/>
                  <a:gd name="T44" fmla="*/ 708 w 773"/>
                  <a:gd name="T45" fmla="*/ 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3" h="562">
                    <a:moveTo>
                      <a:pt x="708" y="2"/>
                    </a:moveTo>
                    <a:cubicBezTo>
                      <a:pt x="708" y="107"/>
                      <a:pt x="708" y="107"/>
                      <a:pt x="708" y="107"/>
                    </a:cubicBezTo>
                    <a:cubicBezTo>
                      <a:pt x="708" y="197"/>
                      <a:pt x="645" y="273"/>
                      <a:pt x="561" y="293"/>
                    </a:cubicBezTo>
                    <a:cubicBezTo>
                      <a:pt x="561" y="337"/>
                      <a:pt x="561" y="337"/>
                      <a:pt x="561" y="337"/>
                    </a:cubicBezTo>
                    <a:cubicBezTo>
                      <a:pt x="561" y="347"/>
                      <a:pt x="553" y="355"/>
                      <a:pt x="542" y="355"/>
                    </a:cubicBezTo>
                    <a:cubicBezTo>
                      <a:pt x="493" y="355"/>
                      <a:pt x="493" y="355"/>
                      <a:pt x="493" y="355"/>
                    </a:cubicBezTo>
                    <a:cubicBezTo>
                      <a:pt x="483" y="355"/>
                      <a:pt x="474" y="347"/>
                      <a:pt x="474" y="337"/>
                    </a:cubicBezTo>
                    <a:cubicBezTo>
                      <a:pt x="475" y="299"/>
                      <a:pt x="475" y="299"/>
                      <a:pt x="475" y="299"/>
                    </a:cubicBezTo>
                    <a:cubicBezTo>
                      <a:pt x="298" y="299"/>
                      <a:pt x="298" y="299"/>
                      <a:pt x="298" y="299"/>
                    </a:cubicBezTo>
                    <a:cubicBezTo>
                      <a:pt x="298" y="337"/>
                      <a:pt x="298" y="337"/>
                      <a:pt x="298" y="337"/>
                    </a:cubicBezTo>
                    <a:cubicBezTo>
                      <a:pt x="298" y="347"/>
                      <a:pt x="290" y="355"/>
                      <a:pt x="280" y="355"/>
                    </a:cubicBezTo>
                    <a:cubicBezTo>
                      <a:pt x="230" y="355"/>
                      <a:pt x="230" y="355"/>
                      <a:pt x="230" y="355"/>
                    </a:cubicBezTo>
                    <a:cubicBezTo>
                      <a:pt x="220" y="355"/>
                      <a:pt x="212" y="346"/>
                      <a:pt x="212" y="336"/>
                    </a:cubicBezTo>
                    <a:cubicBezTo>
                      <a:pt x="212" y="292"/>
                      <a:pt x="212" y="292"/>
                      <a:pt x="212" y="292"/>
                    </a:cubicBezTo>
                    <a:cubicBezTo>
                      <a:pt x="128" y="272"/>
                      <a:pt x="65" y="196"/>
                      <a:pt x="66" y="10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28" y="16"/>
                      <a:pt x="1" y="53"/>
                      <a:pt x="1" y="97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513"/>
                      <a:pt x="46" y="560"/>
                      <a:pt x="104" y="560"/>
                    </a:cubicBezTo>
                    <a:cubicBezTo>
                      <a:pt x="667" y="562"/>
                      <a:pt x="667" y="562"/>
                      <a:pt x="667" y="562"/>
                    </a:cubicBezTo>
                    <a:cubicBezTo>
                      <a:pt x="725" y="562"/>
                      <a:pt x="772" y="515"/>
                      <a:pt x="772" y="458"/>
                    </a:cubicBezTo>
                    <a:cubicBezTo>
                      <a:pt x="773" y="99"/>
                      <a:pt x="773" y="99"/>
                      <a:pt x="773" y="99"/>
                    </a:cubicBezTo>
                    <a:cubicBezTo>
                      <a:pt x="773" y="55"/>
                      <a:pt x="746" y="18"/>
                      <a:pt x="708" y="2"/>
                    </a:cubicBez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</a:endParaRPr>
              </a:p>
            </p:txBody>
          </p:sp>
          <p:sp>
            <p:nvSpPr>
              <p:cNvPr id="72" name="Freeform 175">
                <a:extLst>
                  <a:ext uri="{FF2B5EF4-FFF2-40B4-BE49-F238E27FC236}">
                    <a16:creationId xmlns:a16="http://schemas.microsoft.com/office/drawing/2014/main" id="{20777974-9F26-40FA-B030-B9C563CD9D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2525" y="4516223"/>
                <a:ext cx="849490" cy="580832"/>
              </a:xfrm>
              <a:custGeom>
                <a:avLst/>
                <a:gdLst>
                  <a:gd name="T0" fmla="*/ 566 w 568"/>
                  <a:gd name="T1" fmla="*/ 121 h 388"/>
                  <a:gd name="T2" fmla="*/ 468 w 568"/>
                  <a:gd name="T3" fmla="*/ 121 h 388"/>
                  <a:gd name="T4" fmla="*/ 468 w 568"/>
                  <a:gd name="T5" fmla="*/ 113 h 388"/>
                  <a:gd name="T6" fmla="*/ 356 w 568"/>
                  <a:gd name="T7" fmla="*/ 1 h 388"/>
                  <a:gd name="T8" fmla="*/ 213 w 568"/>
                  <a:gd name="T9" fmla="*/ 0 h 388"/>
                  <a:gd name="T10" fmla="*/ 100 w 568"/>
                  <a:gd name="T11" fmla="*/ 112 h 388"/>
                  <a:gd name="T12" fmla="*/ 100 w 568"/>
                  <a:gd name="T13" fmla="*/ 120 h 388"/>
                  <a:gd name="T14" fmla="*/ 2 w 568"/>
                  <a:gd name="T15" fmla="*/ 120 h 388"/>
                  <a:gd name="T16" fmla="*/ 0 w 568"/>
                  <a:gd name="T17" fmla="*/ 120 h 388"/>
                  <a:gd name="T18" fmla="*/ 0 w 568"/>
                  <a:gd name="T19" fmla="*/ 232 h 388"/>
                  <a:gd name="T20" fmla="*/ 109 w 568"/>
                  <a:gd name="T21" fmla="*/ 381 h 388"/>
                  <a:gd name="T22" fmla="*/ 109 w 568"/>
                  <a:gd name="T23" fmla="*/ 356 h 388"/>
                  <a:gd name="T24" fmla="*/ 127 w 568"/>
                  <a:gd name="T25" fmla="*/ 338 h 388"/>
                  <a:gd name="T26" fmla="*/ 177 w 568"/>
                  <a:gd name="T27" fmla="*/ 338 h 388"/>
                  <a:gd name="T28" fmla="*/ 195 w 568"/>
                  <a:gd name="T29" fmla="*/ 356 h 388"/>
                  <a:gd name="T30" fmla="*/ 195 w 568"/>
                  <a:gd name="T31" fmla="*/ 388 h 388"/>
                  <a:gd name="T32" fmla="*/ 372 w 568"/>
                  <a:gd name="T33" fmla="*/ 388 h 388"/>
                  <a:gd name="T34" fmla="*/ 372 w 568"/>
                  <a:gd name="T35" fmla="*/ 356 h 388"/>
                  <a:gd name="T36" fmla="*/ 390 w 568"/>
                  <a:gd name="T37" fmla="*/ 338 h 388"/>
                  <a:gd name="T38" fmla="*/ 440 w 568"/>
                  <a:gd name="T39" fmla="*/ 338 h 388"/>
                  <a:gd name="T40" fmla="*/ 458 w 568"/>
                  <a:gd name="T41" fmla="*/ 357 h 388"/>
                  <a:gd name="T42" fmla="*/ 458 w 568"/>
                  <a:gd name="T43" fmla="*/ 381 h 388"/>
                  <a:gd name="T44" fmla="*/ 567 w 568"/>
                  <a:gd name="T45" fmla="*/ 234 h 388"/>
                  <a:gd name="T46" fmla="*/ 568 w 568"/>
                  <a:gd name="T47" fmla="*/ 121 h 388"/>
                  <a:gd name="T48" fmla="*/ 566 w 568"/>
                  <a:gd name="T49" fmla="*/ 121 h 388"/>
                  <a:gd name="T50" fmla="*/ 426 w 568"/>
                  <a:gd name="T51" fmla="*/ 121 h 388"/>
                  <a:gd name="T52" fmla="*/ 142 w 568"/>
                  <a:gd name="T53" fmla="*/ 120 h 388"/>
                  <a:gd name="T54" fmla="*/ 142 w 568"/>
                  <a:gd name="T55" fmla="*/ 112 h 388"/>
                  <a:gd name="T56" fmla="*/ 212 w 568"/>
                  <a:gd name="T57" fmla="*/ 42 h 388"/>
                  <a:gd name="T58" fmla="*/ 356 w 568"/>
                  <a:gd name="T59" fmla="*/ 42 h 388"/>
                  <a:gd name="T60" fmla="*/ 426 w 568"/>
                  <a:gd name="T61" fmla="*/ 113 h 388"/>
                  <a:gd name="T62" fmla="*/ 426 w 568"/>
                  <a:gd name="T63" fmla="*/ 121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8" h="388">
                    <a:moveTo>
                      <a:pt x="566" y="121"/>
                    </a:moveTo>
                    <a:cubicBezTo>
                      <a:pt x="468" y="121"/>
                      <a:pt x="468" y="121"/>
                      <a:pt x="468" y="121"/>
                    </a:cubicBezTo>
                    <a:cubicBezTo>
                      <a:pt x="468" y="113"/>
                      <a:pt x="468" y="113"/>
                      <a:pt x="468" y="113"/>
                    </a:cubicBezTo>
                    <a:cubicBezTo>
                      <a:pt x="468" y="51"/>
                      <a:pt x="418" y="1"/>
                      <a:pt x="356" y="1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151" y="0"/>
                      <a:pt x="100" y="50"/>
                      <a:pt x="100" y="112"/>
                    </a:cubicBezTo>
                    <a:cubicBezTo>
                      <a:pt x="100" y="120"/>
                      <a:pt x="100" y="120"/>
                      <a:pt x="100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302"/>
                      <a:pt x="46" y="361"/>
                      <a:pt x="109" y="381"/>
                    </a:cubicBezTo>
                    <a:cubicBezTo>
                      <a:pt x="109" y="356"/>
                      <a:pt x="109" y="356"/>
                      <a:pt x="109" y="356"/>
                    </a:cubicBezTo>
                    <a:cubicBezTo>
                      <a:pt x="109" y="346"/>
                      <a:pt x="117" y="338"/>
                      <a:pt x="127" y="338"/>
                    </a:cubicBezTo>
                    <a:cubicBezTo>
                      <a:pt x="177" y="338"/>
                      <a:pt x="177" y="338"/>
                      <a:pt x="177" y="338"/>
                    </a:cubicBezTo>
                    <a:cubicBezTo>
                      <a:pt x="187" y="338"/>
                      <a:pt x="195" y="346"/>
                      <a:pt x="195" y="356"/>
                    </a:cubicBezTo>
                    <a:cubicBezTo>
                      <a:pt x="195" y="388"/>
                      <a:pt x="195" y="388"/>
                      <a:pt x="195" y="388"/>
                    </a:cubicBezTo>
                    <a:cubicBezTo>
                      <a:pt x="372" y="388"/>
                      <a:pt x="372" y="388"/>
                      <a:pt x="372" y="388"/>
                    </a:cubicBezTo>
                    <a:cubicBezTo>
                      <a:pt x="372" y="356"/>
                      <a:pt x="372" y="356"/>
                      <a:pt x="372" y="356"/>
                    </a:cubicBezTo>
                    <a:cubicBezTo>
                      <a:pt x="372" y="346"/>
                      <a:pt x="380" y="338"/>
                      <a:pt x="390" y="338"/>
                    </a:cubicBezTo>
                    <a:cubicBezTo>
                      <a:pt x="440" y="338"/>
                      <a:pt x="440" y="338"/>
                      <a:pt x="440" y="338"/>
                    </a:cubicBezTo>
                    <a:cubicBezTo>
                      <a:pt x="450" y="338"/>
                      <a:pt x="458" y="347"/>
                      <a:pt x="458" y="357"/>
                    </a:cubicBezTo>
                    <a:cubicBezTo>
                      <a:pt x="458" y="381"/>
                      <a:pt x="458" y="381"/>
                      <a:pt x="458" y="381"/>
                    </a:cubicBezTo>
                    <a:cubicBezTo>
                      <a:pt x="521" y="362"/>
                      <a:pt x="567" y="303"/>
                      <a:pt x="567" y="234"/>
                    </a:cubicBezTo>
                    <a:cubicBezTo>
                      <a:pt x="568" y="121"/>
                      <a:pt x="568" y="121"/>
                      <a:pt x="568" y="121"/>
                    </a:cubicBezTo>
                    <a:lnTo>
                      <a:pt x="566" y="121"/>
                    </a:lnTo>
                    <a:close/>
                    <a:moveTo>
                      <a:pt x="426" y="121"/>
                    </a:move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2" y="73"/>
                      <a:pt x="174" y="42"/>
                      <a:pt x="212" y="42"/>
                    </a:cubicBezTo>
                    <a:cubicBezTo>
                      <a:pt x="356" y="42"/>
                      <a:pt x="356" y="42"/>
                      <a:pt x="356" y="42"/>
                    </a:cubicBezTo>
                    <a:cubicBezTo>
                      <a:pt x="395" y="42"/>
                      <a:pt x="426" y="74"/>
                      <a:pt x="426" y="113"/>
                    </a:cubicBezTo>
                    <a:lnTo>
                      <a:pt x="426" y="121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</a:endParaRPr>
              </a:p>
            </p:txBody>
          </p:sp>
          <p:sp>
            <p:nvSpPr>
              <p:cNvPr id="73" name="Freeform 176">
                <a:extLst>
                  <a:ext uri="{FF2B5EF4-FFF2-40B4-BE49-F238E27FC236}">
                    <a16:creationId xmlns:a16="http://schemas.microsoft.com/office/drawing/2014/main" id="{25383456-E070-4B6D-B7CF-0CA8F460D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8646" y="4706680"/>
                <a:ext cx="1155988" cy="840661"/>
              </a:xfrm>
              <a:custGeom>
                <a:avLst/>
                <a:gdLst>
                  <a:gd name="T0" fmla="*/ 708 w 773"/>
                  <a:gd name="T1" fmla="*/ 2 h 562"/>
                  <a:gd name="T2" fmla="*/ 708 w 773"/>
                  <a:gd name="T3" fmla="*/ 107 h 562"/>
                  <a:gd name="T4" fmla="*/ 561 w 773"/>
                  <a:gd name="T5" fmla="*/ 293 h 562"/>
                  <a:gd name="T6" fmla="*/ 561 w 773"/>
                  <a:gd name="T7" fmla="*/ 337 h 562"/>
                  <a:gd name="T8" fmla="*/ 542 w 773"/>
                  <a:gd name="T9" fmla="*/ 355 h 562"/>
                  <a:gd name="T10" fmla="*/ 493 w 773"/>
                  <a:gd name="T11" fmla="*/ 355 h 562"/>
                  <a:gd name="T12" fmla="*/ 474 w 773"/>
                  <a:gd name="T13" fmla="*/ 337 h 562"/>
                  <a:gd name="T14" fmla="*/ 475 w 773"/>
                  <a:gd name="T15" fmla="*/ 299 h 562"/>
                  <a:gd name="T16" fmla="*/ 298 w 773"/>
                  <a:gd name="T17" fmla="*/ 299 h 562"/>
                  <a:gd name="T18" fmla="*/ 298 w 773"/>
                  <a:gd name="T19" fmla="*/ 337 h 562"/>
                  <a:gd name="T20" fmla="*/ 280 w 773"/>
                  <a:gd name="T21" fmla="*/ 355 h 562"/>
                  <a:gd name="T22" fmla="*/ 230 w 773"/>
                  <a:gd name="T23" fmla="*/ 355 h 562"/>
                  <a:gd name="T24" fmla="*/ 212 w 773"/>
                  <a:gd name="T25" fmla="*/ 336 h 562"/>
                  <a:gd name="T26" fmla="*/ 212 w 773"/>
                  <a:gd name="T27" fmla="*/ 292 h 562"/>
                  <a:gd name="T28" fmla="*/ 66 w 773"/>
                  <a:gd name="T29" fmla="*/ 105 h 562"/>
                  <a:gd name="T30" fmla="*/ 66 w 773"/>
                  <a:gd name="T31" fmla="*/ 0 h 562"/>
                  <a:gd name="T32" fmla="*/ 1 w 773"/>
                  <a:gd name="T33" fmla="*/ 97 h 562"/>
                  <a:gd name="T34" fmla="*/ 0 w 773"/>
                  <a:gd name="T35" fmla="*/ 456 h 562"/>
                  <a:gd name="T36" fmla="*/ 104 w 773"/>
                  <a:gd name="T37" fmla="*/ 560 h 562"/>
                  <a:gd name="T38" fmla="*/ 667 w 773"/>
                  <a:gd name="T39" fmla="*/ 562 h 562"/>
                  <a:gd name="T40" fmla="*/ 772 w 773"/>
                  <a:gd name="T41" fmla="*/ 458 h 562"/>
                  <a:gd name="T42" fmla="*/ 773 w 773"/>
                  <a:gd name="T43" fmla="*/ 99 h 562"/>
                  <a:gd name="T44" fmla="*/ 708 w 773"/>
                  <a:gd name="T45" fmla="*/ 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3" h="562">
                    <a:moveTo>
                      <a:pt x="708" y="2"/>
                    </a:moveTo>
                    <a:cubicBezTo>
                      <a:pt x="708" y="107"/>
                      <a:pt x="708" y="107"/>
                      <a:pt x="708" y="107"/>
                    </a:cubicBezTo>
                    <a:cubicBezTo>
                      <a:pt x="708" y="197"/>
                      <a:pt x="645" y="273"/>
                      <a:pt x="561" y="293"/>
                    </a:cubicBezTo>
                    <a:cubicBezTo>
                      <a:pt x="561" y="337"/>
                      <a:pt x="561" y="337"/>
                      <a:pt x="561" y="337"/>
                    </a:cubicBezTo>
                    <a:cubicBezTo>
                      <a:pt x="561" y="347"/>
                      <a:pt x="553" y="355"/>
                      <a:pt x="542" y="355"/>
                    </a:cubicBezTo>
                    <a:cubicBezTo>
                      <a:pt x="493" y="355"/>
                      <a:pt x="493" y="355"/>
                      <a:pt x="493" y="355"/>
                    </a:cubicBezTo>
                    <a:cubicBezTo>
                      <a:pt x="483" y="355"/>
                      <a:pt x="474" y="347"/>
                      <a:pt x="474" y="337"/>
                    </a:cubicBezTo>
                    <a:cubicBezTo>
                      <a:pt x="475" y="299"/>
                      <a:pt x="475" y="299"/>
                      <a:pt x="475" y="299"/>
                    </a:cubicBezTo>
                    <a:cubicBezTo>
                      <a:pt x="298" y="299"/>
                      <a:pt x="298" y="299"/>
                      <a:pt x="298" y="299"/>
                    </a:cubicBezTo>
                    <a:cubicBezTo>
                      <a:pt x="298" y="337"/>
                      <a:pt x="298" y="337"/>
                      <a:pt x="298" y="337"/>
                    </a:cubicBezTo>
                    <a:cubicBezTo>
                      <a:pt x="298" y="347"/>
                      <a:pt x="290" y="355"/>
                      <a:pt x="280" y="355"/>
                    </a:cubicBezTo>
                    <a:cubicBezTo>
                      <a:pt x="230" y="355"/>
                      <a:pt x="230" y="355"/>
                      <a:pt x="230" y="355"/>
                    </a:cubicBezTo>
                    <a:cubicBezTo>
                      <a:pt x="220" y="355"/>
                      <a:pt x="212" y="346"/>
                      <a:pt x="212" y="336"/>
                    </a:cubicBezTo>
                    <a:cubicBezTo>
                      <a:pt x="212" y="292"/>
                      <a:pt x="212" y="292"/>
                      <a:pt x="212" y="292"/>
                    </a:cubicBezTo>
                    <a:cubicBezTo>
                      <a:pt x="128" y="272"/>
                      <a:pt x="65" y="196"/>
                      <a:pt x="66" y="10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28" y="16"/>
                      <a:pt x="1" y="53"/>
                      <a:pt x="1" y="97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513"/>
                      <a:pt x="46" y="560"/>
                      <a:pt x="104" y="560"/>
                    </a:cubicBezTo>
                    <a:cubicBezTo>
                      <a:pt x="667" y="562"/>
                      <a:pt x="667" y="562"/>
                      <a:pt x="667" y="562"/>
                    </a:cubicBezTo>
                    <a:cubicBezTo>
                      <a:pt x="725" y="562"/>
                      <a:pt x="772" y="515"/>
                      <a:pt x="772" y="458"/>
                    </a:cubicBezTo>
                    <a:cubicBezTo>
                      <a:pt x="773" y="99"/>
                      <a:pt x="773" y="99"/>
                      <a:pt x="773" y="99"/>
                    </a:cubicBezTo>
                    <a:cubicBezTo>
                      <a:pt x="773" y="55"/>
                      <a:pt x="746" y="18"/>
                      <a:pt x="708" y="2"/>
                    </a:cubicBez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276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52" name="图片占位符 6">
            <a:extLst>
              <a:ext uri="{FF2B5EF4-FFF2-40B4-BE49-F238E27FC236}">
                <a16:creationId xmlns:a16="http://schemas.microsoft.com/office/drawing/2014/main" id="{BFB2816E-66C1-4BDC-86EB-EA6D2F0AC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r="13744"/>
          <a:stretch>
            <a:fillRect/>
          </a:stretch>
        </p:blipFill>
        <p:spPr>
          <a:xfrm>
            <a:off x="5181674" y="309788"/>
            <a:ext cx="6751246" cy="6238424"/>
          </a:xfrm>
          <a:custGeom>
            <a:avLst/>
            <a:gdLst>
              <a:gd name="connsiteX0" fmla="*/ 0 w 6885748"/>
              <a:gd name="connsiteY0" fmla="*/ 0 h 6857999"/>
              <a:gd name="connsiteX1" fmla="*/ 6885748 w 6885748"/>
              <a:gd name="connsiteY1" fmla="*/ 0 h 6857999"/>
              <a:gd name="connsiteX2" fmla="*/ 6885748 w 6885748"/>
              <a:gd name="connsiteY2" fmla="*/ 6857999 h 6857999"/>
              <a:gd name="connsiteX3" fmla="*/ 0 w 6885748"/>
              <a:gd name="connsiteY3" fmla="*/ 6857999 h 6857999"/>
              <a:gd name="connsiteX4" fmla="*/ 0 w 6885748"/>
              <a:gd name="connsiteY4" fmla="*/ 0 h 6857999"/>
              <a:gd name="connsiteX0" fmla="*/ 2362200 w 6885748"/>
              <a:gd name="connsiteY0" fmla="*/ 0 h 6857999"/>
              <a:gd name="connsiteX1" fmla="*/ 6885748 w 6885748"/>
              <a:gd name="connsiteY1" fmla="*/ 0 h 6857999"/>
              <a:gd name="connsiteX2" fmla="*/ 6885748 w 6885748"/>
              <a:gd name="connsiteY2" fmla="*/ 6857999 h 6857999"/>
              <a:gd name="connsiteX3" fmla="*/ 0 w 6885748"/>
              <a:gd name="connsiteY3" fmla="*/ 6857999 h 6857999"/>
              <a:gd name="connsiteX4" fmla="*/ 2362200 w 6885748"/>
              <a:gd name="connsiteY4" fmla="*/ 0 h 6857999"/>
              <a:gd name="connsiteX0" fmla="*/ 2085975 w 6885748"/>
              <a:gd name="connsiteY0" fmla="*/ 0 h 6857999"/>
              <a:gd name="connsiteX1" fmla="*/ 6885748 w 6885748"/>
              <a:gd name="connsiteY1" fmla="*/ 0 h 6857999"/>
              <a:gd name="connsiteX2" fmla="*/ 6885748 w 6885748"/>
              <a:gd name="connsiteY2" fmla="*/ 6857999 h 6857999"/>
              <a:gd name="connsiteX3" fmla="*/ 0 w 6885748"/>
              <a:gd name="connsiteY3" fmla="*/ 6857999 h 6857999"/>
              <a:gd name="connsiteX4" fmla="*/ 2085975 w 6885748"/>
              <a:gd name="connsiteY4" fmla="*/ 0 h 6857999"/>
              <a:gd name="connsiteX0" fmla="*/ 3267075 w 8066848"/>
              <a:gd name="connsiteY0" fmla="*/ 0 h 6857999"/>
              <a:gd name="connsiteX1" fmla="*/ 8066848 w 8066848"/>
              <a:gd name="connsiteY1" fmla="*/ 0 h 6857999"/>
              <a:gd name="connsiteX2" fmla="*/ 8066848 w 8066848"/>
              <a:gd name="connsiteY2" fmla="*/ 6857999 h 6857999"/>
              <a:gd name="connsiteX3" fmla="*/ 0 w 8066848"/>
              <a:gd name="connsiteY3" fmla="*/ 6857999 h 6857999"/>
              <a:gd name="connsiteX4" fmla="*/ 3267075 w 8066848"/>
              <a:gd name="connsiteY4" fmla="*/ 0 h 6857999"/>
              <a:gd name="connsiteX0" fmla="*/ 2695575 w 8066848"/>
              <a:gd name="connsiteY0" fmla="*/ 9525 h 6857999"/>
              <a:gd name="connsiteX1" fmla="*/ 8066848 w 8066848"/>
              <a:gd name="connsiteY1" fmla="*/ 0 h 6857999"/>
              <a:gd name="connsiteX2" fmla="*/ 8066848 w 8066848"/>
              <a:gd name="connsiteY2" fmla="*/ 6857999 h 6857999"/>
              <a:gd name="connsiteX3" fmla="*/ 0 w 8066848"/>
              <a:gd name="connsiteY3" fmla="*/ 6857999 h 6857999"/>
              <a:gd name="connsiteX4" fmla="*/ 2695575 w 8066848"/>
              <a:gd name="connsiteY4" fmla="*/ 9525 h 6857999"/>
              <a:gd name="connsiteX0" fmla="*/ 2705100 w 8066848"/>
              <a:gd name="connsiteY0" fmla="*/ 9525 h 6857999"/>
              <a:gd name="connsiteX1" fmla="*/ 8066848 w 8066848"/>
              <a:gd name="connsiteY1" fmla="*/ 0 h 6857999"/>
              <a:gd name="connsiteX2" fmla="*/ 8066848 w 8066848"/>
              <a:gd name="connsiteY2" fmla="*/ 6857999 h 6857999"/>
              <a:gd name="connsiteX3" fmla="*/ 0 w 8066848"/>
              <a:gd name="connsiteY3" fmla="*/ 6857999 h 6857999"/>
              <a:gd name="connsiteX4" fmla="*/ 2705100 w 8066848"/>
              <a:gd name="connsiteY4" fmla="*/ 9525 h 6857999"/>
              <a:gd name="connsiteX0" fmla="*/ 2819400 w 8066848"/>
              <a:gd name="connsiteY0" fmla="*/ 276225 h 6857999"/>
              <a:gd name="connsiteX1" fmla="*/ 8066848 w 8066848"/>
              <a:gd name="connsiteY1" fmla="*/ 0 h 6857999"/>
              <a:gd name="connsiteX2" fmla="*/ 8066848 w 8066848"/>
              <a:gd name="connsiteY2" fmla="*/ 6857999 h 6857999"/>
              <a:gd name="connsiteX3" fmla="*/ 0 w 8066848"/>
              <a:gd name="connsiteY3" fmla="*/ 6857999 h 6857999"/>
              <a:gd name="connsiteX4" fmla="*/ 2819400 w 8066848"/>
              <a:gd name="connsiteY4" fmla="*/ 276225 h 6857999"/>
              <a:gd name="connsiteX0" fmla="*/ 2705100 w 8066848"/>
              <a:gd name="connsiteY0" fmla="*/ 0 h 6867524"/>
              <a:gd name="connsiteX1" fmla="*/ 8066848 w 8066848"/>
              <a:gd name="connsiteY1" fmla="*/ 9525 h 6867524"/>
              <a:gd name="connsiteX2" fmla="*/ 8066848 w 8066848"/>
              <a:gd name="connsiteY2" fmla="*/ 6867524 h 6867524"/>
              <a:gd name="connsiteX3" fmla="*/ 0 w 8066848"/>
              <a:gd name="connsiteY3" fmla="*/ 6867524 h 6867524"/>
              <a:gd name="connsiteX4" fmla="*/ 2705100 w 8066848"/>
              <a:gd name="connsiteY4" fmla="*/ 0 h 6867524"/>
              <a:gd name="connsiteX0" fmla="*/ 2171700 w 7533448"/>
              <a:gd name="connsiteY0" fmla="*/ 0 h 6867524"/>
              <a:gd name="connsiteX1" fmla="*/ 7533448 w 7533448"/>
              <a:gd name="connsiteY1" fmla="*/ 9525 h 6867524"/>
              <a:gd name="connsiteX2" fmla="*/ 7533448 w 7533448"/>
              <a:gd name="connsiteY2" fmla="*/ 6867524 h 6867524"/>
              <a:gd name="connsiteX3" fmla="*/ 0 w 7533448"/>
              <a:gd name="connsiteY3" fmla="*/ 6857999 h 6867524"/>
              <a:gd name="connsiteX4" fmla="*/ 2171700 w 7533448"/>
              <a:gd name="connsiteY4" fmla="*/ 0 h 6867524"/>
              <a:gd name="connsiteX0" fmla="*/ 2171700 w 7533448"/>
              <a:gd name="connsiteY0" fmla="*/ 0 h 6877049"/>
              <a:gd name="connsiteX1" fmla="*/ 7533448 w 7533448"/>
              <a:gd name="connsiteY1" fmla="*/ 9525 h 6877049"/>
              <a:gd name="connsiteX2" fmla="*/ 7533448 w 7533448"/>
              <a:gd name="connsiteY2" fmla="*/ 6867524 h 6877049"/>
              <a:gd name="connsiteX3" fmla="*/ 0 w 7533448"/>
              <a:gd name="connsiteY3" fmla="*/ 6877049 h 6877049"/>
              <a:gd name="connsiteX4" fmla="*/ 2171700 w 7533448"/>
              <a:gd name="connsiteY4" fmla="*/ 0 h 6877049"/>
              <a:gd name="connsiteX0" fmla="*/ 2093323 w 7455071"/>
              <a:gd name="connsiteY0" fmla="*/ 0 h 6885758"/>
              <a:gd name="connsiteX1" fmla="*/ 7455071 w 7455071"/>
              <a:gd name="connsiteY1" fmla="*/ 9525 h 6885758"/>
              <a:gd name="connsiteX2" fmla="*/ 7455071 w 7455071"/>
              <a:gd name="connsiteY2" fmla="*/ 6867524 h 6885758"/>
              <a:gd name="connsiteX3" fmla="*/ 0 w 7455071"/>
              <a:gd name="connsiteY3" fmla="*/ 6885758 h 6885758"/>
              <a:gd name="connsiteX4" fmla="*/ 2093323 w 7455071"/>
              <a:gd name="connsiteY4" fmla="*/ 0 h 6885758"/>
              <a:gd name="connsiteX0" fmla="*/ 2093323 w 7455071"/>
              <a:gd name="connsiteY0" fmla="*/ 0 h 6877049"/>
              <a:gd name="connsiteX1" fmla="*/ 7455071 w 7455071"/>
              <a:gd name="connsiteY1" fmla="*/ 9525 h 6877049"/>
              <a:gd name="connsiteX2" fmla="*/ 7455071 w 7455071"/>
              <a:gd name="connsiteY2" fmla="*/ 6867524 h 6877049"/>
              <a:gd name="connsiteX3" fmla="*/ 0 w 7455071"/>
              <a:gd name="connsiteY3" fmla="*/ 6877049 h 6877049"/>
              <a:gd name="connsiteX4" fmla="*/ 2093323 w 7455071"/>
              <a:gd name="connsiteY4" fmla="*/ 0 h 6877049"/>
              <a:gd name="connsiteX0" fmla="*/ 2093323 w 7455071"/>
              <a:gd name="connsiteY0" fmla="*/ 0 h 6877049"/>
              <a:gd name="connsiteX1" fmla="*/ 6593833 w 7455071"/>
              <a:gd name="connsiteY1" fmla="*/ 413562 h 6877049"/>
              <a:gd name="connsiteX2" fmla="*/ 7455071 w 7455071"/>
              <a:gd name="connsiteY2" fmla="*/ 6867524 h 6877049"/>
              <a:gd name="connsiteX3" fmla="*/ 0 w 7455071"/>
              <a:gd name="connsiteY3" fmla="*/ 6877049 h 6877049"/>
              <a:gd name="connsiteX4" fmla="*/ 2093323 w 7455071"/>
              <a:gd name="connsiteY4" fmla="*/ 0 h 6877049"/>
              <a:gd name="connsiteX0" fmla="*/ 2093323 w 7455071"/>
              <a:gd name="connsiteY0" fmla="*/ 11740 h 6888789"/>
              <a:gd name="connsiteX1" fmla="*/ 7455071 w 7455071"/>
              <a:gd name="connsiteY1" fmla="*/ 0 h 6888789"/>
              <a:gd name="connsiteX2" fmla="*/ 7455071 w 7455071"/>
              <a:gd name="connsiteY2" fmla="*/ 6879264 h 6888789"/>
              <a:gd name="connsiteX3" fmla="*/ 0 w 7455071"/>
              <a:gd name="connsiteY3" fmla="*/ 6888789 h 6888789"/>
              <a:gd name="connsiteX4" fmla="*/ 2093323 w 7455071"/>
              <a:gd name="connsiteY4" fmla="*/ 11740 h 688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5071" h="6888789">
                <a:moveTo>
                  <a:pt x="2093323" y="11740"/>
                </a:moveTo>
                <a:lnTo>
                  <a:pt x="7455071" y="0"/>
                </a:lnTo>
                <a:lnTo>
                  <a:pt x="7455071" y="6879264"/>
                </a:lnTo>
                <a:lnTo>
                  <a:pt x="0" y="6888789"/>
                </a:lnTo>
                <a:lnTo>
                  <a:pt x="2093323" y="11740"/>
                </a:lnTo>
                <a:close/>
              </a:path>
            </a:pathLst>
          </a:custGeom>
        </p:spPr>
      </p:pic>
      <p:sp>
        <p:nvSpPr>
          <p:cNvPr id="53" name="Текст 11">
            <a:extLst>
              <a:ext uri="{FF2B5EF4-FFF2-40B4-BE49-F238E27FC236}">
                <a16:creationId xmlns:a16="http://schemas.microsoft.com/office/drawing/2014/main" id="{0B966F04-073F-414D-9B45-C8F18CF0711F}"/>
              </a:ext>
            </a:extLst>
          </p:cNvPr>
          <p:cNvSpPr txBox="1">
            <a:spLocks/>
          </p:cNvSpPr>
          <p:nvPr/>
        </p:nvSpPr>
        <p:spPr>
          <a:xfrm>
            <a:off x="1729312" y="1261625"/>
            <a:ext cx="3763404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b="1" kern="0" dirty="0">
                <a:solidFill>
                  <a:srgbClr val="99191E"/>
                </a:solidFill>
                <a:latin typeface="+mj-ea"/>
                <a:ea typeface="+mj-ea"/>
                <a:cs typeface="Poppins" panose="02000000000000000000" pitchFamily="2" charset="0"/>
              </a:rPr>
              <a:t>01 </a:t>
            </a:r>
            <a:r>
              <a:rPr lang="zh-CN" altLang="en-US" sz="2400" b="1" kern="0" dirty="0">
                <a:solidFill>
                  <a:srgbClr val="99191E"/>
                </a:solidFill>
                <a:latin typeface="+mj-ea"/>
                <a:ea typeface="+mj-ea"/>
                <a:cs typeface="Poppins" panose="02000000000000000000" pitchFamily="2" charset="0"/>
              </a:rPr>
              <a:t>可视密码共享技术</a:t>
            </a:r>
            <a:endParaRPr lang="en-US" altLang="zh-CN" sz="2400" b="1" kern="0" dirty="0">
              <a:solidFill>
                <a:srgbClr val="99191E"/>
              </a:solidFill>
              <a:latin typeface="+mj-ea"/>
              <a:ea typeface="+mj-ea"/>
              <a:cs typeface="Poppins" panose="02000000000000000000" pitchFamily="2" charset="0"/>
            </a:endParaRPr>
          </a:p>
          <a:p>
            <a:pPr algn="r"/>
            <a:r>
              <a:rPr lang="zh-CN" altLang="en-US" sz="2000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  <a:cs typeface="Poppins" panose="02000000000000000000" pitchFamily="2" charset="0"/>
              </a:rPr>
              <a:t>拉尔朗日插值法、像素扩展法、多维空间中点法等</a:t>
            </a:r>
            <a:r>
              <a:rPr lang="it-IT" sz="200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  <a:cs typeface="Poppins" panose="02000000000000000000" pitchFamily="2" charset="0"/>
              </a:rPr>
              <a:t> 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sp>
        <p:nvSpPr>
          <p:cNvPr id="74" name="Текст 11">
            <a:extLst>
              <a:ext uri="{FF2B5EF4-FFF2-40B4-BE49-F238E27FC236}">
                <a16:creationId xmlns:a16="http://schemas.microsoft.com/office/drawing/2014/main" id="{3628E5A8-9FA2-4E07-99F6-93BB08BEF1D9}"/>
              </a:ext>
            </a:extLst>
          </p:cNvPr>
          <p:cNvSpPr txBox="1">
            <a:spLocks/>
          </p:cNvSpPr>
          <p:nvPr/>
        </p:nvSpPr>
        <p:spPr>
          <a:xfrm>
            <a:off x="985803" y="3016633"/>
            <a:ext cx="3911959" cy="15715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b="1" dirty="0">
                <a:solidFill>
                  <a:srgbClr val="99191E"/>
                </a:solidFill>
                <a:latin typeface="+mj-ea"/>
                <a:ea typeface="+mj-ea"/>
                <a:cs typeface="Poppins SemiBold" panose="02000000000000000000" pitchFamily="2" charset="0"/>
              </a:rPr>
              <a:t>02 </a:t>
            </a:r>
            <a:r>
              <a:rPr lang="zh-CN" altLang="en-US" sz="2400" b="1" dirty="0">
                <a:solidFill>
                  <a:srgbClr val="99191E"/>
                </a:solidFill>
                <a:latin typeface="+mj-ea"/>
                <a:ea typeface="+mj-ea"/>
                <a:cs typeface="Poppins SemiBold" panose="02000000000000000000" pitchFamily="2" charset="0"/>
              </a:rPr>
              <a:t>数字图像置乱技术</a:t>
            </a:r>
          </a:p>
          <a:p>
            <a:pPr algn="r"/>
            <a:r>
              <a:rPr lang="zh-CN" altLang="en-US" sz="2000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  <a:cs typeface="Poppins" panose="02000000000000000000" pitchFamily="2" charset="0"/>
              </a:rPr>
              <a:t>图像分存、根据混沌理论的图像置乱算法、离散余弦变换等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sp>
        <p:nvSpPr>
          <p:cNvPr id="75" name="Текст 11">
            <a:extLst>
              <a:ext uri="{FF2B5EF4-FFF2-40B4-BE49-F238E27FC236}">
                <a16:creationId xmlns:a16="http://schemas.microsoft.com/office/drawing/2014/main" id="{9BB301A8-FAB1-47F2-B058-CB8EF4874402}"/>
              </a:ext>
            </a:extLst>
          </p:cNvPr>
          <p:cNvSpPr txBox="1">
            <a:spLocks/>
          </p:cNvSpPr>
          <p:nvPr/>
        </p:nvSpPr>
        <p:spPr>
          <a:xfrm>
            <a:off x="675176" y="4806086"/>
            <a:ext cx="3738644" cy="15715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b="1" dirty="0">
                <a:solidFill>
                  <a:srgbClr val="99191E"/>
                </a:solidFill>
                <a:latin typeface="+mj-ea"/>
                <a:ea typeface="+mj-ea"/>
                <a:cs typeface="Poppins SemiBold" panose="02000000000000000000" pitchFamily="2" charset="0"/>
              </a:rPr>
              <a:t>03 </a:t>
            </a:r>
            <a:r>
              <a:rPr lang="zh-CN" altLang="en-US" sz="2400" b="1" dirty="0">
                <a:solidFill>
                  <a:srgbClr val="99191E"/>
                </a:solidFill>
                <a:latin typeface="+mj-ea"/>
                <a:ea typeface="+mj-ea"/>
                <a:cs typeface="Poppins SemiBold" panose="02000000000000000000" pitchFamily="2" charset="0"/>
              </a:rPr>
              <a:t>图像数字水印技术</a:t>
            </a:r>
            <a:endParaRPr lang="en-US" altLang="zh-CN" sz="2400" b="1" dirty="0">
              <a:solidFill>
                <a:srgbClr val="99191E"/>
              </a:solidFill>
              <a:latin typeface="+mj-ea"/>
              <a:ea typeface="+mj-ea"/>
              <a:cs typeface="Poppins SemiBold" panose="02000000000000000000" pitchFamily="2" charset="0"/>
            </a:endParaRPr>
          </a:p>
          <a:p>
            <a:pPr algn="r"/>
            <a:r>
              <a:rPr lang="zh-CN" altLang="en-US" sz="2000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  <a:cs typeface="Poppins" panose="02000000000000000000" pitchFamily="2" charset="0"/>
              </a:rPr>
              <a:t>离散余弦变换、傅里叶变换、</a:t>
            </a:r>
            <a:r>
              <a:rPr lang="en-US" altLang="zh-CN" sz="2000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  <a:cs typeface="Poppins" panose="02000000000000000000" pitchFamily="2" charset="0"/>
              </a:rPr>
              <a:t>LSB</a:t>
            </a:r>
            <a:r>
              <a:rPr lang="zh-CN" altLang="en-US" sz="2000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  <a:cs typeface="Poppins" panose="02000000000000000000" pitchFamily="2" charset="0"/>
              </a:rPr>
              <a:t>最低有效位算法等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4D4367A-EA43-43BA-9E9E-8D4CEF4359CC}"/>
              </a:ext>
            </a:extLst>
          </p:cNvPr>
          <p:cNvGrpSpPr/>
          <p:nvPr/>
        </p:nvGrpSpPr>
        <p:grpSpPr>
          <a:xfrm>
            <a:off x="5622090" y="3092833"/>
            <a:ext cx="865839" cy="865839"/>
            <a:chOff x="5298134" y="3092833"/>
            <a:chExt cx="865839" cy="865839"/>
          </a:xfrm>
        </p:grpSpPr>
        <p:sp>
          <p:nvSpPr>
            <p:cNvPr id="77" name="Овал 20">
              <a:extLst>
                <a:ext uri="{FF2B5EF4-FFF2-40B4-BE49-F238E27FC236}">
                  <a16:creationId xmlns:a16="http://schemas.microsoft.com/office/drawing/2014/main" id="{63476C0C-61DA-42A7-AC2B-F195F572E013}"/>
                </a:ext>
              </a:extLst>
            </p:cNvPr>
            <p:cNvSpPr/>
            <p:nvPr/>
          </p:nvSpPr>
          <p:spPr>
            <a:xfrm>
              <a:off x="5298134" y="3092833"/>
              <a:ext cx="865839" cy="865839"/>
            </a:xfrm>
            <a:prstGeom prst="ellipse">
              <a:avLst/>
            </a:prstGeom>
            <a:solidFill>
              <a:srgbClr val="99191E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endParaRPr>
            </a:p>
          </p:txBody>
        </p:sp>
        <p:pic>
          <p:nvPicPr>
            <p:cNvPr id="78" name="图形 77" descr="靶心">
              <a:extLst>
                <a:ext uri="{FF2B5EF4-FFF2-40B4-BE49-F238E27FC236}">
                  <a16:creationId xmlns:a16="http://schemas.microsoft.com/office/drawing/2014/main" id="{378539F4-6901-4304-A50F-64A2BF09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7378" y="3332077"/>
              <a:ext cx="387350" cy="387350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170DC55-B064-4837-8511-7DBF842A23FE}"/>
              </a:ext>
            </a:extLst>
          </p:cNvPr>
          <p:cNvGrpSpPr/>
          <p:nvPr/>
        </p:nvGrpSpPr>
        <p:grpSpPr>
          <a:xfrm>
            <a:off x="6203237" y="1337825"/>
            <a:ext cx="865839" cy="865839"/>
            <a:chOff x="5879281" y="1337825"/>
            <a:chExt cx="865839" cy="865839"/>
          </a:xfrm>
        </p:grpSpPr>
        <p:sp>
          <p:nvSpPr>
            <p:cNvPr id="80" name="Овал 23">
              <a:extLst>
                <a:ext uri="{FF2B5EF4-FFF2-40B4-BE49-F238E27FC236}">
                  <a16:creationId xmlns:a16="http://schemas.microsoft.com/office/drawing/2014/main" id="{8F3C1259-588F-427D-AEAC-9DBDF81C2BD2}"/>
                </a:ext>
              </a:extLst>
            </p:cNvPr>
            <p:cNvSpPr/>
            <p:nvPr/>
          </p:nvSpPr>
          <p:spPr>
            <a:xfrm>
              <a:off x="5879281" y="1337825"/>
              <a:ext cx="865839" cy="865839"/>
            </a:xfrm>
            <a:prstGeom prst="ellipse">
              <a:avLst/>
            </a:prstGeom>
            <a:solidFill>
              <a:srgbClr val="99191E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endParaRPr>
            </a:p>
          </p:txBody>
        </p:sp>
        <p:pic>
          <p:nvPicPr>
            <p:cNvPr id="81" name="图形 80" descr="显示器">
              <a:extLst>
                <a:ext uri="{FF2B5EF4-FFF2-40B4-BE49-F238E27FC236}">
                  <a16:creationId xmlns:a16="http://schemas.microsoft.com/office/drawing/2014/main" id="{172D2A20-7653-4571-9D96-546AE880F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18525" y="1577069"/>
              <a:ext cx="387350" cy="387350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C3F4745-39A6-4A15-83D0-7B41109A9A83}"/>
              </a:ext>
            </a:extLst>
          </p:cNvPr>
          <p:cNvGrpSpPr/>
          <p:nvPr/>
        </p:nvGrpSpPr>
        <p:grpSpPr>
          <a:xfrm>
            <a:off x="5129698" y="4882286"/>
            <a:ext cx="865839" cy="865839"/>
            <a:chOff x="4805742" y="4882286"/>
            <a:chExt cx="865839" cy="865839"/>
          </a:xfrm>
        </p:grpSpPr>
        <p:sp>
          <p:nvSpPr>
            <p:cNvPr id="83" name="Овал 17">
              <a:extLst>
                <a:ext uri="{FF2B5EF4-FFF2-40B4-BE49-F238E27FC236}">
                  <a16:creationId xmlns:a16="http://schemas.microsoft.com/office/drawing/2014/main" id="{AD4CABA8-2FFE-4A8D-885A-9E7AAAD87786}"/>
                </a:ext>
              </a:extLst>
            </p:cNvPr>
            <p:cNvSpPr/>
            <p:nvPr/>
          </p:nvSpPr>
          <p:spPr>
            <a:xfrm>
              <a:off x="4805742" y="4882286"/>
              <a:ext cx="865839" cy="865839"/>
            </a:xfrm>
            <a:prstGeom prst="ellipse">
              <a:avLst/>
            </a:prstGeom>
            <a:solidFill>
              <a:srgbClr val="99191E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endParaRPr>
            </a:p>
          </p:txBody>
        </p:sp>
        <p:pic>
          <p:nvPicPr>
            <p:cNvPr id="84" name="图形 83" descr="智能手机">
              <a:extLst>
                <a:ext uri="{FF2B5EF4-FFF2-40B4-BE49-F238E27FC236}">
                  <a16:creationId xmlns:a16="http://schemas.microsoft.com/office/drawing/2014/main" id="{70BDD687-7521-4AE8-B6F5-1CA1F6035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44986" y="5121530"/>
              <a:ext cx="387350" cy="387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48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4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A97F1C-4154-4325-A30E-90265B8D055A}"/>
              </a:ext>
            </a:extLst>
          </p:cNvPr>
          <p:cNvGrpSpPr/>
          <p:nvPr/>
        </p:nvGrpSpPr>
        <p:grpSpPr>
          <a:xfrm>
            <a:off x="694989" y="557005"/>
            <a:ext cx="10788352" cy="5825652"/>
            <a:chOff x="329228" y="322943"/>
            <a:chExt cx="11504029" cy="6212114"/>
          </a:xfrm>
          <a:effectLst>
            <a:outerShdw blurRad="482600" sx="104000" sy="104000" algn="ctr" rotWithShape="0">
              <a:prstClr val="black">
                <a:alpha val="7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92FA93-77B5-41D2-8C0A-309368611680}"/>
                </a:ext>
              </a:extLst>
            </p:cNvPr>
            <p:cNvSpPr/>
            <p:nvPr/>
          </p:nvSpPr>
          <p:spPr>
            <a:xfrm>
              <a:off x="329228" y="322943"/>
              <a:ext cx="11499915" cy="6212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8B0856-7171-477F-88EB-16243BAEB7E1}"/>
                </a:ext>
              </a:extLst>
            </p:cNvPr>
            <p:cNvSpPr/>
            <p:nvPr/>
          </p:nvSpPr>
          <p:spPr>
            <a:xfrm>
              <a:off x="333342" y="322943"/>
              <a:ext cx="11499915" cy="6212114"/>
            </a:xfrm>
            <a:prstGeom prst="rect">
              <a:avLst/>
            </a:prstGeom>
            <a:blipFill dpi="0" rotWithShape="1">
              <a:blip r:embed="rId3">
                <a:alphaModFix amt="10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00E912-98D9-4545-93AC-6997909B604F}"/>
              </a:ext>
            </a:extLst>
          </p:cNvPr>
          <p:cNvSpPr/>
          <p:nvPr/>
        </p:nvSpPr>
        <p:spPr>
          <a:xfrm>
            <a:off x="3283772" y="2368028"/>
            <a:ext cx="56092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30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rPr>
              <a:t>谢谢欣赏，欢迎讨论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7DEA6E-3500-47D1-B316-4331BBE635FA}"/>
              </a:ext>
            </a:extLst>
          </p:cNvPr>
          <p:cNvSpPr/>
          <p:nvPr/>
        </p:nvSpPr>
        <p:spPr>
          <a:xfrm>
            <a:off x="1762548" y="3311297"/>
            <a:ext cx="8666904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The more you know, the less you know.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C410D4-F198-435D-A5E0-5610876992C0}"/>
              </a:ext>
            </a:extLst>
          </p:cNvPr>
          <p:cNvSpPr txBox="1"/>
          <p:nvPr/>
        </p:nvSpPr>
        <p:spPr>
          <a:xfrm>
            <a:off x="4521200" y="4185627"/>
            <a:ext cx="3149600" cy="338554"/>
          </a:xfrm>
          <a:prstGeom prst="rect">
            <a:avLst/>
          </a:prstGeom>
          <a:solidFill>
            <a:srgbClr val="99191E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gency FB" panose="020F0502020204030204"/>
                <a:ea typeface="微软雅黑"/>
                <a:cs typeface="+mn-ea"/>
                <a:sym typeface="+mn-lt"/>
              </a:rPr>
              <a:t>汇报人：崔荣成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99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694989" y="557005"/>
            <a:ext cx="10784494" cy="582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210B64-8AB9-4891-872B-5BCA3B32D291}"/>
              </a:ext>
            </a:extLst>
          </p:cNvPr>
          <p:cNvGrpSpPr/>
          <p:nvPr/>
        </p:nvGrpSpPr>
        <p:grpSpPr>
          <a:xfrm>
            <a:off x="1437912" y="2211070"/>
            <a:ext cx="7900636" cy="2674620"/>
            <a:chOff x="1345202" y="2164080"/>
            <a:chExt cx="7900636" cy="26746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65C611-D860-401A-A6F4-5D2DE30F7C3D}"/>
                </a:ext>
              </a:extLst>
            </p:cNvPr>
            <p:cNvSpPr txBox="1"/>
            <p:nvPr/>
          </p:nvSpPr>
          <p:spPr>
            <a:xfrm>
              <a:off x="1345202" y="3174414"/>
              <a:ext cx="460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第一部分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B77C76-1332-4CD2-93F9-9856D3FD76F9}"/>
                </a:ext>
              </a:extLst>
            </p:cNvPr>
            <p:cNvSpPr/>
            <p:nvPr/>
          </p:nvSpPr>
          <p:spPr>
            <a:xfrm>
              <a:off x="5868330" y="2526714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kern="100" dirty="0">
                  <a:solidFill>
                    <a:srgbClr val="99191E"/>
                  </a:solidFill>
                  <a:cs typeface="+mn-ea"/>
                  <a:sym typeface="+mn-lt"/>
                </a:rPr>
                <a:t>应用背景概述</a:t>
              </a:r>
              <a:endParaRPr lang="zh-CN" altLang="zh-CN" sz="3600" b="1" kern="100" dirty="0">
                <a:solidFill>
                  <a:srgbClr val="99191E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655CA926-1AC5-4803-8391-5D24DC29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342689"/>
              <a:ext cx="135037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数字图像处理</a:t>
              </a:r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42F28938-8C1B-4457-B85A-8162ADD2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671301"/>
              <a:ext cx="150425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古希腊隐形技术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963CAFDF-4B6D-4A6C-9DFE-C9FCFE7E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4020551"/>
              <a:ext cx="135037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新兴研究领域</a:t>
              </a:r>
            </a:p>
          </p:txBody>
        </p:sp>
        <p:sp>
          <p:nvSpPr>
            <p:cNvPr id="38" name="TextBox 23">
              <a:extLst>
                <a:ext uri="{FF2B5EF4-FFF2-40B4-BE49-F238E27FC236}">
                  <a16:creationId xmlns:a16="http://schemas.microsoft.com/office/drawing/2014/main" id="{AFB2C405-4D47-4E57-B342-35079F6F2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580" y="3377614"/>
              <a:ext cx="135037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信息隐藏领域</a:t>
              </a:r>
            </a:p>
          </p:txBody>
        </p:sp>
        <p:sp>
          <p:nvSpPr>
            <p:cNvPr id="39" name="TextBox 24">
              <a:extLst>
                <a:ext uri="{FF2B5EF4-FFF2-40B4-BE49-F238E27FC236}">
                  <a16:creationId xmlns:a16="http://schemas.microsoft.com/office/drawing/2014/main" id="{DF812209-FC4A-4DDF-8282-2E46393A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580" y="3704639"/>
              <a:ext cx="150425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数字化产品出现</a:t>
              </a:r>
            </a:p>
          </p:txBody>
        </p:sp>
        <p:sp>
          <p:nvSpPr>
            <p:cNvPr id="40" name="TextBox 25">
              <a:extLst>
                <a:ext uri="{FF2B5EF4-FFF2-40B4-BE49-F238E27FC236}">
                  <a16:creationId xmlns:a16="http://schemas.microsoft.com/office/drawing/2014/main" id="{B78B4450-588F-4135-9B36-C343A1E06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580" y="4055476"/>
              <a:ext cx="135037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广泛应用场景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FDB56E9-F74A-499B-AD95-F1CABF62E1F3}"/>
                </a:ext>
              </a:extLst>
            </p:cNvPr>
            <p:cNvCxnSpPr/>
            <p:nvPr/>
          </p:nvCxnSpPr>
          <p:spPr>
            <a:xfrm>
              <a:off x="5166360" y="2164080"/>
              <a:ext cx="0" cy="26746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99301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40D2E52F-947B-444E-ABD1-3F697F85B8DA}"/>
              </a:ext>
            </a:extLst>
          </p:cNvPr>
          <p:cNvGrpSpPr/>
          <p:nvPr/>
        </p:nvGrpSpPr>
        <p:grpSpPr>
          <a:xfrm rot="450532">
            <a:off x="5285928" y="441382"/>
            <a:ext cx="2857496" cy="6056897"/>
            <a:chOff x="5095877" y="496984"/>
            <a:chExt cx="2857496" cy="6056897"/>
          </a:xfrm>
          <a:solidFill>
            <a:sysClr val="window" lastClr="FFFFFF">
              <a:lumMod val="95000"/>
            </a:sysClr>
          </a:solidFill>
        </p:grpSpPr>
        <p:sp>
          <p:nvSpPr>
            <p:cNvPr id="17" name="Parallelogram 3">
              <a:extLst>
                <a:ext uri="{FF2B5EF4-FFF2-40B4-BE49-F238E27FC236}">
                  <a16:creationId xmlns:a16="http://schemas.microsoft.com/office/drawing/2014/main" id="{945E1E7B-E74A-4902-A9A0-60D3342CFBF0}"/>
                </a:ext>
              </a:extLst>
            </p:cNvPr>
            <p:cNvSpPr/>
            <p:nvPr/>
          </p:nvSpPr>
          <p:spPr>
            <a:xfrm>
              <a:off x="5429252" y="2387601"/>
              <a:ext cx="2149473" cy="4166280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28613 w 2133598"/>
                <a:gd name="connsiteY3" fmla="*/ 413453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41313 w 2133598"/>
                <a:gd name="connsiteY3" fmla="*/ 4147230 h 4177392"/>
                <a:gd name="connsiteX4" fmla="*/ 0 w 2133598"/>
                <a:gd name="connsiteY4" fmla="*/ 4177392 h 4177392"/>
                <a:gd name="connsiteX0" fmla="*/ 0 w 2149473"/>
                <a:gd name="connsiteY0" fmla="*/ 4177392 h 4177392"/>
                <a:gd name="connsiteX1" fmla="*/ 1747834 w 2149473"/>
                <a:gd name="connsiteY1" fmla="*/ 0 h 4177392"/>
                <a:gd name="connsiteX2" fmla="*/ 2149473 w 2149473"/>
                <a:gd name="connsiteY2" fmla="*/ 11112 h 4177392"/>
                <a:gd name="connsiteX3" fmla="*/ 341313 w 2149473"/>
                <a:gd name="connsiteY3" fmla="*/ 4147230 h 4177392"/>
                <a:gd name="connsiteX4" fmla="*/ 0 w 2149473"/>
                <a:gd name="connsiteY4" fmla="*/ 4177392 h 4177392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41313 w 2149473"/>
                <a:gd name="connsiteY3" fmla="*/ 4136118 h 4166280"/>
                <a:gd name="connsiteX4" fmla="*/ 0 w 2149473"/>
                <a:gd name="connsiteY4" fmla="*/ 4166280 h 4166280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22263 w 2149473"/>
                <a:gd name="connsiteY3" fmla="*/ 4126593 h 4166280"/>
                <a:gd name="connsiteX4" fmla="*/ 0 w 2149473"/>
                <a:gd name="connsiteY4" fmla="*/ 4166280 h 4166280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41313 w 2149473"/>
                <a:gd name="connsiteY3" fmla="*/ 4126593 h 4166280"/>
                <a:gd name="connsiteX4" fmla="*/ 0 w 2149473"/>
                <a:gd name="connsiteY4" fmla="*/ 4166280 h 41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473" h="4166280">
                  <a:moveTo>
                    <a:pt x="0" y="4166280"/>
                  </a:moveTo>
                  <a:lnTo>
                    <a:pt x="1795459" y="14288"/>
                  </a:lnTo>
                  <a:lnTo>
                    <a:pt x="2149473" y="0"/>
                  </a:lnTo>
                  <a:lnTo>
                    <a:pt x="341313" y="4126593"/>
                  </a:lnTo>
                  <a:lnTo>
                    <a:pt x="0" y="416628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/>
                <a:cs typeface="+mn-cs"/>
              </a:endParaRPr>
            </a:p>
          </p:txBody>
        </p:sp>
        <p:sp>
          <p:nvSpPr>
            <p:cNvPr id="18" name="Parallelogram 3">
              <a:extLst>
                <a:ext uri="{FF2B5EF4-FFF2-40B4-BE49-F238E27FC236}">
                  <a16:creationId xmlns:a16="http://schemas.microsoft.com/office/drawing/2014/main" id="{38A759A2-F915-4AAC-BDB0-FE254E3A6CBF}"/>
                </a:ext>
              </a:extLst>
            </p:cNvPr>
            <p:cNvSpPr/>
            <p:nvPr/>
          </p:nvSpPr>
          <p:spPr>
            <a:xfrm>
              <a:off x="5095877" y="1235510"/>
              <a:ext cx="2133598" cy="4177392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8" h="4177392">
                  <a:moveTo>
                    <a:pt x="0" y="4177392"/>
                  </a:moveTo>
                  <a:lnTo>
                    <a:pt x="1747834" y="0"/>
                  </a:lnTo>
                  <a:lnTo>
                    <a:pt x="2133598" y="4762"/>
                  </a:lnTo>
                  <a:lnTo>
                    <a:pt x="357188" y="4134530"/>
                  </a:lnTo>
                  <a:lnTo>
                    <a:pt x="0" y="417739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/>
                <a:cs typeface="+mn-cs"/>
              </a:endParaRPr>
            </a:p>
          </p:txBody>
        </p:sp>
        <p:sp>
          <p:nvSpPr>
            <p:cNvPr id="19" name="Parallelogram 3">
              <a:extLst>
                <a:ext uri="{FF2B5EF4-FFF2-40B4-BE49-F238E27FC236}">
                  <a16:creationId xmlns:a16="http://schemas.microsoft.com/office/drawing/2014/main" id="{210AAC99-8C99-446B-AF94-FFD8B6DD1C17}"/>
                </a:ext>
              </a:extLst>
            </p:cNvPr>
            <p:cNvSpPr/>
            <p:nvPr/>
          </p:nvSpPr>
          <p:spPr>
            <a:xfrm>
              <a:off x="5819775" y="496984"/>
              <a:ext cx="2133598" cy="4177392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8" h="4177392">
                  <a:moveTo>
                    <a:pt x="0" y="4177392"/>
                  </a:moveTo>
                  <a:lnTo>
                    <a:pt x="1747834" y="0"/>
                  </a:lnTo>
                  <a:lnTo>
                    <a:pt x="2133598" y="4762"/>
                  </a:lnTo>
                  <a:lnTo>
                    <a:pt x="357188" y="4134530"/>
                  </a:lnTo>
                  <a:lnTo>
                    <a:pt x="0" y="417739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4CD8C7-E528-4405-A107-271B95FDB584}"/>
              </a:ext>
            </a:extLst>
          </p:cNvPr>
          <p:cNvGrpSpPr/>
          <p:nvPr/>
        </p:nvGrpSpPr>
        <p:grpSpPr>
          <a:xfrm>
            <a:off x="625591" y="1340013"/>
            <a:ext cx="5044436" cy="4590111"/>
            <a:chOff x="455523" y="2302530"/>
            <a:chExt cx="4607348" cy="4590111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360062CF-4239-4286-B703-132EC1F0E32B}"/>
                </a:ext>
              </a:extLst>
            </p:cNvPr>
            <p:cNvSpPr txBox="1">
              <a:spLocks/>
            </p:cNvSpPr>
            <p:nvPr/>
          </p:nvSpPr>
          <p:spPr>
            <a:xfrm>
              <a:off x="455523" y="2302530"/>
              <a:ext cx="3033470" cy="7479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3600" b="1" dirty="0">
                  <a:solidFill>
                    <a:srgbClr val="E7E6E6">
                      <a:lumMod val="10000"/>
                    </a:srgbClr>
                  </a:solidFill>
                  <a:latin typeface="Agency FB" panose="020F0502020204030204"/>
                  <a:ea typeface="Lato" panose="020F0502020204030203" pitchFamily="34" charset="0"/>
                  <a:cs typeface="Lato" panose="020F0502020204030203" pitchFamily="34" charset="0"/>
                </a:rPr>
                <a:t>背景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gency FB" panose="020F0502020204030204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FBC0EE8C-1B0B-4830-B48D-65471D938C5C}"/>
                </a:ext>
              </a:extLst>
            </p:cNvPr>
            <p:cNvSpPr/>
            <p:nvPr/>
          </p:nvSpPr>
          <p:spPr>
            <a:xfrm>
              <a:off x="502091" y="2987341"/>
              <a:ext cx="4560780" cy="3905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200000"/>
                </a:lnSpc>
                <a:defRPr/>
              </a:pPr>
              <a:r>
                <a:rPr lang="zh-CN" altLang="en-US" sz="1400" b="1" dirty="0">
                  <a:solidFill>
                    <a:srgbClr val="99191E"/>
                  </a:solidFill>
                  <a:latin typeface="+mn-ea"/>
                  <a:cs typeface="Lato" panose="020F0502020204030203" pitchFamily="34" charset="0"/>
                </a:rPr>
                <a:t>古希腊的隐形技术：</a:t>
              </a:r>
              <a:r>
                <a:rPr lang="zh-CN" altLang="en-US" sz="1400" dirty="0">
                  <a:solidFill>
                    <a:srgbClr val="E7E6E6">
                      <a:lumMod val="10000"/>
                    </a:srgbClr>
                  </a:solidFill>
                  <a:latin typeface="+mn-ea"/>
                  <a:cs typeface="Lato" panose="020F0502020204030203" pitchFamily="34" charset="0"/>
                </a:rPr>
                <a:t>“掩盖性地写”。</a:t>
              </a:r>
            </a:p>
            <a:p>
              <a:pPr lvl="0" algn="just">
                <a:lnSpc>
                  <a:spcPct val="200000"/>
                </a:lnSpc>
                <a:defRPr/>
              </a:pPr>
              <a:r>
                <a:rPr lang="zh-CN" altLang="en-US" sz="1400" b="1" dirty="0">
                  <a:solidFill>
                    <a:srgbClr val="99191E"/>
                  </a:solidFill>
                  <a:latin typeface="+mn-ea"/>
                </a:rPr>
                <a:t>数字化产品的出现：</a:t>
              </a:r>
              <a:r>
                <a:rPr lang="zh-CN" altLang="en-US" sz="1400" dirty="0">
                  <a:solidFill>
                    <a:srgbClr val="E7E6E6">
                      <a:lumMod val="10000"/>
                    </a:srgbClr>
                  </a:solidFill>
                  <a:latin typeface="+mn-ea"/>
                  <a:cs typeface="Lato" panose="020F0502020204030203" pitchFamily="34" charset="0"/>
                </a:rPr>
                <a:t>将机密信息嵌入到公开的图像、视频、语音及文本文件等载体信息中，然后通过公开信息的传输来传递机密信息，从而保证机密信息的安全。</a:t>
              </a:r>
            </a:p>
            <a:p>
              <a:pPr lvl="0" algn="just">
                <a:lnSpc>
                  <a:spcPct val="200000"/>
                </a:lnSpc>
                <a:defRPr/>
              </a:pPr>
              <a:r>
                <a:rPr lang="zh-CN" altLang="en-US" sz="1400" b="1" dirty="0">
                  <a:solidFill>
                    <a:srgbClr val="99191E"/>
                  </a:solidFill>
                  <a:latin typeface="+mn-ea"/>
                </a:rPr>
                <a:t>新兴研究领域：</a:t>
              </a:r>
              <a:r>
                <a:rPr lang="zh-CN" altLang="en-US" sz="1400" dirty="0">
                  <a:solidFill>
                    <a:srgbClr val="E7E6E6">
                      <a:lumMod val="10000"/>
                    </a:srgbClr>
                  </a:solidFill>
                  <a:latin typeface="+mn-ea"/>
                  <a:cs typeface="Lato" panose="020F0502020204030203" pitchFamily="34" charset="0"/>
                </a:rPr>
                <a:t>涉及数字信号处理、图像处理、语音处理、密码学等多个学科。</a:t>
              </a:r>
              <a:endParaRPr lang="en-US" altLang="zh-CN" sz="1400" dirty="0">
                <a:solidFill>
                  <a:srgbClr val="E7E6E6">
                    <a:lumMod val="10000"/>
                  </a:srgbClr>
                </a:solidFill>
                <a:latin typeface="+mn-ea"/>
                <a:cs typeface="Lato" panose="020F0502020204030203" pitchFamily="34" charset="0"/>
              </a:endParaRPr>
            </a:p>
            <a:p>
              <a:pPr lvl="0" algn="just">
                <a:lnSpc>
                  <a:spcPct val="200000"/>
                </a:lnSpc>
                <a:defRPr/>
              </a:pPr>
              <a:r>
                <a:rPr lang="zh-CN" altLang="en-US" sz="1400" b="1" dirty="0">
                  <a:solidFill>
                    <a:srgbClr val="99191E"/>
                  </a:solidFill>
                  <a:latin typeface="+mn-ea"/>
                </a:rPr>
                <a:t>广泛应用场景：</a:t>
              </a:r>
              <a:r>
                <a:rPr lang="zh-CN" altLang="en-US" sz="1400" dirty="0">
                  <a:solidFill>
                    <a:srgbClr val="E7E6E6">
                      <a:lumMod val="10000"/>
                    </a:srgbClr>
                  </a:solidFill>
                  <a:latin typeface="+mn-ea"/>
                  <a:cs typeface="Lato" panose="020F0502020204030203" pitchFamily="34" charset="0"/>
                </a:rPr>
                <a:t>广泛应用于通信保密、数字作品的版权保护、商务活动中的票据防伪、验证资料的完整性等方面。在政府、军事情报部门、银行系统、商业系统等多领域发挥着重要作用，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06331D2D-8D73-4B13-9708-0E24F960723A}"/>
                </a:ext>
              </a:extLst>
            </p:cNvPr>
            <p:cNvSpPr txBox="1">
              <a:spLocks/>
            </p:cNvSpPr>
            <p:nvPr/>
          </p:nvSpPr>
          <p:spPr>
            <a:xfrm>
              <a:off x="1427305" y="2357961"/>
              <a:ext cx="3563426" cy="5792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99191E"/>
                  </a:solidFill>
                  <a:effectLst/>
                  <a:uLnTx/>
                  <a:uFillTx/>
                  <a:latin typeface="Agency FB" panose="020F0502020204030204"/>
                  <a:ea typeface="Lato Light" panose="020F0502020204030203" pitchFamily="34" charset="0"/>
                  <a:cs typeface="Lato Light" panose="020F0502020204030203" pitchFamily="34" charset="0"/>
                </a:rPr>
                <a:t>概述</a:t>
              </a:r>
              <a:endParaRPr kumimoji="0" lang="id-ID" sz="2800" b="1" i="0" u="none" strike="noStrike" kern="1200" cap="none" spc="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latin typeface="Agency FB" panose="020F0502020204030204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827FEAC1-FB46-4EC6-AF13-9700E3826941}"/>
              </a:ext>
            </a:extLst>
          </p:cNvPr>
          <p:cNvCxnSpPr/>
          <p:nvPr/>
        </p:nvCxnSpPr>
        <p:spPr>
          <a:xfrm>
            <a:off x="849887" y="2002081"/>
            <a:ext cx="1494972" cy="0"/>
          </a:xfrm>
          <a:prstGeom prst="line">
            <a:avLst/>
          </a:prstGeom>
          <a:noFill/>
          <a:ln w="127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pic>
        <p:nvPicPr>
          <p:cNvPr id="25" name="图片占位符 2">
            <a:extLst>
              <a:ext uri="{FF2B5EF4-FFF2-40B4-BE49-F238E27FC236}">
                <a16:creationId xmlns:a16="http://schemas.microsoft.com/office/drawing/2014/main" id="{C04FAB65-926E-4C8E-890A-AAC8C62C4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2352" y="1275657"/>
            <a:ext cx="7858915" cy="4306685"/>
          </a:xfrm>
          <a:custGeom>
            <a:avLst/>
            <a:gdLst>
              <a:gd name="connsiteX0" fmla="*/ 2405516 w 9220652"/>
              <a:gd name="connsiteY0" fmla="*/ 2247900 h 7086562"/>
              <a:gd name="connsiteX1" fmla="*/ 2772228 w 9220652"/>
              <a:gd name="connsiteY1" fmla="*/ 2295525 h 7086562"/>
              <a:gd name="connsiteX2" fmla="*/ 1005341 w 9220652"/>
              <a:gd name="connsiteY2" fmla="*/ 6400800 h 7086562"/>
              <a:gd name="connsiteX3" fmla="*/ 638628 w 9220652"/>
              <a:gd name="connsiteY3" fmla="*/ 6438900 h 7086562"/>
              <a:gd name="connsiteX4" fmla="*/ 1766888 w 9220652"/>
              <a:gd name="connsiteY4" fmla="*/ 1511300 h 7086562"/>
              <a:gd name="connsiteX5" fmla="*/ 2133600 w 9220652"/>
              <a:gd name="connsiteY5" fmla="*/ 1558925 h 7086562"/>
              <a:gd name="connsiteX6" fmla="*/ 366713 w 9220652"/>
              <a:gd name="connsiteY6" fmla="*/ 5664200 h 7086562"/>
              <a:gd name="connsiteX7" fmla="*/ 0 w 9220652"/>
              <a:gd name="connsiteY7" fmla="*/ 5702300 h 7086562"/>
              <a:gd name="connsiteX8" fmla="*/ 2791778 w 9220652"/>
              <a:gd name="connsiteY8" fmla="*/ 271417 h 7086562"/>
              <a:gd name="connsiteX9" fmla="*/ 3158490 w 9220652"/>
              <a:gd name="connsiteY9" fmla="*/ 319042 h 7086562"/>
              <a:gd name="connsiteX10" fmla="*/ 1391603 w 9220652"/>
              <a:gd name="connsiteY10" fmla="*/ 4424317 h 7086562"/>
              <a:gd name="connsiteX11" fmla="*/ 1024890 w 9220652"/>
              <a:gd name="connsiteY11" fmla="*/ 4462417 h 7086562"/>
              <a:gd name="connsiteX12" fmla="*/ 3947313 w 9220652"/>
              <a:gd name="connsiteY12" fmla="*/ 0 h 7086562"/>
              <a:gd name="connsiteX13" fmla="*/ 9220652 w 9220652"/>
              <a:gd name="connsiteY13" fmla="*/ 38062 h 7086562"/>
              <a:gd name="connsiteX14" fmla="*/ 7540442 w 9220652"/>
              <a:gd name="connsiteY14" fmla="*/ 7086562 h 7086562"/>
              <a:gd name="connsiteX15" fmla="*/ 819602 w 9220652"/>
              <a:gd name="connsiteY15" fmla="*/ 7086562 h 7086562"/>
              <a:gd name="connsiteX0" fmla="*/ 2268356 w 9083492"/>
              <a:gd name="connsiteY0" fmla="*/ 2247900 h 7086562"/>
              <a:gd name="connsiteX1" fmla="*/ 2635068 w 9083492"/>
              <a:gd name="connsiteY1" fmla="*/ 2295525 h 7086562"/>
              <a:gd name="connsiteX2" fmla="*/ 868181 w 9083492"/>
              <a:gd name="connsiteY2" fmla="*/ 6400800 h 7086562"/>
              <a:gd name="connsiteX3" fmla="*/ 501468 w 9083492"/>
              <a:gd name="connsiteY3" fmla="*/ 6438900 h 7086562"/>
              <a:gd name="connsiteX4" fmla="*/ 2268356 w 9083492"/>
              <a:gd name="connsiteY4" fmla="*/ 2247900 h 7086562"/>
              <a:gd name="connsiteX5" fmla="*/ 1629728 w 9083492"/>
              <a:gd name="connsiteY5" fmla="*/ 1511300 h 7086562"/>
              <a:gd name="connsiteX6" fmla="*/ 1996440 w 9083492"/>
              <a:gd name="connsiteY6" fmla="*/ 1558925 h 7086562"/>
              <a:gd name="connsiteX7" fmla="*/ 229553 w 9083492"/>
              <a:gd name="connsiteY7" fmla="*/ 5664200 h 7086562"/>
              <a:gd name="connsiteX8" fmla="*/ 0 w 9083492"/>
              <a:gd name="connsiteY8" fmla="*/ 5702300 h 7086562"/>
              <a:gd name="connsiteX9" fmla="*/ 1629728 w 9083492"/>
              <a:gd name="connsiteY9" fmla="*/ 1511300 h 7086562"/>
              <a:gd name="connsiteX10" fmla="*/ 2654618 w 9083492"/>
              <a:gd name="connsiteY10" fmla="*/ 271417 h 7086562"/>
              <a:gd name="connsiteX11" fmla="*/ 3021330 w 9083492"/>
              <a:gd name="connsiteY11" fmla="*/ 319042 h 7086562"/>
              <a:gd name="connsiteX12" fmla="*/ 1254443 w 9083492"/>
              <a:gd name="connsiteY12" fmla="*/ 4424317 h 7086562"/>
              <a:gd name="connsiteX13" fmla="*/ 887730 w 9083492"/>
              <a:gd name="connsiteY13" fmla="*/ 4462417 h 7086562"/>
              <a:gd name="connsiteX14" fmla="*/ 2654618 w 9083492"/>
              <a:gd name="connsiteY14" fmla="*/ 271417 h 7086562"/>
              <a:gd name="connsiteX15" fmla="*/ 3810153 w 9083492"/>
              <a:gd name="connsiteY15" fmla="*/ 0 h 7086562"/>
              <a:gd name="connsiteX16" fmla="*/ 9083492 w 9083492"/>
              <a:gd name="connsiteY16" fmla="*/ 38062 h 7086562"/>
              <a:gd name="connsiteX17" fmla="*/ 7403282 w 9083492"/>
              <a:gd name="connsiteY17" fmla="*/ 7086562 h 7086562"/>
              <a:gd name="connsiteX18" fmla="*/ 682442 w 9083492"/>
              <a:gd name="connsiteY18" fmla="*/ 7086562 h 7086562"/>
              <a:gd name="connsiteX19" fmla="*/ 3810153 w 9083492"/>
              <a:gd name="connsiteY19" fmla="*/ 0 h 7086562"/>
              <a:gd name="connsiteX0" fmla="*/ 2268356 w 9083492"/>
              <a:gd name="connsiteY0" fmla="*/ 2247900 h 7086562"/>
              <a:gd name="connsiteX1" fmla="*/ 2635068 w 9083492"/>
              <a:gd name="connsiteY1" fmla="*/ 2295525 h 7086562"/>
              <a:gd name="connsiteX2" fmla="*/ 868181 w 9083492"/>
              <a:gd name="connsiteY2" fmla="*/ 6400800 h 7086562"/>
              <a:gd name="connsiteX3" fmla="*/ 501468 w 9083492"/>
              <a:gd name="connsiteY3" fmla="*/ 6438900 h 7086562"/>
              <a:gd name="connsiteX4" fmla="*/ 2268356 w 9083492"/>
              <a:gd name="connsiteY4" fmla="*/ 2247900 h 7086562"/>
              <a:gd name="connsiteX5" fmla="*/ 1759268 w 9083492"/>
              <a:gd name="connsiteY5" fmla="*/ 1534160 h 7086562"/>
              <a:gd name="connsiteX6" fmla="*/ 1996440 w 9083492"/>
              <a:gd name="connsiteY6" fmla="*/ 1558925 h 7086562"/>
              <a:gd name="connsiteX7" fmla="*/ 229553 w 9083492"/>
              <a:gd name="connsiteY7" fmla="*/ 5664200 h 7086562"/>
              <a:gd name="connsiteX8" fmla="*/ 0 w 9083492"/>
              <a:gd name="connsiteY8" fmla="*/ 5702300 h 7086562"/>
              <a:gd name="connsiteX9" fmla="*/ 1759268 w 9083492"/>
              <a:gd name="connsiteY9" fmla="*/ 1534160 h 7086562"/>
              <a:gd name="connsiteX10" fmla="*/ 2654618 w 9083492"/>
              <a:gd name="connsiteY10" fmla="*/ 271417 h 7086562"/>
              <a:gd name="connsiteX11" fmla="*/ 3021330 w 9083492"/>
              <a:gd name="connsiteY11" fmla="*/ 319042 h 7086562"/>
              <a:gd name="connsiteX12" fmla="*/ 1254443 w 9083492"/>
              <a:gd name="connsiteY12" fmla="*/ 4424317 h 7086562"/>
              <a:gd name="connsiteX13" fmla="*/ 887730 w 9083492"/>
              <a:gd name="connsiteY13" fmla="*/ 4462417 h 7086562"/>
              <a:gd name="connsiteX14" fmla="*/ 2654618 w 9083492"/>
              <a:gd name="connsiteY14" fmla="*/ 271417 h 7086562"/>
              <a:gd name="connsiteX15" fmla="*/ 3810153 w 9083492"/>
              <a:gd name="connsiteY15" fmla="*/ 0 h 7086562"/>
              <a:gd name="connsiteX16" fmla="*/ 9083492 w 9083492"/>
              <a:gd name="connsiteY16" fmla="*/ 38062 h 7086562"/>
              <a:gd name="connsiteX17" fmla="*/ 7403282 w 9083492"/>
              <a:gd name="connsiteY17" fmla="*/ 7086562 h 7086562"/>
              <a:gd name="connsiteX18" fmla="*/ 682442 w 9083492"/>
              <a:gd name="connsiteY18" fmla="*/ 7086562 h 7086562"/>
              <a:gd name="connsiteX19" fmla="*/ 3810153 w 9083492"/>
              <a:gd name="connsiteY19" fmla="*/ 0 h 70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83492" h="7086562">
                <a:moveTo>
                  <a:pt x="2268356" y="2247900"/>
                </a:moveTo>
                <a:lnTo>
                  <a:pt x="2635068" y="2295525"/>
                </a:lnTo>
                <a:lnTo>
                  <a:pt x="868181" y="6400800"/>
                </a:lnTo>
                <a:lnTo>
                  <a:pt x="501468" y="6438900"/>
                </a:lnTo>
                <a:lnTo>
                  <a:pt x="2268356" y="2247900"/>
                </a:lnTo>
                <a:close/>
                <a:moveTo>
                  <a:pt x="1759268" y="1534160"/>
                </a:moveTo>
                <a:lnTo>
                  <a:pt x="1996440" y="1558925"/>
                </a:lnTo>
                <a:lnTo>
                  <a:pt x="229553" y="5664200"/>
                </a:lnTo>
                <a:cubicBezTo>
                  <a:pt x="107315" y="5676900"/>
                  <a:pt x="122238" y="5689600"/>
                  <a:pt x="0" y="5702300"/>
                </a:cubicBezTo>
                <a:lnTo>
                  <a:pt x="1759268" y="1534160"/>
                </a:lnTo>
                <a:close/>
                <a:moveTo>
                  <a:pt x="2654618" y="271417"/>
                </a:moveTo>
                <a:lnTo>
                  <a:pt x="3021330" y="319042"/>
                </a:lnTo>
                <a:lnTo>
                  <a:pt x="1254443" y="4424317"/>
                </a:lnTo>
                <a:lnTo>
                  <a:pt x="887730" y="4462417"/>
                </a:lnTo>
                <a:lnTo>
                  <a:pt x="2654618" y="271417"/>
                </a:lnTo>
                <a:close/>
                <a:moveTo>
                  <a:pt x="3810153" y="0"/>
                </a:moveTo>
                <a:lnTo>
                  <a:pt x="9083492" y="38062"/>
                </a:lnTo>
                <a:lnTo>
                  <a:pt x="7403282" y="7086562"/>
                </a:lnTo>
                <a:lnTo>
                  <a:pt x="682442" y="7086562"/>
                </a:lnTo>
                <a:lnTo>
                  <a:pt x="3810153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8227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11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12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14" name="图片占位符 2">
            <a:extLst>
              <a:ext uri="{FF2B5EF4-FFF2-40B4-BE49-F238E27FC236}">
                <a16:creationId xmlns:a16="http://schemas.microsoft.com/office/drawing/2014/main" id="{8BE6A9C0-F174-42D3-BFF1-AA32EF5B28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0" b="26250"/>
          <a:stretch>
            <a:fillRect/>
          </a:stretch>
        </p:blipFill>
        <p:spPr>
          <a:xfrm>
            <a:off x="276608" y="307172"/>
            <a:ext cx="11638784" cy="3685614"/>
          </a:xfrm>
          <a:prstGeom prst="rect">
            <a:avLst/>
          </a:prstGeom>
        </p:spPr>
      </p:pic>
      <p:sp>
        <p:nvSpPr>
          <p:cNvPr id="15" name="Oval Callout 15">
            <a:extLst>
              <a:ext uri="{FF2B5EF4-FFF2-40B4-BE49-F238E27FC236}">
                <a16:creationId xmlns:a16="http://schemas.microsoft.com/office/drawing/2014/main" id="{1810193C-D205-4A1A-83FD-7FA20354D2D8}"/>
              </a:ext>
            </a:extLst>
          </p:cNvPr>
          <p:cNvSpPr/>
          <p:nvPr/>
        </p:nvSpPr>
        <p:spPr>
          <a:xfrm rot="19800000">
            <a:off x="-1639439" y="-771983"/>
            <a:ext cx="7051971" cy="6021225"/>
          </a:xfrm>
          <a:prstGeom prst="wedgeEllipseCallout">
            <a:avLst/>
          </a:prstGeom>
          <a:solidFill>
            <a:sysClr val="window" lastClr="FFFFFF">
              <a:lumMod val="95000"/>
              <a:alpha val="4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711D3321-FAC4-436E-B224-07B9D41B9C81}"/>
              </a:ext>
            </a:extLst>
          </p:cNvPr>
          <p:cNvSpPr/>
          <p:nvPr/>
        </p:nvSpPr>
        <p:spPr>
          <a:xfrm>
            <a:off x="259080" y="307170"/>
            <a:ext cx="11638790" cy="3685616"/>
          </a:xfrm>
          <a:prstGeom prst="rect">
            <a:avLst/>
          </a:prstGeom>
          <a:solidFill>
            <a:srgbClr val="99191E">
              <a:alpha val="8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Shape 4600">
            <a:extLst>
              <a:ext uri="{FF2B5EF4-FFF2-40B4-BE49-F238E27FC236}">
                <a16:creationId xmlns:a16="http://schemas.microsoft.com/office/drawing/2014/main" id="{7C29741A-0E68-498C-9044-55828E1D5D2E}"/>
              </a:ext>
            </a:extLst>
          </p:cNvPr>
          <p:cNvSpPr/>
          <p:nvPr/>
        </p:nvSpPr>
        <p:spPr>
          <a:xfrm>
            <a:off x="5879435" y="4474309"/>
            <a:ext cx="429511" cy="432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78" y="44598"/>
                </a:moveTo>
                <a:lnTo>
                  <a:pt x="5678" y="44598"/>
                </a:lnTo>
                <a:cubicBezTo>
                  <a:pt x="41829" y="44598"/>
                  <a:pt x="41829" y="44598"/>
                  <a:pt x="41829" y="44598"/>
                </a:cubicBezTo>
                <a:cubicBezTo>
                  <a:pt x="44668" y="44598"/>
                  <a:pt x="44668" y="44598"/>
                  <a:pt x="44668" y="41763"/>
                </a:cubicBezTo>
                <a:cubicBezTo>
                  <a:pt x="44668" y="39118"/>
                  <a:pt x="44668" y="39118"/>
                  <a:pt x="41829" y="39118"/>
                </a:cubicBezTo>
                <a:cubicBezTo>
                  <a:pt x="14006" y="39118"/>
                  <a:pt x="14006" y="39118"/>
                  <a:pt x="14006" y="39118"/>
                </a:cubicBezTo>
                <a:cubicBezTo>
                  <a:pt x="22334" y="19653"/>
                  <a:pt x="39179" y="8503"/>
                  <a:pt x="61324" y="8503"/>
                </a:cubicBezTo>
                <a:cubicBezTo>
                  <a:pt x="86498" y="8503"/>
                  <a:pt x="108643" y="27968"/>
                  <a:pt x="111482" y="52913"/>
                </a:cubicBezTo>
                <a:cubicBezTo>
                  <a:pt x="119810" y="52913"/>
                  <a:pt x="119810" y="52913"/>
                  <a:pt x="119810" y="52913"/>
                </a:cubicBezTo>
                <a:cubicBezTo>
                  <a:pt x="117160" y="22299"/>
                  <a:pt x="91987" y="0"/>
                  <a:pt x="61324" y="0"/>
                </a:cubicBezTo>
                <a:cubicBezTo>
                  <a:pt x="39179" y="0"/>
                  <a:pt x="19495" y="13984"/>
                  <a:pt x="8328" y="30614"/>
                </a:cubicBezTo>
                <a:cubicBezTo>
                  <a:pt x="8328" y="5669"/>
                  <a:pt x="8328" y="5669"/>
                  <a:pt x="8328" y="5669"/>
                </a:cubicBezTo>
                <a:cubicBezTo>
                  <a:pt x="8328" y="2834"/>
                  <a:pt x="5678" y="0"/>
                  <a:pt x="5678" y="0"/>
                </a:cubicBezTo>
                <a:cubicBezTo>
                  <a:pt x="2839" y="0"/>
                  <a:pt x="0" y="2834"/>
                  <a:pt x="0" y="5669"/>
                </a:cubicBezTo>
                <a:cubicBezTo>
                  <a:pt x="0" y="41763"/>
                  <a:pt x="0" y="41763"/>
                  <a:pt x="0" y="41763"/>
                </a:cubicBezTo>
                <a:cubicBezTo>
                  <a:pt x="0" y="44598"/>
                  <a:pt x="5678" y="44598"/>
                  <a:pt x="5678" y="44598"/>
                </a:cubicBezTo>
                <a:close/>
                <a:moveTo>
                  <a:pt x="117160" y="75212"/>
                </a:moveTo>
                <a:lnTo>
                  <a:pt x="117160" y="75212"/>
                </a:lnTo>
                <a:cubicBezTo>
                  <a:pt x="77981" y="75212"/>
                  <a:pt x="77981" y="75212"/>
                  <a:pt x="77981" y="75212"/>
                </a:cubicBezTo>
                <a:lnTo>
                  <a:pt x="75331" y="78047"/>
                </a:lnTo>
                <a:cubicBezTo>
                  <a:pt x="75331" y="80881"/>
                  <a:pt x="77981" y="83527"/>
                  <a:pt x="77981" y="83527"/>
                </a:cubicBezTo>
                <a:cubicBezTo>
                  <a:pt x="108643" y="83527"/>
                  <a:pt x="108643" y="83527"/>
                  <a:pt x="108643" y="83527"/>
                </a:cubicBezTo>
                <a:cubicBezTo>
                  <a:pt x="100315" y="100157"/>
                  <a:pt x="80820" y="111307"/>
                  <a:pt x="61324" y="111307"/>
                </a:cubicBezTo>
                <a:cubicBezTo>
                  <a:pt x="33501" y="111307"/>
                  <a:pt x="14006" y="92031"/>
                  <a:pt x="8328" y="66897"/>
                </a:cubicBezTo>
                <a:cubicBezTo>
                  <a:pt x="2839" y="66897"/>
                  <a:pt x="2839" y="66897"/>
                  <a:pt x="2839" y="66897"/>
                </a:cubicBezTo>
                <a:cubicBezTo>
                  <a:pt x="5678" y="97511"/>
                  <a:pt x="30662" y="119811"/>
                  <a:pt x="61324" y="119811"/>
                </a:cubicBezTo>
                <a:cubicBezTo>
                  <a:pt x="83659" y="119811"/>
                  <a:pt x="103154" y="108661"/>
                  <a:pt x="111482" y="89196"/>
                </a:cubicBezTo>
                <a:cubicBezTo>
                  <a:pt x="111482" y="116976"/>
                  <a:pt x="111482" y="116976"/>
                  <a:pt x="111482" y="116976"/>
                </a:cubicBezTo>
                <a:cubicBezTo>
                  <a:pt x="111482" y="116976"/>
                  <a:pt x="114321" y="119811"/>
                  <a:pt x="117160" y="119811"/>
                </a:cubicBezTo>
                <a:lnTo>
                  <a:pt x="119810" y="116976"/>
                </a:lnTo>
                <a:cubicBezTo>
                  <a:pt x="119810" y="78047"/>
                  <a:pt x="119810" y="78047"/>
                  <a:pt x="119810" y="78047"/>
                </a:cubicBezTo>
                <a:cubicBezTo>
                  <a:pt x="119810" y="75212"/>
                  <a:pt x="117160" y="75212"/>
                  <a:pt x="117160" y="75212"/>
                </a:cubicBezTo>
                <a:close/>
              </a:path>
            </a:pathLst>
          </a:custGeom>
          <a:solidFill>
            <a:srgbClr val="99191E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5FF3D907-16C5-433F-9445-3DA6B456E1EC}"/>
              </a:ext>
            </a:extLst>
          </p:cNvPr>
          <p:cNvSpPr/>
          <p:nvPr/>
        </p:nvSpPr>
        <p:spPr>
          <a:xfrm>
            <a:off x="4759323" y="5399615"/>
            <a:ext cx="2673351" cy="33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id-ID" sz="1200" dirty="0">
                <a:solidFill>
                  <a:prstClr val="black">
                    <a:lumMod val="65000"/>
                    <a:lumOff val="35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Digital image scrambling technology</a:t>
            </a:r>
            <a:endParaRPr lang="id-ID" sz="1050" dirty="0">
              <a:solidFill>
                <a:prstClr val="black">
                  <a:lumMod val="65000"/>
                  <a:lumOff val="35000"/>
                </a:prst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E79CC24-DDBD-440D-B6C8-EA4BD9155D76}"/>
              </a:ext>
            </a:extLst>
          </p:cNvPr>
          <p:cNvSpPr/>
          <p:nvPr/>
        </p:nvSpPr>
        <p:spPr>
          <a:xfrm>
            <a:off x="8798758" y="5399615"/>
            <a:ext cx="2328095" cy="33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id-ID" sz="1200" dirty="0">
                <a:solidFill>
                  <a:prstClr val="black">
                    <a:lumMod val="65000"/>
                    <a:lumOff val="35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Image digital watermarking technology</a:t>
            </a:r>
            <a:endParaRPr lang="id-ID" sz="1050" dirty="0">
              <a:solidFill>
                <a:prstClr val="black">
                  <a:lumMod val="65000"/>
                  <a:lumOff val="35000"/>
                </a:prst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08742809-6109-4C61-881B-C642620763B4}"/>
              </a:ext>
            </a:extLst>
          </p:cNvPr>
          <p:cNvSpPr/>
          <p:nvPr/>
        </p:nvSpPr>
        <p:spPr>
          <a:xfrm>
            <a:off x="930323" y="5399615"/>
            <a:ext cx="2597738" cy="31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id-ID" sz="1100" dirty="0">
                <a:solidFill>
                  <a:prstClr val="black">
                    <a:lumMod val="65000"/>
                    <a:lumOff val="35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Visual password sharing technology</a:t>
            </a:r>
            <a:endParaRPr lang="id-ID" sz="1000" dirty="0">
              <a:solidFill>
                <a:prstClr val="black">
                  <a:lumMod val="65000"/>
                  <a:lumOff val="35000"/>
                </a:prst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A80D7BD2-7B70-4F05-9915-DEAD3CA767CC}"/>
              </a:ext>
            </a:extLst>
          </p:cNvPr>
          <p:cNvSpPr/>
          <p:nvPr/>
        </p:nvSpPr>
        <p:spPr>
          <a:xfrm>
            <a:off x="5122537" y="5095100"/>
            <a:ext cx="1911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99191E"/>
                </a:solidFill>
                <a:ea typeface="Lato" panose="020F0502020204030203" pitchFamily="34" charset="0"/>
                <a:cs typeface="Lato" panose="020F0502020204030203" pitchFamily="34" charset="0"/>
              </a:rPr>
              <a:t>数字图像置乱技术</a:t>
            </a:r>
            <a:endParaRPr lang="id-ID" altLang="zh-CN" sz="1600" b="1" dirty="0">
              <a:solidFill>
                <a:srgbClr val="99191E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E43DC2D-E4B5-4847-BF87-DCEA46CA4CD2}"/>
              </a:ext>
            </a:extLst>
          </p:cNvPr>
          <p:cNvSpPr/>
          <p:nvPr/>
        </p:nvSpPr>
        <p:spPr>
          <a:xfrm>
            <a:off x="1175133" y="5095100"/>
            <a:ext cx="2096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99191E"/>
                </a:solidFill>
                <a:ea typeface="Lato" panose="020F0502020204030203" pitchFamily="34" charset="0"/>
                <a:cs typeface="Lato" panose="020F0502020204030203" pitchFamily="34" charset="0"/>
              </a:rPr>
              <a:t>可视化密码共享技术</a:t>
            </a:r>
            <a:endParaRPr lang="id-ID" sz="1600" b="1" dirty="0">
              <a:solidFill>
                <a:srgbClr val="99191E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7096916B-16D4-43C8-B6EA-4F09EF4AA5A7}"/>
              </a:ext>
            </a:extLst>
          </p:cNvPr>
          <p:cNvSpPr/>
          <p:nvPr/>
        </p:nvSpPr>
        <p:spPr>
          <a:xfrm>
            <a:off x="8882207" y="5095100"/>
            <a:ext cx="2162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99191E"/>
                </a:solidFill>
                <a:ea typeface="Lato" panose="020F0502020204030203" pitchFamily="34" charset="0"/>
                <a:cs typeface="Lato" panose="020F0502020204030203" pitchFamily="34" charset="0"/>
              </a:rPr>
              <a:t>图像数字水印技术</a:t>
            </a:r>
            <a:endParaRPr lang="id-ID" altLang="zh-CN" sz="1600" b="1" dirty="0">
              <a:solidFill>
                <a:srgbClr val="99191E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F586D13-9495-49F1-87E3-3FC417C7035C}"/>
              </a:ext>
            </a:extLst>
          </p:cNvPr>
          <p:cNvGrpSpPr/>
          <p:nvPr/>
        </p:nvGrpSpPr>
        <p:grpSpPr>
          <a:xfrm>
            <a:off x="901491" y="1650885"/>
            <a:ext cx="4318209" cy="895522"/>
            <a:chOff x="901491" y="1650885"/>
            <a:chExt cx="4318209" cy="895522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55230231-D14A-421B-AC7B-9C5BF97F8F2E}"/>
                </a:ext>
              </a:extLst>
            </p:cNvPr>
            <p:cNvSpPr txBox="1">
              <a:spLocks/>
            </p:cNvSpPr>
            <p:nvPr/>
          </p:nvSpPr>
          <p:spPr>
            <a:xfrm>
              <a:off x="901491" y="1650885"/>
              <a:ext cx="4318209" cy="5590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44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Lato" panose="020F0502020204030203" pitchFamily="34" charset="0"/>
                  <a:cs typeface="Lato" panose="020F0502020204030203" pitchFamily="34" charset="0"/>
                </a:rPr>
                <a:t>应用实例演示</a:t>
              </a:r>
              <a:endParaRPr kumimoji="0" lang="id-ID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38A8D20C-785D-4147-881E-B041036EAA79}"/>
                </a:ext>
              </a:extLst>
            </p:cNvPr>
            <p:cNvSpPr/>
            <p:nvPr/>
          </p:nvSpPr>
          <p:spPr>
            <a:xfrm>
              <a:off x="1020636" y="2238630"/>
              <a:ext cx="3604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kern="0" dirty="0">
                  <a:solidFill>
                    <a:prstClr val="white">
                      <a:lumMod val="95000"/>
                    </a:prstClr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Application example demonstration content</a:t>
              </a:r>
              <a:endPara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Shape 2617">
            <a:extLst>
              <a:ext uri="{FF2B5EF4-FFF2-40B4-BE49-F238E27FC236}">
                <a16:creationId xmlns:a16="http://schemas.microsoft.com/office/drawing/2014/main" id="{46F964CF-E55C-4EB8-B16C-7CBC0C7823F9}"/>
              </a:ext>
            </a:extLst>
          </p:cNvPr>
          <p:cNvSpPr/>
          <p:nvPr/>
        </p:nvSpPr>
        <p:spPr>
          <a:xfrm>
            <a:off x="1964111" y="4499067"/>
            <a:ext cx="530161" cy="43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99191E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Gill Sans"/>
              <a:cs typeface="Gill Sans"/>
              <a:sym typeface="Gill Sans"/>
            </a:endParaRPr>
          </a:p>
        </p:txBody>
      </p:sp>
      <p:sp>
        <p:nvSpPr>
          <p:cNvPr id="22" name="Shape 2567">
            <a:extLst>
              <a:ext uri="{FF2B5EF4-FFF2-40B4-BE49-F238E27FC236}">
                <a16:creationId xmlns:a16="http://schemas.microsoft.com/office/drawing/2014/main" id="{756515B4-1D4A-40B9-BA26-F9DD5F146488}"/>
              </a:ext>
            </a:extLst>
          </p:cNvPr>
          <p:cNvSpPr/>
          <p:nvPr/>
        </p:nvSpPr>
        <p:spPr>
          <a:xfrm>
            <a:off x="9697728" y="4502365"/>
            <a:ext cx="530161" cy="53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99191E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517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4" grpId="0"/>
      <p:bldP spid="35" grpId="0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694989" y="557005"/>
            <a:ext cx="10784494" cy="582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210B64-8AB9-4891-872B-5BCA3B32D291}"/>
              </a:ext>
            </a:extLst>
          </p:cNvPr>
          <p:cNvGrpSpPr/>
          <p:nvPr/>
        </p:nvGrpSpPr>
        <p:grpSpPr>
          <a:xfrm>
            <a:off x="1653812" y="2217420"/>
            <a:ext cx="8401113" cy="2674620"/>
            <a:chOff x="1345202" y="2164080"/>
            <a:chExt cx="8401113" cy="26746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65C611-D860-401A-A6F4-5D2DE30F7C3D}"/>
                </a:ext>
              </a:extLst>
            </p:cNvPr>
            <p:cNvSpPr txBox="1"/>
            <p:nvPr/>
          </p:nvSpPr>
          <p:spPr>
            <a:xfrm>
              <a:off x="1345202" y="3174414"/>
              <a:ext cx="460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第二部分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B77C76-1332-4CD2-93F9-9856D3FD76F9}"/>
                </a:ext>
              </a:extLst>
            </p:cNvPr>
            <p:cNvSpPr/>
            <p:nvPr/>
          </p:nvSpPr>
          <p:spPr>
            <a:xfrm>
              <a:off x="5868330" y="2526714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0" cap="none" spc="0" normalizeH="0" baseline="0" noProof="0" dirty="0">
                  <a:ln>
                    <a:noFill/>
                  </a:ln>
                  <a:solidFill>
                    <a:srgbClr val="99191E"/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可视密码共享技术</a:t>
              </a:r>
              <a:endParaRPr kumimoji="0" lang="zh-CN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99191E"/>
                </a:solidFill>
                <a:effectLst/>
                <a:uLnTx/>
                <a:uFillTx/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655CA926-1AC5-4803-8391-5D24DC29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342689"/>
              <a:ext cx="165814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拉格朗日插值算法</a:t>
              </a:r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42F28938-8C1B-4457-B85A-8162ADD2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3671301"/>
              <a:ext cx="165814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可视密码共享步骤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963CAFDF-4B6D-4A6C-9DFE-C9FCFE7E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330" y="4020551"/>
              <a:ext cx="242438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（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3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,4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/>
                  <a:cs typeface="+mn-ea"/>
                  <a:sym typeface="+mn-lt"/>
                </a:rPr>
                <a:t>）门限可视密码共享实例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FDB56E9-F74A-499B-AD95-F1CABF62E1F3}"/>
                </a:ext>
              </a:extLst>
            </p:cNvPr>
            <p:cNvCxnSpPr/>
            <p:nvPr/>
          </p:nvCxnSpPr>
          <p:spPr>
            <a:xfrm>
              <a:off x="5166360" y="2164080"/>
              <a:ext cx="0" cy="26746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01072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827FEAC1-FB46-4EC6-AF13-9700E3826941}"/>
              </a:ext>
            </a:extLst>
          </p:cNvPr>
          <p:cNvCxnSpPr/>
          <p:nvPr/>
        </p:nvCxnSpPr>
        <p:spPr>
          <a:xfrm>
            <a:off x="741894" y="2163364"/>
            <a:ext cx="1494972" cy="0"/>
          </a:xfrm>
          <a:prstGeom prst="line">
            <a:avLst/>
          </a:prstGeom>
          <a:noFill/>
          <a:ln w="127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8C1E4A-47C6-41B1-A6A8-62AB255874AC}"/>
              </a:ext>
            </a:extLst>
          </p:cNvPr>
          <p:cNvGrpSpPr/>
          <p:nvPr/>
        </p:nvGrpSpPr>
        <p:grpSpPr>
          <a:xfrm>
            <a:off x="1072646" y="2681719"/>
            <a:ext cx="10069010" cy="2888639"/>
            <a:chOff x="1072646" y="3964419"/>
            <a:chExt cx="10069010" cy="28886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9997B3-4336-4851-81EE-36793CC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053" y="3964419"/>
              <a:ext cx="33855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>
              <a:spAutoFit/>
            </a:bodyPr>
            <a:lstStyle/>
            <a:p>
              <a:pPr algn="ctr" defTabSz="2286000">
                <a:lnSpc>
                  <a:spcPts val="3600"/>
                </a:lnSpc>
              </a:pPr>
              <a:r>
                <a:rPr lang="zh-CN" altLang="en-US" sz="3000" b="1" spc="300" dirty="0">
                  <a:solidFill>
                    <a:srgbClr val="99191E"/>
                  </a:solidFill>
                  <a:ea typeface="Playfair Display SC" charset="0"/>
                  <a:cs typeface="Playfair Display SC" charset="0"/>
                  <a:sym typeface="Bebas Neue" charset="0"/>
                </a:rPr>
                <a:t>可视密码共享技术</a:t>
              </a:r>
              <a:endParaRPr lang="en-US" sz="3000" b="1" spc="300" dirty="0">
                <a:solidFill>
                  <a:srgbClr val="99191E"/>
                </a:solidFill>
                <a:ea typeface="Playfair Display SC" charset="0"/>
                <a:cs typeface="Playfair Display SC" charset="0"/>
                <a:sym typeface="Bebas Neue" charset="0"/>
              </a:endParaRPr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B81E3C3A-9C72-486B-9730-B55B7F6F772C}"/>
                </a:ext>
              </a:extLst>
            </p:cNvPr>
            <p:cNvSpPr txBox="1"/>
            <p:nvPr/>
          </p:nvSpPr>
          <p:spPr>
            <a:xfrm>
              <a:off x="4595553" y="4454704"/>
              <a:ext cx="3017173" cy="25391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050" spc="300" dirty="0">
                  <a:solidFill>
                    <a:srgbClr val="FFFFFF">
                      <a:lumMod val="75000"/>
                    </a:srgbClr>
                  </a:solidFill>
                  <a:ea typeface="Montserrat" charset="0"/>
                  <a:cs typeface="Montserrat" charset="0"/>
                </a:rPr>
                <a:t>Visual password sharing technology</a:t>
              </a: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C0CAF0DE-DBF9-4781-9FD5-1852ACA9582D}"/>
                </a:ext>
              </a:extLst>
            </p:cNvPr>
            <p:cNvSpPr txBox="1"/>
            <p:nvPr/>
          </p:nvSpPr>
          <p:spPr>
            <a:xfrm>
              <a:off x="1072646" y="4957539"/>
              <a:ext cx="10069010" cy="1895519"/>
            </a:xfrm>
            <a:prstGeom prst="rect">
              <a:avLst/>
            </a:prstGeom>
            <a:noFill/>
          </p:spPr>
          <p:txBody>
            <a:bodyPr wrap="square" lIns="0" tIns="0" rIns="0" bIns="0" numCol="1" spcCol="959784">
              <a:spAutoFit/>
            </a:bodyPr>
            <a:lstStyle/>
            <a:p>
              <a:pPr algn="just">
                <a:lnSpc>
                  <a:spcPct val="200000"/>
                </a:lnSpc>
                <a:defRPr/>
              </a:pP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可视密码共享方案提供了一种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将一个秘密的图像分割成多个子图像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的方案，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即将图像信息拆分产生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n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个分享图像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实现隐藏，</a:t>
              </a:r>
              <a:r>
                <a: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n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张分存图像可以打印到胶片上、存入计算机或者移动存储器中，且分别由</a:t>
              </a:r>
              <a:r>
                <a: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n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个人保存。每个分存图像看起来杂乱无章，与原图像毫不相关，因此不会泄露秘密图像的信息。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解密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时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只需要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r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个人（或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r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个以上）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将各自的分存图像叠加在一起就能恢复秘密图像，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少于</a:t>
              </a:r>
              <a:r>
                <a:rPr lang="en-US" altLang="zh-CN" sz="1600" b="1" dirty="0">
                  <a:solidFill>
                    <a:srgbClr val="99191E"/>
                  </a:solidFill>
                  <a:latin typeface="+mn-ea"/>
                </a:rPr>
                <a:t>r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个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分享将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不能获得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任何关于秘密图像的</a:t>
              </a:r>
              <a:r>
                <a:rPr lang="zh-CN" altLang="en-US" sz="1600" b="1" dirty="0">
                  <a:solidFill>
                    <a:srgbClr val="99191E"/>
                  </a:solidFill>
                  <a:latin typeface="+mn-ea"/>
                </a:rPr>
                <a:t>信息</a:t>
              </a:r>
              <a:r>
                <a:rPr lang="zh-CN" altLang="en-US" sz="1600" dirty="0">
                  <a:solidFill>
                    <a:srgbClr val="E7E6E6">
                      <a:lumMod val="10000"/>
                    </a:srgbClr>
                  </a:solidFill>
                  <a:latin typeface="+mn-ea"/>
                </a:rPr>
                <a:t>。</a:t>
              </a:r>
              <a:endParaRPr lang="en-US" sz="1600" dirty="0">
                <a:solidFill>
                  <a:srgbClr val="E7E6E6">
                    <a:lumMod val="10000"/>
                  </a:srgbClr>
                </a:solidFill>
                <a:latin typeface="+mn-ea"/>
              </a:endParaRPr>
            </a:p>
          </p:txBody>
        </p:sp>
      </p:grpSp>
      <p:pic>
        <p:nvPicPr>
          <p:cNvPr id="28" name="图片占位符 3">
            <a:extLst>
              <a:ext uri="{FF2B5EF4-FFF2-40B4-BE49-F238E27FC236}">
                <a16:creationId xmlns:a16="http://schemas.microsoft.com/office/drawing/2014/main" id="{CD0CEE83-8494-42C0-B325-6E35EE0916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2936"/>
          <a:stretch>
            <a:fillRect/>
          </a:stretch>
        </p:blipFill>
        <p:spPr>
          <a:xfrm>
            <a:off x="-269202" y="-3532397"/>
            <a:ext cx="13721133" cy="5719528"/>
          </a:xfrm>
          <a:custGeom>
            <a:avLst/>
            <a:gdLst>
              <a:gd name="connsiteX0" fmla="*/ 22113293 w 27435120"/>
              <a:gd name="connsiteY0" fmla="*/ 8728822 h 11439056"/>
              <a:gd name="connsiteX1" fmla="*/ 22089685 w 27435120"/>
              <a:gd name="connsiteY1" fmla="*/ 8751432 h 11439056"/>
              <a:gd name="connsiteX2" fmla="*/ 22108871 w 27435120"/>
              <a:gd name="connsiteY2" fmla="*/ 8771743 h 11439056"/>
              <a:gd name="connsiteX3" fmla="*/ 22136049 w 27435120"/>
              <a:gd name="connsiteY3" fmla="*/ 8751432 h 11439056"/>
              <a:gd name="connsiteX4" fmla="*/ 22126457 w 27435120"/>
              <a:gd name="connsiteY4" fmla="*/ 8732815 h 11439056"/>
              <a:gd name="connsiteX5" fmla="*/ 22113293 w 27435120"/>
              <a:gd name="connsiteY5" fmla="*/ 8728822 h 11439056"/>
              <a:gd name="connsiteX6" fmla="*/ 26635011 w 27435120"/>
              <a:gd name="connsiteY6" fmla="*/ 7541278 h 11439056"/>
              <a:gd name="connsiteX7" fmla="*/ 26344035 w 27435120"/>
              <a:gd name="connsiteY7" fmla="*/ 7769768 h 11439056"/>
              <a:gd name="connsiteX8" fmla="*/ 26324849 w 27435120"/>
              <a:gd name="connsiteY8" fmla="*/ 7839162 h 11439056"/>
              <a:gd name="connsiteX9" fmla="*/ 26390399 w 27435120"/>
              <a:gd name="connsiteY9" fmla="*/ 7829007 h 11439056"/>
              <a:gd name="connsiteX10" fmla="*/ 26635011 w 27435120"/>
              <a:gd name="connsiteY10" fmla="*/ 7541278 h 11439056"/>
              <a:gd name="connsiteX11" fmla="*/ 27153639 w 27435120"/>
              <a:gd name="connsiteY11" fmla="*/ 5795680 h 11439056"/>
              <a:gd name="connsiteX12" fmla="*/ 26989941 w 27435120"/>
              <a:gd name="connsiteY12" fmla="*/ 5984155 h 11439056"/>
              <a:gd name="connsiteX13" fmla="*/ 27028311 w 27435120"/>
              <a:gd name="connsiteY13" fmla="*/ 6004466 h 11439056"/>
              <a:gd name="connsiteX14" fmla="*/ 27205775 w 27435120"/>
              <a:gd name="connsiteY14" fmla="*/ 5845368 h 11439056"/>
              <a:gd name="connsiteX15" fmla="*/ 27178597 w 27435120"/>
              <a:gd name="connsiteY15" fmla="*/ 5796285 h 11439056"/>
              <a:gd name="connsiteX16" fmla="*/ 27153639 w 27435120"/>
              <a:gd name="connsiteY16" fmla="*/ 5795680 h 11439056"/>
              <a:gd name="connsiteX17" fmla="*/ 23429461 w 27435120"/>
              <a:gd name="connsiteY17" fmla="*/ 3883733 h 11439056"/>
              <a:gd name="connsiteX18" fmla="*/ 23429461 w 27435120"/>
              <a:gd name="connsiteY18" fmla="*/ 3893888 h 11439056"/>
              <a:gd name="connsiteX19" fmla="*/ 23448647 w 27435120"/>
              <a:gd name="connsiteY19" fmla="*/ 3893888 h 11439056"/>
              <a:gd name="connsiteX20" fmla="*/ 21827485 w 27435120"/>
              <a:gd name="connsiteY20" fmla="*/ 3604466 h 11439056"/>
              <a:gd name="connsiteX21" fmla="*/ 21808299 w 27435120"/>
              <a:gd name="connsiteY21" fmla="*/ 3614621 h 11439056"/>
              <a:gd name="connsiteX22" fmla="*/ 21827485 w 27435120"/>
              <a:gd name="connsiteY22" fmla="*/ 3614621 h 11439056"/>
              <a:gd name="connsiteX23" fmla="*/ 21827485 w 27435120"/>
              <a:gd name="connsiteY23" fmla="*/ 3604466 h 11439056"/>
              <a:gd name="connsiteX24" fmla="*/ 19259847 w 27435120"/>
              <a:gd name="connsiteY24" fmla="*/ 937048 h 11439056"/>
              <a:gd name="connsiteX25" fmla="*/ 19267841 w 27435120"/>
              <a:gd name="connsiteY25" fmla="*/ 937048 h 11439056"/>
              <a:gd name="connsiteX26" fmla="*/ 19260701 w 27435120"/>
              <a:gd name="connsiteY26" fmla="*/ 938792 h 11439056"/>
              <a:gd name="connsiteX27" fmla="*/ 3962536 w 27435120"/>
              <a:gd name="connsiteY27" fmla="*/ 24 h 11439056"/>
              <a:gd name="connsiteX28" fmla="*/ 4144997 w 27435120"/>
              <a:gd name="connsiteY28" fmla="*/ 112789 h 11439056"/>
              <a:gd name="connsiteX29" fmla="*/ 4312868 w 27435120"/>
              <a:gd name="connsiteY29" fmla="*/ 341279 h 11439056"/>
              <a:gd name="connsiteX30" fmla="*/ 4453561 w 27435120"/>
              <a:gd name="connsiteY30" fmla="*/ 410673 h 11439056"/>
              <a:gd name="connsiteX31" fmla="*/ 4725353 w 27435120"/>
              <a:gd name="connsiteY31" fmla="*/ 530842 h 11439056"/>
              <a:gd name="connsiteX32" fmla="*/ 4968368 w 27435120"/>
              <a:gd name="connsiteY32" fmla="*/ 530842 h 11439056"/>
              <a:gd name="connsiteX33" fmla="*/ 5147431 w 27435120"/>
              <a:gd name="connsiteY33" fmla="*/ 569770 h 11439056"/>
              <a:gd name="connsiteX34" fmla="*/ 5259346 w 27435120"/>
              <a:gd name="connsiteY34" fmla="*/ 965821 h 11439056"/>
              <a:gd name="connsiteX35" fmla="*/ 5540731 w 27435120"/>
              <a:gd name="connsiteY35" fmla="*/ 1471885 h 11439056"/>
              <a:gd name="connsiteX36" fmla="*/ 5662238 w 27435120"/>
              <a:gd name="connsiteY36" fmla="*/ 1482041 h 11439056"/>
              <a:gd name="connsiteX37" fmla="*/ 5953215 w 27435120"/>
              <a:gd name="connsiteY37" fmla="*/ 1482041 h 11439056"/>
              <a:gd name="connsiteX38" fmla="*/ 6647085 w 27435120"/>
              <a:gd name="connsiteY38" fmla="*/ 1859474 h 11439056"/>
              <a:gd name="connsiteX39" fmla="*/ 6918878 w 27435120"/>
              <a:gd name="connsiteY39" fmla="*/ 2157358 h 11439056"/>
              <a:gd name="connsiteX40" fmla="*/ 7115527 w 27435120"/>
              <a:gd name="connsiteY40" fmla="*/ 2742971 h 11439056"/>
              <a:gd name="connsiteX41" fmla="*/ 7125120 w 27435120"/>
              <a:gd name="connsiteY41" fmla="*/ 2802210 h 11439056"/>
              <a:gd name="connsiteX42" fmla="*/ 7171484 w 27435120"/>
              <a:gd name="connsiteY42" fmla="*/ 2930842 h 11439056"/>
              <a:gd name="connsiteX43" fmla="*/ 7265813 w 27435120"/>
              <a:gd name="connsiteY43" fmla="*/ 2841138 h 11439056"/>
              <a:gd name="connsiteX44" fmla="*/ 7396912 w 27435120"/>
              <a:gd name="connsiteY44" fmla="*/ 2385849 h 11439056"/>
              <a:gd name="connsiteX45" fmla="*/ 7734255 w 27435120"/>
              <a:gd name="connsiteY45" fmla="*/ 1939022 h 11439056"/>
              <a:gd name="connsiteX46" fmla="*/ 8071597 w 27435120"/>
              <a:gd name="connsiteY46" fmla="*/ 1977950 h 11439056"/>
              <a:gd name="connsiteX47" fmla="*/ 8624773 w 27435120"/>
              <a:gd name="connsiteY47" fmla="*/ 2365538 h 11439056"/>
              <a:gd name="connsiteX48" fmla="*/ 8680731 w 27435120"/>
              <a:gd name="connsiteY48" fmla="*/ 2385849 h 11439056"/>
              <a:gd name="connsiteX49" fmla="*/ 9139581 w 27435120"/>
              <a:gd name="connsiteY49" fmla="*/ 2781899 h 11439056"/>
              <a:gd name="connsiteX50" fmla="*/ 9195537 w 27435120"/>
              <a:gd name="connsiteY50" fmla="*/ 2940997 h 11439056"/>
              <a:gd name="connsiteX51" fmla="*/ 9280273 w 27435120"/>
              <a:gd name="connsiteY51" fmla="*/ 3010390 h 11439056"/>
              <a:gd name="connsiteX52" fmla="*/ 9336230 w 27435120"/>
              <a:gd name="connsiteY52" fmla="*/ 2951152 h 11439056"/>
              <a:gd name="connsiteX53" fmla="*/ 9457737 w 27435120"/>
              <a:gd name="connsiteY53" fmla="*/ 2643112 h 11439056"/>
              <a:gd name="connsiteX54" fmla="*/ 9588837 w 27435120"/>
              <a:gd name="connsiteY54" fmla="*/ 2414622 h 11439056"/>
              <a:gd name="connsiteX55" fmla="*/ 10095650 w 27435120"/>
              <a:gd name="connsiteY55" fmla="*/ 2434932 h 11439056"/>
              <a:gd name="connsiteX56" fmla="*/ 10620049 w 27435120"/>
              <a:gd name="connsiteY56" fmla="*/ 2761589 h 11439056"/>
              <a:gd name="connsiteX57" fmla="*/ 11088492 w 27435120"/>
              <a:gd name="connsiteY57" fmla="*/ 3000235 h 11439056"/>
              <a:gd name="connsiteX58" fmla="*/ 11173226 w 27435120"/>
              <a:gd name="connsiteY58" fmla="*/ 2979925 h 11439056"/>
              <a:gd name="connsiteX59" fmla="*/ 11294733 w 27435120"/>
              <a:gd name="connsiteY59" fmla="*/ 2742971 h 11439056"/>
              <a:gd name="connsiteX60" fmla="*/ 11350692 w 27435120"/>
              <a:gd name="connsiteY60" fmla="*/ 2604184 h 11439056"/>
              <a:gd name="connsiteX61" fmla="*/ 11576118 w 27435120"/>
              <a:gd name="connsiteY61" fmla="*/ 2296145 h 11439056"/>
              <a:gd name="connsiteX62" fmla="*/ 11473796 w 27435120"/>
              <a:gd name="connsiteY62" fmla="*/ 2622802 h 11439056"/>
              <a:gd name="connsiteX63" fmla="*/ 11323511 w 27435120"/>
              <a:gd name="connsiteY63" fmla="*/ 3108557 h 11439056"/>
              <a:gd name="connsiteX64" fmla="*/ 11369877 w 27435120"/>
              <a:gd name="connsiteY64" fmla="*/ 3238881 h 11439056"/>
              <a:gd name="connsiteX65" fmla="*/ 11520161 w 27435120"/>
              <a:gd name="connsiteY65" fmla="*/ 3198260 h 11439056"/>
              <a:gd name="connsiteX66" fmla="*/ 11566526 w 27435120"/>
              <a:gd name="connsiteY66" fmla="*/ 3128867 h 11439056"/>
              <a:gd name="connsiteX67" fmla="*/ 11931048 w 27435120"/>
              <a:gd name="connsiteY67" fmla="*/ 2604184 h 11439056"/>
              <a:gd name="connsiteX68" fmla="*/ 11913461 w 27435120"/>
              <a:gd name="connsiteY68" fmla="*/ 2108275 h 11439056"/>
              <a:gd name="connsiteX69" fmla="*/ 11838318 w 27435120"/>
              <a:gd name="connsiteY69" fmla="*/ 1998261 h 11439056"/>
              <a:gd name="connsiteX70" fmla="*/ 12062147 w 27435120"/>
              <a:gd name="connsiteY70" fmla="*/ 1967795 h 11439056"/>
              <a:gd name="connsiteX71" fmla="*/ 12520996 w 27435120"/>
              <a:gd name="connsiteY71" fmla="*/ 2206441 h 11439056"/>
              <a:gd name="connsiteX72" fmla="*/ 12867931 w 27435120"/>
              <a:gd name="connsiteY72" fmla="*/ 2445087 h 11439056"/>
              <a:gd name="connsiteX73" fmla="*/ 13195682 w 27435120"/>
              <a:gd name="connsiteY73" fmla="*/ 3108557 h 11439056"/>
              <a:gd name="connsiteX74" fmla="*/ 13242045 w 27435120"/>
              <a:gd name="connsiteY74" fmla="*/ 3645087 h 11439056"/>
              <a:gd name="connsiteX75" fmla="*/ 13251639 w 27435120"/>
              <a:gd name="connsiteY75" fmla="*/ 4328866 h 11439056"/>
              <a:gd name="connsiteX76" fmla="*/ 13280416 w 27435120"/>
              <a:gd name="connsiteY76" fmla="*/ 4408415 h 11439056"/>
              <a:gd name="connsiteX77" fmla="*/ 13317188 w 27435120"/>
              <a:gd name="connsiteY77" fmla="*/ 4339022 h 11439056"/>
              <a:gd name="connsiteX78" fmla="*/ 13617758 w 27435120"/>
              <a:gd name="connsiteY78" fmla="*/ 3179643 h 11439056"/>
              <a:gd name="connsiteX79" fmla="*/ 13654530 w 27435120"/>
              <a:gd name="connsiteY79" fmla="*/ 3039163 h 11439056"/>
              <a:gd name="connsiteX80" fmla="*/ 13833593 w 27435120"/>
              <a:gd name="connsiteY80" fmla="*/ 2990080 h 11439056"/>
              <a:gd name="connsiteX81" fmla="*/ 14039836 w 27435120"/>
              <a:gd name="connsiteY81" fmla="*/ 2961307 h 11439056"/>
              <a:gd name="connsiteX82" fmla="*/ 14479500 w 27435120"/>
              <a:gd name="connsiteY82" fmla="*/ 2524636 h 11439056"/>
              <a:gd name="connsiteX83" fmla="*/ 14724113 w 27435120"/>
              <a:gd name="connsiteY83" fmla="*/ 2533098 h 11439056"/>
              <a:gd name="connsiteX84" fmla="*/ 14901577 w 27435120"/>
              <a:gd name="connsiteY84" fmla="*/ 2553409 h 11439056"/>
              <a:gd name="connsiteX85" fmla="*/ 15398797 w 27435120"/>
              <a:gd name="connsiteY85" fmla="*/ 2504325 h 11439056"/>
              <a:gd name="connsiteX86" fmla="*/ 15744133 w 27435120"/>
              <a:gd name="connsiteY86" fmla="*/ 2702351 h 11439056"/>
              <a:gd name="connsiteX87" fmla="*/ 15959969 w 27435120"/>
              <a:gd name="connsiteY87" fmla="*/ 2692196 h 11439056"/>
              <a:gd name="connsiteX88" fmla="*/ 16139032 w 27435120"/>
              <a:gd name="connsiteY88" fmla="*/ 2583874 h 11439056"/>
              <a:gd name="connsiteX89" fmla="*/ 16297311 w 27435120"/>
              <a:gd name="connsiteY89" fmla="*/ 2771744 h 11439056"/>
              <a:gd name="connsiteX90" fmla="*/ 16541925 w 27435120"/>
              <a:gd name="connsiteY90" fmla="*/ 3059473 h 11439056"/>
              <a:gd name="connsiteX91" fmla="*/ 16700203 w 27435120"/>
              <a:gd name="connsiteY91" fmla="*/ 3179643 h 11439056"/>
              <a:gd name="connsiteX92" fmla="*/ 17075915 w 27435120"/>
              <a:gd name="connsiteY92" fmla="*/ 3575693 h 11439056"/>
              <a:gd name="connsiteX93" fmla="*/ 17187831 w 27435120"/>
              <a:gd name="connsiteY93" fmla="*/ 3863422 h 11439056"/>
              <a:gd name="connsiteX94" fmla="*/ 17253381 w 27435120"/>
              <a:gd name="connsiteY94" fmla="*/ 3981899 h 11439056"/>
              <a:gd name="connsiteX95" fmla="*/ 17347709 w 27435120"/>
              <a:gd name="connsiteY95" fmla="*/ 3922661 h 11439056"/>
              <a:gd name="connsiteX96" fmla="*/ 17777779 w 27435120"/>
              <a:gd name="connsiteY96" fmla="*/ 3367513 h 11439056"/>
              <a:gd name="connsiteX97" fmla="*/ 17872107 w 27435120"/>
              <a:gd name="connsiteY97" fmla="*/ 3089939 h 11439056"/>
              <a:gd name="connsiteX98" fmla="*/ 18153493 w 27435120"/>
              <a:gd name="connsiteY98" fmla="*/ 1592055 h 11439056"/>
              <a:gd name="connsiteX99" fmla="*/ 18444471 w 27435120"/>
              <a:gd name="connsiteY99" fmla="*/ 757640 h 11439056"/>
              <a:gd name="connsiteX100" fmla="*/ 18949685 w 27435120"/>
              <a:gd name="connsiteY100" fmla="*/ 510532 h 11439056"/>
              <a:gd name="connsiteX101" fmla="*/ 19119155 w 27435120"/>
              <a:gd name="connsiteY101" fmla="*/ 728867 h 11439056"/>
              <a:gd name="connsiteX102" fmla="*/ 19071191 w 27435120"/>
              <a:gd name="connsiteY102" fmla="*/ 877809 h 11439056"/>
              <a:gd name="connsiteX103" fmla="*/ 19184705 w 27435120"/>
              <a:gd name="connsiteY103" fmla="*/ 957358 h 11439056"/>
              <a:gd name="connsiteX104" fmla="*/ 19226273 w 27435120"/>
              <a:gd name="connsiteY104" fmla="*/ 947203 h 11439056"/>
              <a:gd name="connsiteX105" fmla="*/ 19260701 w 27435120"/>
              <a:gd name="connsiteY105" fmla="*/ 938792 h 11439056"/>
              <a:gd name="connsiteX106" fmla="*/ 19297819 w 27435120"/>
              <a:gd name="connsiteY106" fmla="*/ 1014692 h 11439056"/>
              <a:gd name="connsiteX107" fmla="*/ 19342983 w 27435120"/>
              <a:gd name="connsiteY107" fmla="*/ 1085990 h 11439056"/>
              <a:gd name="connsiteX108" fmla="*/ 19381355 w 27435120"/>
              <a:gd name="connsiteY108" fmla="*/ 1412647 h 11439056"/>
              <a:gd name="connsiteX109" fmla="*/ 19334989 w 27435120"/>
              <a:gd name="connsiteY109" fmla="*/ 1432957 h 11439056"/>
              <a:gd name="connsiteX110" fmla="*/ 19325397 w 27435120"/>
              <a:gd name="connsiteY110" fmla="*/ 1453268 h 11439056"/>
              <a:gd name="connsiteX111" fmla="*/ 19381355 w 27435120"/>
              <a:gd name="connsiteY111" fmla="*/ 1412647 h 11439056"/>
              <a:gd name="connsiteX112" fmla="*/ 19597189 w 27435120"/>
              <a:gd name="connsiteY112" fmla="*/ 1333098 h 11439056"/>
              <a:gd name="connsiteX113" fmla="*/ 19709103 w 27435120"/>
              <a:gd name="connsiteY113" fmla="*/ 1630983 h 11439056"/>
              <a:gd name="connsiteX114" fmla="*/ 19728289 w 27435120"/>
              <a:gd name="connsiteY114" fmla="*/ 1810390 h 11439056"/>
              <a:gd name="connsiteX115" fmla="*/ 19821019 w 27435120"/>
              <a:gd name="connsiteY115" fmla="*/ 2673578 h 11439056"/>
              <a:gd name="connsiteX116" fmla="*/ 19821019 w 27435120"/>
              <a:gd name="connsiteY116" fmla="*/ 3287964 h 11439056"/>
              <a:gd name="connsiteX117" fmla="*/ 19952119 w 27435120"/>
              <a:gd name="connsiteY117" fmla="*/ 3516455 h 11439056"/>
              <a:gd name="connsiteX118" fmla="*/ 20458931 w 27435120"/>
              <a:gd name="connsiteY118" fmla="*/ 3575693 h 11439056"/>
              <a:gd name="connsiteX119" fmla="*/ 20759501 w 27435120"/>
              <a:gd name="connsiteY119" fmla="*/ 3377668 h 11439056"/>
              <a:gd name="connsiteX120" fmla="*/ 20927373 w 27435120"/>
              <a:gd name="connsiteY120" fmla="*/ 3267654 h 11439056"/>
              <a:gd name="connsiteX121" fmla="*/ 21235937 w 27435120"/>
              <a:gd name="connsiteY121" fmla="*/ 3308274 h 11439056"/>
              <a:gd name="connsiteX122" fmla="*/ 21395815 w 27435120"/>
              <a:gd name="connsiteY122" fmla="*/ 3347202 h 11439056"/>
              <a:gd name="connsiteX123" fmla="*/ 22548535 w 27435120"/>
              <a:gd name="connsiteY123" fmla="*/ 3763563 h 11439056"/>
              <a:gd name="connsiteX124" fmla="*/ 22839511 w 27435120"/>
              <a:gd name="connsiteY124" fmla="*/ 3873578 h 11439056"/>
              <a:gd name="connsiteX125" fmla="*/ 23400683 w 27435120"/>
              <a:gd name="connsiteY125" fmla="*/ 3753408 h 11439056"/>
              <a:gd name="connsiteX126" fmla="*/ 23944267 w 27435120"/>
              <a:gd name="connsiteY126" fmla="*/ 3596004 h 11439056"/>
              <a:gd name="connsiteX127" fmla="*/ 24075367 w 27435120"/>
              <a:gd name="connsiteY127" fmla="*/ 3575693 h 11439056"/>
              <a:gd name="connsiteX128" fmla="*/ 24535815 w 27435120"/>
              <a:gd name="connsiteY128" fmla="*/ 3426751 h 11439056"/>
              <a:gd name="connsiteX129" fmla="*/ 24713281 w 27435120"/>
              <a:gd name="connsiteY129" fmla="*/ 3257499 h 11439056"/>
              <a:gd name="connsiteX130" fmla="*/ 24778831 w 27435120"/>
              <a:gd name="connsiteY130" fmla="*/ 3228726 h 11439056"/>
              <a:gd name="connsiteX131" fmla="*/ 25088993 w 27435120"/>
              <a:gd name="connsiteY131" fmla="*/ 3318430 h 11439056"/>
              <a:gd name="connsiteX132" fmla="*/ 25322415 w 27435120"/>
              <a:gd name="connsiteY132" fmla="*/ 3318430 h 11439056"/>
              <a:gd name="connsiteX133" fmla="*/ 26033871 w 27435120"/>
              <a:gd name="connsiteY133" fmla="*/ 3089939 h 11439056"/>
              <a:gd name="connsiteX134" fmla="*/ 26062649 w 27435120"/>
              <a:gd name="connsiteY134" fmla="*/ 3089939 h 11439056"/>
              <a:gd name="connsiteX135" fmla="*/ 26288077 w 27435120"/>
              <a:gd name="connsiteY135" fmla="*/ 3128867 h 11439056"/>
              <a:gd name="connsiteX136" fmla="*/ 26184157 w 27435120"/>
              <a:gd name="connsiteY136" fmla="*/ 3347202 h 11439056"/>
              <a:gd name="connsiteX137" fmla="*/ 26128199 w 27435120"/>
              <a:gd name="connsiteY137" fmla="*/ 3655242 h 11439056"/>
              <a:gd name="connsiteX138" fmla="*/ 26137791 w 27435120"/>
              <a:gd name="connsiteY138" fmla="*/ 3981899 h 11439056"/>
              <a:gd name="connsiteX139" fmla="*/ 26579055 w 27435120"/>
              <a:gd name="connsiteY139" fmla="*/ 4240855 h 11439056"/>
              <a:gd name="connsiteX140" fmla="*/ 26719747 w 27435120"/>
              <a:gd name="connsiteY140" fmla="*/ 4647061 h 11439056"/>
              <a:gd name="connsiteX141" fmla="*/ 26662191 w 27435120"/>
              <a:gd name="connsiteY141" fmla="*/ 4855242 h 11439056"/>
              <a:gd name="connsiteX142" fmla="*/ 26635011 w 27435120"/>
              <a:gd name="connsiteY142" fmla="*/ 5014339 h 11439056"/>
              <a:gd name="connsiteX143" fmla="*/ 26906805 w 27435120"/>
              <a:gd name="connsiteY143" fmla="*/ 5469628 h 11439056"/>
              <a:gd name="connsiteX144" fmla="*/ 26981947 w 27435120"/>
              <a:gd name="connsiteY144" fmla="*/ 5539021 h 11439056"/>
              <a:gd name="connsiteX145" fmla="*/ 27356061 w 27435120"/>
              <a:gd name="connsiteY145" fmla="*/ 5737047 h 11439056"/>
              <a:gd name="connsiteX146" fmla="*/ 27384839 w 27435120"/>
              <a:gd name="connsiteY146" fmla="*/ 5924917 h 11439056"/>
              <a:gd name="connsiteX147" fmla="*/ 27280919 w 27435120"/>
              <a:gd name="connsiteY147" fmla="*/ 6629007 h 11439056"/>
              <a:gd name="connsiteX148" fmla="*/ 27234553 w 27435120"/>
              <a:gd name="connsiteY148" fmla="*/ 6867653 h 11439056"/>
              <a:gd name="connsiteX149" fmla="*/ 26858841 w 27435120"/>
              <a:gd name="connsiteY149" fmla="*/ 7492194 h 11439056"/>
              <a:gd name="connsiteX150" fmla="*/ 26334441 w 27435120"/>
              <a:gd name="connsiteY150" fmla="*/ 8067653 h 11439056"/>
              <a:gd name="connsiteX151" fmla="*/ 26043463 w 27435120"/>
              <a:gd name="connsiteY151" fmla="*/ 8316454 h 11439056"/>
              <a:gd name="connsiteX152" fmla="*/ 25659757 w 27435120"/>
              <a:gd name="connsiteY152" fmla="*/ 8365537 h 11439056"/>
              <a:gd name="connsiteX153" fmla="*/ 25162537 w 27435120"/>
              <a:gd name="connsiteY153" fmla="*/ 8563562 h 11439056"/>
              <a:gd name="connsiteX154" fmla="*/ 24965887 w 27435120"/>
              <a:gd name="connsiteY154" fmla="*/ 8602490 h 11439056"/>
              <a:gd name="connsiteX155" fmla="*/ 24470265 w 27435120"/>
              <a:gd name="connsiteY155" fmla="*/ 8543252 h 11439056"/>
              <a:gd name="connsiteX156" fmla="*/ 23953861 w 27435120"/>
              <a:gd name="connsiteY156" fmla="*/ 8622800 h 11439056"/>
              <a:gd name="connsiteX157" fmla="*/ 23570153 w 27435120"/>
              <a:gd name="connsiteY157" fmla="*/ 8781898 h 11439056"/>
              <a:gd name="connsiteX158" fmla="*/ 23204033 w 27435120"/>
              <a:gd name="connsiteY158" fmla="*/ 8990078 h 11439056"/>
              <a:gd name="connsiteX159" fmla="*/ 23485419 w 27435120"/>
              <a:gd name="connsiteY159" fmla="*/ 8722659 h 11439056"/>
              <a:gd name="connsiteX160" fmla="*/ 23766803 w 27435120"/>
              <a:gd name="connsiteY160" fmla="*/ 8445085 h 11439056"/>
              <a:gd name="connsiteX161" fmla="*/ 23813167 w 27435120"/>
              <a:gd name="connsiteY161" fmla="*/ 8275833 h 11439056"/>
              <a:gd name="connsiteX162" fmla="*/ 23766803 w 27435120"/>
              <a:gd name="connsiteY162" fmla="*/ 8265678 h 11439056"/>
              <a:gd name="connsiteX163" fmla="*/ 23766803 w 27435120"/>
              <a:gd name="connsiteY163" fmla="*/ 8445085 h 11439056"/>
              <a:gd name="connsiteX164" fmla="*/ 23128891 w 27435120"/>
              <a:gd name="connsiteY164" fmla="*/ 8445085 h 11439056"/>
              <a:gd name="connsiteX165" fmla="*/ 22529349 w 27435120"/>
              <a:gd name="connsiteY165" fmla="*/ 8771743 h 11439056"/>
              <a:gd name="connsiteX166" fmla="*/ 22295927 w 27435120"/>
              <a:gd name="connsiteY166" fmla="*/ 8871601 h 11439056"/>
              <a:gd name="connsiteX167" fmla="*/ 21845071 w 27435120"/>
              <a:gd name="connsiteY167" fmla="*/ 8682039 h 11439056"/>
              <a:gd name="connsiteX168" fmla="*/ 21470957 w 27435120"/>
              <a:gd name="connsiteY168" fmla="*/ 8414620 h 11439056"/>
              <a:gd name="connsiteX169" fmla="*/ 21376629 w 27435120"/>
              <a:gd name="connsiteY169" fmla="*/ 8375692 h 11439056"/>
              <a:gd name="connsiteX170" fmla="*/ 21048881 w 27435120"/>
              <a:gd name="connsiteY170" fmla="*/ 7949176 h 11439056"/>
              <a:gd name="connsiteX171" fmla="*/ 21002515 w 27435120"/>
              <a:gd name="connsiteY171" fmla="*/ 7412646 h 11439056"/>
              <a:gd name="connsiteX172" fmla="*/ 20534073 w 27435120"/>
              <a:gd name="connsiteY172" fmla="*/ 6965819 h 11439056"/>
              <a:gd name="connsiteX173" fmla="*/ 20383789 w 27435120"/>
              <a:gd name="connsiteY173" fmla="*/ 7085989 h 11439056"/>
              <a:gd name="connsiteX174" fmla="*/ 20177545 w 27435120"/>
              <a:gd name="connsiteY174" fmla="*/ 7620826 h 11439056"/>
              <a:gd name="connsiteX175" fmla="*/ 20187139 w 27435120"/>
              <a:gd name="connsiteY175" fmla="*/ 7820544 h 11439056"/>
              <a:gd name="connsiteX176" fmla="*/ 20214317 w 27435120"/>
              <a:gd name="connsiteY176" fmla="*/ 8445085 h 11439056"/>
              <a:gd name="connsiteX177" fmla="*/ 20102403 w 27435120"/>
              <a:gd name="connsiteY177" fmla="*/ 8514479 h 11439056"/>
              <a:gd name="connsiteX178" fmla="*/ 19915347 w 27435120"/>
              <a:gd name="connsiteY178" fmla="*/ 8385847 h 11439056"/>
              <a:gd name="connsiteX179" fmla="*/ 19568411 w 27435120"/>
              <a:gd name="connsiteY179" fmla="*/ 8404465 h 11439056"/>
              <a:gd name="connsiteX180" fmla="*/ 19502861 w 27435120"/>
              <a:gd name="connsiteY180" fmla="*/ 8385847 h 11439056"/>
              <a:gd name="connsiteX181" fmla="*/ 19165519 w 27435120"/>
              <a:gd name="connsiteY181" fmla="*/ 8157356 h 11439056"/>
              <a:gd name="connsiteX182" fmla="*/ 19061599 w 27435120"/>
              <a:gd name="connsiteY182" fmla="*/ 8245368 h 11439056"/>
              <a:gd name="connsiteX183" fmla="*/ 18772219 w 27435120"/>
              <a:gd name="connsiteY183" fmla="*/ 8959613 h 11439056"/>
              <a:gd name="connsiteX184" fmla="*/ 18602749 w 27435120"/>
              <a:gd name="connsiteY184" fmla="*/ 9249034 h 11439056"/>
              <a:gd name="connsiteX185" fmla="*/ 18153493 w 27435120"/>
              <a:gd name="connsiteY185" fmla="*/ 9614620 h 11439056"/>
              <a:gd name="connsiteX186" fmla="*/ 17806557 w 27435120"/>
              <a:gd name="connsiteY186" fmla="*/ 9724634 h 11439056"/>
              <a:gd name="connsiteX187" fmla="*/ 17581129 w 27435120"/>
              <a:gd name="connsiteY187" fmla="*/ 9645085 h 11439056"/>
              <a:gd name="connsiteX188" fmla="*/ 17027953 w 27435120"/>
              <a:gd name="connsiteY188" fmla="*/ 9228724 h 11439056"/>
              <a:gd name="connsiteX189" fmla="*/ 16850489 w 27435120"/>
              <a:gd name="connsiteY189" fmla="*/ 9089937 h 11439056"/>
              <a:gd name="connsiteX190" fmla="*/ 16493961 w 27435120"/>
              <a:gd name="connsiteY190" fmla="*/ 8891912 h 11439056"/>
              <a:gd name="connsiteX191" fmla="*/ 16156618 w 27435120"/>
              <a:gd name="connsiteY191" fmla="*/ 8643111 h 11439056"/>
              <a:gd name="connsiteX192" fmla="*/ 15875233 w 27435120"/>
              <a:gd name="connsiteY192" fmla="*/ 7998259 h 11439056"/>
              <a:gd name="connsiteX193" fmla="*/ 15753726 w 27435120"/>
              <a:gd name="connsiteY193" fmla="*/ 7849317 h 11439056"/>
              <a:gd name="connsiteX194" fmla="*/ 15603441 w 27435120"/>
              <a:gd name="connsiteY194" fmla="*/ 7977949 h 11439056"/>
              <a:gd name="connsiteX195" fmla="*/ 15576262 w 27435120"/>
              <a:gd name="connsiteY195" fmla="*/ 8206440 h 11439056"/>
              <a:gd name="connsiteX196" fmla="*/ 15613034 w 27435120"/>
              <a:gd name="connsiteY196" fmla="*/ 8663421 h 11439056"/>
              <a:gd name="connsiteX197" fmla="*/ 15772911 w 27435120"/>
              <a:gd name="connsiteY197" fmla="*/ 9228724 h 11439056"/>
              <a:gd name="connsiteX198" fmla="*/ 15838461 w 27435120"/>
              <a:gd name="connsiteY198" fmla="*/ 9614620 h 11439056"/>
              <a:gd name="connsiteX199" fmla="*/ 15894419 w 27435120"/>
              <a:gd name="connsiteY199" fmla="*/ 10279782 h 11439056"/>
              <a:gd name="connsiteX200" fmla="*/ 15998339 w 27435120"/>
              <a:gd name="connsiteY200" fmla="*/ 10369486 h 11439056"/>
              <a:gd name="connsiteX201" fmla="*/ 15904011 w 27435120"/>
              <a:gd name="connsiteY201" fmla="*/ 10616594 h 11439056"/>
              <a:gd name="connsiteX202" fmla="*/ 15884826 w 27435120"/>
              <a:gd name="connsiteY202" fmla="*/ 10904323 h 11439056"/>
              <a:gd name="connsiteX203" fmla="*/ 15884826 w 27435120"/>
              <a:gd name="connsiteY203" fmla="*/ 11063420 h 11439056"/>
              <a:gd name="connsiteX204" fmla="*/ 15828869 w 27435120"/>
              <a:gd name="connsiteY204" fmla="*/ 11330839 h 11439056"/>
              <a:gd name="connsiteX205" fmla="*/ 15763319 w 27435120"/>
              <a:gd name="connsiteY205" fmla="*/ 11410388 h 11439056"/>
              <a:gd name="connsiteX206" fmla="*/ 15425977 w 27435120"/>
              <a:gd name="connsiteY206" fmla="*/ 11261446 h 11439056"/>
              <a:gd name="connsiteX207" fmla="*/ 15370019 w 27435120"/>
              <a:gd name="connsiteY207" fmla="*/ 11004182 h 11439056"/>
              <a:gd name="connsiteX208" fmla="*/ 15154184 w 27435120"/>
              <a:gd name="connsiteY208" fmla="*/ 10924633 h 11439056"/>
              <a:gd name="connsiteX209" fmla="*/ 15061455 w 27435120"/>
              <a:gd name="connsiteY209" fmla="*/ 10963562 h 11439056"/>
              <a:gd name="connsiteX210" fmla="*/ 15079042 w 27435120"/>
              <a:gd name="connsiteY210" fmla="*/ 10855240 h 11439056"/>
              <a:gd name="connsiteX211" fmla="*/ 15127005 w 27435120"/>
              <a:gd name="connsiteY211" fmla="*/ 10745226 h 11439056"/>
              <a:gd name="connsiteX212" fmla="*/ 15117412 w 27435120"/>
              <a:gd name="connsiteY212" fmla="*/ 10696143 h 11439056"/>
              <a:gd name="connsiteX213" fmla="*/ 15042270 w 27435120"/>
              <a:gd name="connsiteY213" fmla="*/ 10696143 h 11439056"/>
              <a:gd name="connsiteX214" fmla="*/ 14872799 w 27435120"/>
              <a:gd name="connsiteY214" fmla="*/ 10973717 h 11439056"/>
              <a:gd name="connsiteX215" fmla="*/ 14648970 w 27435120"/>
              <a:gd name="connsiteY215" fmla="*/ 10745226 h 11439056"/>
              <a:gd name="connsiteX216" fmla="*/ 14573828 w 27435120"/>
              <a:gd name="connsiteY216" fmla="*/ 10328865 h 11439056"/>
              <a:gd name="connsiteX217" fmla="*/ 14508278 w 27435120"/>
              <a:gd name="connsiteY217" fmla="*/ 9942969 h 11439056"/>
              <a:gd name="connsiteX218" fmla="*/ 14404357 w 27435120"/>
              <a:gd name="connsiteY218" fmla="*/ 9773717 h 11439056"/>
              <a:gd name="connsiteX219" fmla="*/ 14263665 w 27435120"/>
              <a:gd name="connsiteY219" fmla="*/ 9069627 h 11439056"/>
              <a:gd name="connsiteX220" fmla="*/ 13945508 w 27435120"/>
              <a:gd name="connsiteY220" fmla="*/ 8643111 h 11439056"/>
              <a:gd name="connsiteX221" fmla="*/ 13860773 w 27435120"/>
              <a:gd name="connsiteY221" fmla="*/ 8473858 h 11439056"/>
              <a:gd name="connsiteX222" fmla="*/ 13683308 w 27435120"/>
              <a:gd name="connsiteY222" fmla="*/ 8275833 h 11439056"/>
              <a:gd name="connsiteX223" fmla="*/ 13421108 w 27435120"/>
              <a:gd name="connsiteY223" fmla="*/ 8534789 h 11439056"/>
              <a:gd name="connsiteX224" fmla="*/ 13411516 w 27435120"/>
              <a:gd name="connsiteY224" fmla="*/ 8951150 h 11439056"/>
              <a:gd name="connsiteX225" fmla="*/ 13195682 w 27435120"/>
              <a:gd name="connsiteY225" fmla="*/ 9902349 h 11439056"/>
              <a:gd name="connsiteX226" fmla="*/ 13101354 w 27435120"/>
              <a:gd name="connsiteY226" fmla="*/ 10151150 h 11439056"/>
              <a:gd name="connsiteX227" fmla="*/ 12671281 w 27435120"/>
              <a:gd name="connsiteY227" fmla="*/ 10220543 h 11439056"/>
              <a:gd name="connsiteX228" fmla="*/ 12501811 w 27435120"/>
              <a:gd name="connsiteY228" fmla="*/ 10071601 h 11439056"/>
              <a:gd name="connsiteX229" fmla="*/ 12314755 w 27435120"/>
              <a:gd name="connsiteY229" fmla="*/ 10071601 h 11439056"/>
              <a:gd name="connsiteX230" fmla="*/ 12212432 w 27435120"/>
              <a:gd name="connsiteY230" fmla="*/ 10051291 h 11439056"/>
              <a:gd name="connsiteX231" fmla="*/ 12006191 w 27435120"/>
              <a:gd name="connsiteY231" fmla="*/ 9565536 h 11439056"/>
              <a:gd name="connsiteX232" fmla="*/ 11726403 w 27435120"/>
              <a:gd name="connsiteY232" fmla="*/ 7581898 h 11439056"/>
              <a:gd name="connsiteX233" fmla="*/ 11688033 w 27435120"/>
              <a:gd name="connsiteY233" fmla="*/ 7314479 h 11439056"/>
              <a:gd name="connsiteX234" fmla="*/ 11566526 w 27435120"/>
              <a:gd name="connsiteY234" fmla="*/ 7571743 h 11439056"/>
              <a:gd name="connsiteX235" fmla="*/ 11500976 w 27435120"/>
              <a:gd name="connsiteY235" fmla="*/ 7959331 h 11439056"/>
              <a:gd name="connsiteX236" fmla="*/ 11406648 w 27435120"/>
              <a:gd name="connsiteY236" fmla="*/ 9326891 h 11439056"/>
              <a:gd name="connsiteX237" fmla="*/ 11398654 w 27435120"/>
              <a:gd name="connsiteY237" fmla="*/ 9753407 h 11439056"/>
              <a:gd name="connsiteX238" fmla="*/ 11379469 w 27435120"/>
              <a:gd name="connsiteY238" fmla="*/ 9953125 h 11439056"/>
              <a:gd name="connsiteX239" fmla="*/ 11182819 w 27435120"/>
              <a:gd name="connsiteY239" fmla="*/ 10071601 h 11439056"/>
              <a:gd name="connsiteX240" fmla="*/ 10573685 w 27435120"/>
              <a:gd name="connsiteY240" fmla="*/ 9814338 h 11439056"/>
              <a:gd name="connsiteX241" fmla="*/ 10311485 w 27435120"/>
              <a:gd name="connsiteY241" fmla="*/ 9744944 h 11439056"/>
              <a:gd name="connsiteX242" fmla="*/ 9823857 w 27435120"/>
              <a:gd name="connsiteY242" fmla="*/ 9298118 h 11439056"/>
              <a:gd name="connsiteX243" fmla="*/ 9748716 w 27435120"/>
              <a:gd name="connsiteY243" fmla="*/ 8881757 h 11439056"/>
              <a:gd name="connsiteX244" fmla="*/ 9711943 w 27435120"/>
              <a:gd name="connsiteY244" fmla="*/ 8841136 h 11439056"/>
              <a:gd name="connsiteX245" fmla="*/ 9663979 w 27435120"/>
              <a:gd name="connsiteY245" fmla="*/ 8900374 h 11439056"/>
              <a:gd name="connsiteX246" fmla="*/ 9644794 w 27435120"/>
              <a:gd name="connsiteY246" fmla="*/ 9447060 h 11439056"/>
              <a:gd name="connsiteX247" fmla="*/ 9636801 w 27435120"/>
              <a:gd name="connsiteY247" fmla="*/ 9744944 h 11439056"/>
              <a:gd name="connsiteX248" fmla="*/ 9307452 w 27435120"/>
              <a:gd name="connsiteY248" fmla="*/ 10071601 h 11439056"/>
              <a:gd name="connsiteX249" fmla="*/ 8896567 w 27435120"/>
              <a:gd name="connsiteY249" fmla="*/ 9912504 h 11439056"/>
              <a:gd name="connsiteX250" fmla="*/ 8680731 w 27435120"/>
              <a:gd name="connsiteY250" fmla="*/ 9804182 h 11439056"/>
              <a:gd name="connsiteX251" fmla="*/ 8324203 w 27435120"/>
              <a:gd name="connsiteY251" fmla="*/ 9614620 h 11439056"/>
              <a:gd name="connsiteX252" fmla="*/ 8146739 w 27435120"/>
              <a:gd name="connsiteY252" fmla="*/ 9387821 h 11439056"/>
              <a:gd name="connsiteX253" fmla="*/ 7940497 w 27435120"/>
              <a:gd name="connsiteY253" fmla="*/ 9447060 h 11439056"/>
              <a:gd name="connsiteX254" fmla="*/ 7865354 w 27435120"/>
              <a:gd name="connsiteY254" fmla="*/ 9873576 h 11439056"/>
              <a:gd name="connsiteX255" fmla="*/ 7715069 w 27435120"/>
              <a:gd name="connsiteY255" fmla="*/ 9992053 h 11439056"/>
              <a:gd name="connsiteX256" fmla="*/ 7472055 w 27435120"/>
              <a:gd name="connsiteY256" fmla="*/ 9932814 h 11439056"/>
              <a:gd name="connsiteX257" fmla="*/ 7086749 w 27435120"/>
              <a:gd name="connsiteY257" fmla="*/ 9634930 h 11439056"/>
              <a:gd name="connsiteX258" fmla="*/ 6955650 w 27435120"/>
              <a:gd name="connsiteY258" fmla="*/ 9308273 h 11439056"/>
              <a:gd name="connsiteX259" fmla="*/ 6814957 w 27435120"/>
              <a:gd name="connsiteY259" fmla="*/ 9604465 h 11439056"/>
              <a:gd name="connsiteX260" fmla="*/ 6778185 w 27435120"/>
              <a:gd name="connsiteY260" fmla="*/ 9645085 h 11439056"/>
              <a:gd name="connsiteX261" fmla="*/ 6730222 w 27435120"/>
              <a:gd name="connsiteY261" fmla="*/ 9575692 h 11439056"/>
              <a:gd name="connsiteX262" fmla="*/ 6356108 w 27435120"/>
              <a:gd name="connsiteY262" fmla="*/ 9089937 h 11439056"/>
              <a:gd name="connsiteX263" fmla="*/ 6037951 w 27435120"/>
              <a:gd name="connsiteY263" fmla="*/ 7630981 h 11439056"/>
              <a:gd name="connsiteX264" fmla="*/ 5775751 w 27435120"/>
              <a:gd name="connsiteY264" fmla="*/ 6163563 h 11439056"/>
              <a:gd name="connsiteX265" fmla="*/ 5700609 w 27435120"/>
              <a:gd name="connsiteY265" fmla="*/ 5963845 h 11439056"/>
              <a:gd name="connsiteX266" fmla="*/ 5513551 w 27435120"/>
              <a:gd name="connsiteY266" fmla="*/ 5945227 h 11439056"/>
              <a:gd name="connsiteX267" fmla="*/ 5419224 w 27435120"/>
              <a:gd name="connsiteY267" fmla="*/ 6094169 h 11439056"/>
              <a:gd name="connsiteX268" fmla="*/ 5118653 w 27435120"/>
              <a:gd name="connsiteY268" fmla="*/ 6569769 h 11439056"/>
              <a:gd name="connsiteX269" fmla="*/ 5072288 w 27435120"/>
              <a:gd name="connsiteY269" fmla="*/ 6957357 h 11439056"/>
              <a:gd name="connsiteX270" fmla="*/ 5091474 w 27435120"/>
              <a:gd name="connsiteY270" fmla="*/ 7314479 h 11439056"/>
              <a:gd name="connsiteX271" fmla="*/ 5062696 w 27435120"/>
              <a:gd name="connsiteY271" fmla="*/ 7363563 h 11439056"/>
              <a:gd name="connsiteX272" fmla="*/ 5025924 w 27435120"/>
              <a:gd name="connsiteY272" fmla="*/ 7314479 h 11439056"/>
              <a:gd name="connsiteX273" fmla="*/ 4922003 w 27435120"/>
              <a:gd name="connsiteY273" fmla="*/ 6877808 h 11439056"/>
              <a:gd name="connsiteX274" fmla="*/ 4790904 w 27435120"/>
              <a:gd name="connsiteY274" fmla="*/ 5875834 h 11439056"/>
              <a:gd name="connsiteX275" fmla="*/ 4744539 w 27435120"/>
              <a:gd name="connsiteY275" fmla="*/ 5806440 h 11439056"/>
              <a:gd name="connsiteX276" fmla="*/ 4698174 w 27435120"/>
              <a:gd name="connsiteY276" fmla="*/ 5865679 h 11439056"/>
              <a:gd name="connsiteX277" fmla="*/ 4631026 w 27435120"/>
              <a:gd name="connsiteY277" fmla="*/ 6688245 h 11439056"/>
              <a:gd name="connsiteX278" fmla="*/ 4575068 w 27435120"/>
              <a:gd name="connsiteY278" fmla="*/ 6808415 h 11439056"/>
              <a:gd name="connsiteX279" fmla="*/ 4482339 w 27435120"/>
              <a:gd name="connsiteY279" fmla="*/ 6688245 h 11439056"/>
              <a:gd name="connsiteX280" fmla="*/ 4416789 w 27435120"/>
              <a:gd name="connsiteY280" fmla="*/ 6371743 h 11439056"/>
              <a:gd name="connsiteX281" fmla="*/ 4359233 w 27435120"/>
              <a:gd name="connsiteY281" fmla="*/ 6312505 h 11439056"/>
              <a:gd name="connsiteX282" fmla="*/ 4303276 w 27435120"/>
              <a:gd name="connsiteY282" fmla="*/ 6371743 h 11439056"/>
              <a:gd name="connsiteX283" fmla="*/ 4135404 w 27435120"/>
              <a:gd name="connsiteY283" fmla="*/ 7343252 h 11439056"/>
              <a:gd name="connsiteX284" fmla="*/ 4013897 w 27435120"/>
              <a:gd name="connsiteY284" fmla="*/ 8563562 h 11439056"/>
              <a:gd name="connsiteX285" fmla="*/ 3611005 w 27435120"/>
              <a:gd name="connsiteY285" fmla="*/ 9218569 h 11439056"/>
              <a:gd name="connsiteX286" fmla="*/ 3422349 w 27435120"/>
              <a:gd name="connsiteY286" fmla="*/ 9249034 h 11439056"/>
              <a:gd name="connsiteX287" fmla="*/ 3385577 w 27435120"/>
              <a:gd name="connsiteY287" fmla="*/ 9089937 h 11439056"/>
              <a:gd name="connsiteX288" fmla="*/ 3216107 w 27435120"/>
              <a:gd name="connsiteY288" fmla="*/ 8632956 h 11439056"/>
              <a:gd name="connsiteX289" fmla="*/ 3085007 w 27435120"/>
              <a:gd name="connsiteY289" fmla="*/ 8653266 h 11439056"/>
              <a:gd name="connsiteX290" fmla="*/ 3009864 w 27435120"/>
              <a:gd name="connsiteY290" fmla="*/ 8841136 h 11439056"/>
              <a:gd name="connsiteX291" fmla="*/ 2861178 w 27435120"/>
              <a:gd name="connsiteY291" fmla="*/ 8871601 h 11439056"/>
              <a:gd name="connsiteX292" fmla="*/ 2841992 w 27435120"/>
              <a:gd name="connsiteY292" fmla="*/ 8742970 h 11439056"/>
              <a:gd name="connsiteX293" fmla="*/ 2757257 w 27435120"/>
              <a:gd name="connsiteY293" fmla="*/ 8563562 h 11439056"/>
              <a:gd name="connsiteX294" fmla="*/ 2738072 w 27435120"/>
              <a:gd name="connsiteY294" fmla="*/ 8434930 h 11439056"/>
              <a:gd name="connsiteX295" fmla="*/ 2766850 w 27435120"/>
              <a:gd name="connsiteY295" fmla="*/ 8106581 h 11439056"/>
              <a:gd name="connsiteX296" fmla="*/ 2701300 w 27435120"/>
              <a:gd name="connsiteY296" fmla="*/ 8047342 h 11439056"/>
              <a:gd name="connsiteX297" fmla="*/ 2579793 w 27435120"/>
              <a:gd name="connsiteY297" fmla="*/ 7998259 h 11439056"/>
              <a:gd name="connsiteX298" fmla="*/ 2419915 w 27435120"/>
              <a:gd name="connsiteY298" fmla="*/ 7730840 h 11439056"/>
              <a:gd name="connsiteX299" fmla="*/ 2504650 w 27435120"/>
              <a:gd name="connsiteY299" fmla="*/ 7602209 h 11439056"/>
              <a:gd name="connsiteX300" fmla="*/ 2298408 w 27435120"/>
              <a:gd name="connsiteY300" fmla="*/ 6063704 h 11439056"/>
              <a:gd name="connsiteX301" fmla="*/ 2213673 w 27435120"/>
              <a:gd name="connsiteY301" fmla="*/ 5628725 h 11439056"/>
              <a:gd name="connsiteX302" fmla="*/ 2148123 w 27435120"/>
              <a:gd name="connsiteY302" fmla="*/ 5340996 h 11439056"/>
              <a:gd name="connsiteX303" fmla="*/ 2063387 w 27435120"/>
              <a:gd name="connsiteY303" fmla="*/ 5281758 h 11439056"/>
              <a:gd name="connsiteX304" fmla="*/ 2007430 w 27435120"/>
              <a:gd name="connsiteY304" fmla="*/ 5330841 h 11439056"/>
              <a:gd name="connsiteX305" fmla="*/ 1951473 w 27435120"/>
              <a:gd name="connsiteY305" fmla="*/ 5569487 h 11439056"/>
              <a:gd name="connsiteX306" fmla="*/ 1652501 w 27435120"/>
              <a:gd name="connsiteY306" fmla="*/ 7849317 h 11439056"/>
              <a:gd name="connsiteX307" fmla="*/ 1538988 w 27435120"/>
              <a:gd name="connsiteY307" fmla="*/ 8742970 h 11439056"/>
              <a:gd name="connsiteX308" fmla="*/ 1407888 w 27435120"/>
              <a:gd name="connsiteY308" fmla="*/ 8792053 h 11439056"/>
              <a:gd name="connsiteX309" fmla="*/ 1332746 w 27435120"/>
              <a:gd name="connsiteY309" fmla="*/ 8812363 h 11439056"/>
              <a:gd name="connsiteX310" fmla="*/ 1201646 w 27435120"/>
              <a:gd name="connsiteY310" fmla="*/ 10120684 h 11439056"/>
              <a:gd name="connsiteX311" fmla="*/ 1174467 w 27435120"/>
              <a:gd name="connsiteY311" fmla="*/ 10418569 h 11439056"/>
              <a:gd name="connsiteX312" fmla="*/ 910668 w 27435120"/>
              <a:gd name="connsiteY312" fmla="*/ 10685988 h 11439056"/>
              <a:gd name="connsiteX313" fmla="*/ 630882 w 27435120"/>
              <a:gd name="connsiteY313" fmla="*/ 10796002 h 11439056"/>
              <a:gd name="connsiteX314" fmla="*/ 498183 w 27435120"/>
              <a:gd name="connsiteY314" fmla="*/ 10657215 h 11439056"/>
              <a:gd name="connsiteX315" fmla="*/ 526961 w 27435120"/>
              <a:gd name="connsiteY315" fmla="*/ 9853266 h 11439056"/>
              <a:gd name="connsiteX316" fmla="*/ 480597 w 27435120"/>
              <a:gd name="connsiteY316" fmla="*/ 9555381 h 11439056"/>
              <a:gd name="connsiteX317" fmla="*/ 471004 w 27435120"/>
              <a:gd name="connsiteY317" fmla="*/ 8802208 h 11439056"/>
              <a:gd name="connsiteX318" fmla="*/ 480597 w 27435120"/>
              <a:gd name="connsiteY318" fmla="*/ 8445085 h 11439056"/>
              <a:gd name="connsiteX319" fmla="*/ 330312 w 27435120"/>
              <a:gd name="connsiteY319" fmla="*/ 8463703 h 11439056"/>
              <a:gd name="connsiteX320" fmla="*/ 320719 w 27435120"/>
              <a:gd name="connsiteY320" fmla="*/ 8524634 h 11439056"/>
              <a:gd name="connsiteX321" fmla="*/ 359090 w 27435120"/>
              <a:gd name="connsiteY321" fmla="*/ 9753407 h 11439056"/>
              <a:gd name="connsiteX322" fmla="*/ 376676 w 27435120"/>
              <a:gd name="connsiteY322" fmla="*/ 10051291 h 11439056"/>
              <a:gd name="connsiteX323" fmla="*/ 283947 w 27435120"/>
              <a:gd name="connsiteY323" fmla="*/ 10110529 h 11439056"/>
              <a:gd name="connsiteX324" fmla="*/ 208805 w 27435120"/>
              <a:gd name="connsiteY324" fmla="*/ 10220543 h 11439056"/>
              <a:gd name="connsiteX325" fmla="*/ 170434 w 27435120"/>
              <a:gd name="connsiteY325" fmla="*/ 10289937 h 11439056"/>
              <a:gd name="connsiteX326" fmla="*/ 95291 w 27435120"/>
              <a:gd name="connsiteY326" fmla="*/ 10220543 h 11439056"/>
              <a:gd name="connsiteX327" fmla="*/ 95291 w 27435120"/>
              <a:gd name="connsiteY327" fmla="*/ 9624775 h 11439056"/>
              <a:gd name="connsiteX328" fmla="*/ 104884 w 27435120"/>
              <a:gd name="connsiteY328" fmla="*/ 8812363 h 11439056"/>
              <a:gd name="connsiteX329" fmla="*/ 124069 w 27435120"/>
              <a:gd name="connsiteY329" fmla="*/ 8316454 h 11439056"/>
              <a:gd name="connsiteX330" fmla="*/ 124069 w 27435120"/>
              <a:gd name="connsiteY330" fmla="*/ 7651292 h 11439056"/>
              <a:gd name="connsiteX331" fmla="*/ 104884 w 27435120"/>
              <a:gd name="connsiteY331" fmla="*/ 7512505 h 11439056"/>
              <a:gd name="connsiteX332" fmla="*/ 160841 w 27435120"/>
              <a:gd name="connsiteY332" fmla="*/ 6292195 h 11439056"/>
              <a:gd name="connsiteX333" fmla="*/ 255169 w 27435120"/>
              <a:gd name="connsiteY333" fmla="*/ 4736765 h 11439056"/>
              <a:gd name="connsiteX334" fmla="*/ 301534 w 27435120"/>
              <a:gd name="connsiteY334" fmla="*/ 2940997 h 11439056"/>
              <a:gd name="connsiteX335" fmla="*/ 293540 w 27435120"/>
              <a:gd name="connsiteY335" fmla="*/ 2653268 h 11439056"/>
              <a:gd name="connsiteX336" fmla="*/ 218397 w 27435120"/>
              <a:gd name="connsiteY336" fmla="*/ 2940997 h 11439056"/>
              <a:gd name="connsiteX337" fmla="*/ 199212 w 27435120"/>
              <a:gd name="connsiteY337" fmla="*/ 3149177 h 11439056"/>
              <a:gd name="connsiteX338" fmla="*/ 133662 w 27435120"/>
              <a:gd name="connsiteY338" fmla="*/ 4310249 h 11439056"/>
              <a:gd name="connsiteX339" fmla="*/ 95291 w 27435120"/>
              <a:gd name="connsiteY339" fmla="*/ 4518429 h 11439056"/>
              <a:gd name="connsiteX340" fmla="*/ 29741 w 27435120"/>
              <a:gd name="connsiteY340" fmla="*/ 4557357 h 11439056"/>
              <a:gd name="connsiteX341" fmla="*/ 2562 w 27435120"/>
              <a:gd name="connsiteY341" fmla="*/ 4487964 h 11439056"/>
              <a:gd name="connsiteX342" fmla="*/ 29741 w 27435120"/>
              <a:gd name="connsiteY342" fmla="*/ 3763563 h 11439056"/>
              <a:gd name="connsiteX343" fmla="*/ 87297 w 27435120"/>
              <a:gd name="connsiteY343" fmla="*/ 1908557 h 11439056"/>
              <a:gd name="connsiteX344" fmla="*/ 104884 w 27435120"/>
              <a:gd name="connsiteY344" fmla="*/ 1800235 h 11439056"/>
              <a:gd name="connsiteX345" fmla="*/ 170434 w 27435120"/>
              <a:gd name="connsiteY345" fmla="*/ 1908557 h 11439056"/>
              <a:gd name="connsiteX346" fmla="*/ 255169 w 27435120"/>
              <a:gd name="connsiteY346" fmla="*/ 2316455 h 11439056"/>
              <a:gd name="connsiteX347" fmla="*/ 264762 w 27435120"/>
              <a:gd name="connsiteY347" fmla="*/ 2375694 h 11439056"/>
              <a:gd name="connsiteX348" fmla="*/ 274354 w 27435120"/>
              <a:gd name="connsiteY348" fmla="*/ 2365538 h 11439056"/>
              <a:gd name="connsiteX349" fmla="*/ 255169 w 27435120"/>
              <a:gd name="connsiteY349" fmla="*/ 2316455 h 11439056"/>
              <a:gd name="connsiteX350" fmla="*/ 368682 w 27435120"/>
              <a:gd name="connsiteY350" fmla="*/ 1284015 h 11439056"/>
              <a:gd name="connsiteX351" fmla="*/ 386269 w 27435120"/>
              <a:gd name="connsiteY351" fmla="*/ 1016596 h 11439056"/>
              <a:gd name="connsiteX352" fmla="*/ 648469 w 27435120"/>
              <a:gd name="connsiteY352" fmla="*/ 877809 h 11439056"/>
              <a:gd name="connsiteX353" fmla="*/ 602104 w 27435120"/>
              <a:gd name="connsiteY353" fmla="*/ 906582 h 11439056"/>
              <a:gd name="connsiteX354" fmla="*/ 592511 w 27435120"/>
              <a:gd name="connsiteY354" fmla="*/ 926893 h 11439056"/>
              <a:gd name="connsiteX355" fmla="*/ 648469 w 27435120"/>
              <a:gd name="connsiteY355" fmla="*/ 877809 h 11439056"/>
              <a:gd name="connsiteX356" fmla="*/ 1136096 w 27435120"/>
              <a:gd name="connsiteY356" fmla="*/ 1502351 h 11439056"/>
              <a:gd name="connsiteX357" fmla="*/ 1492624 w 27435120"/>
              <a:gd name="connsiteY357" fmla="*/ 1869629 h 11439056"/>
              <a:gd name="connsiteX358" fmla="*/ 1698866 w 27435120"/>
              <a:gd name="connsiteY358" fmla="*/ 2018571 h 11439056"/>
              <a:gd name="connsiteX359" fmla="*/ 2130536 w 27435120"/>
              <a:gd name="connsiteY359" fmla="*/ 2285990 h 11439056"/>
              <a:gd name="connsiteX360" fmla="*/ 2373551 w 27435120"/>
              <a:gd name="connsiteY360" fmla="*/ 2306300 h 11439056"/>
              <a:gd name="connsiteX361" fmla="*/ 2861178 w 27435120"/>
              <a:gd name="connsiteY361" fmla="*/ 2583874 h 11439056"/>
              <a:gd name="connsiteX362" fmla="*/ 2992278 w 27435120"/>
              <a:gd name="connsiteY362" fmla="*/ 2910531 h 11439056"/>
              <a:gd name="connsiteX363" fmla="*/ 3123377 w 27435120"/>
              <a:gd name="connsiteY363" fmla="*/ 2890221 h 11439056"/>
              <a:gd name="connsiteX364" fmla="*/ 3347207 w 27435120"/>
              <a:gd name="connsiteY364" fmla="*/ 1818853 h 11439056"/>
              <a:gd name="connsiteX365" fmla="*/ 3684549 w 27435120"/>
              <a:gd name="connsiteY365" fmla="*/ 282041 h 11439056"/>
              <a:gd name="connsiteX366" fmla="*/ 3788469 w 27435120"/>
              <a:gd name="connsiteY366" fmla="*/ 104326 h 11439056"/>
              <a:gd name="connsiteX367" fmla="*/ 3962536 w 27435120"/>
              <a:gd name="connsiteY367" fmla="*/ 24 h 114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27435120" h="11439056">
                <a:moveTo>
                  <a:pt x="22113293" y="8728822"/>
                </a:moveTo>
                <a:cubicBezTo>
                  <a:pt x="22100477" y="8728266"/>
                  <a:pt x="22089685" y="8737470"/>
                  <a:pt x="22089685" y="8751432"/>
                </a:cubicBezTo>
                <a:cubicBezTo>
                  <a:pt x="22089685" y="8761587"/>
                  <a:pt x="22099277" y="8771743"/>
                  <a:pt x="22108871" y="8771743"/>
                </a:cubicBezTo>
                <a:cubicBezTo>
                  <a:pt x="22126457" y="8781898"/>
                  <a:pt x="22136049" y="8771743"/>
                  <a:pt x="22136049" y="8751432"/>
                </a:cubicBezTo>
                <a:cubicBezTo>
                  <a:pt x="22136049" y="8742970"/>
                  <a:pt x="22126457" y="8732815"/>
                  <a:pt x="22126457" y="8732815"/>
                </a:cubicBezTo>
                <a:cubicBezTo>
                  <a:pt x="22122061" y="8730276"/>
                  <a:pt x="22117565" y="8729006"/>
                  <a:pt x="22113293" y="8728822"/>
                </a:cubicBezTo>
                <a:close/>
                <a:moveTo>
                  <a:pt x="26635011" y="7541278"/>
                </a:moveTo>
                <a:cubicBezTo>
                  <a:pt x="26503911" y="7571743"/>
                  <a:pt x="26428769" y="7671602"/>
                  <a:pt x="26344035" y="7769768"/>
                </a:cubicBezTo>
                <a:cubicBezTo>
                  <a:pt x="26334441" y="7779924"/>
                  <a:pt x="26315257" y="7829007"/>
                  <a:pt x="26324849" y="7839162"/>
                </a:cubicBezTo>
                <a:cubicBezTo>
                  <a:pt x="26344035" y="7869627"/>
                  <a:pt x="26372813" y="7839162"/>
                  <a:pt x="26390399" y="7829007"/>
                </a:cubicBezTo>
                <a:cubicBezTo>
                  <a:pt x="26484727" y="7740996"/>
                  <a:pt x="26569461" y="7651292"/>
                  <a:pt x="26635011" y="7541278"/>
                </a:cubicBezTo>
                <a:close/>
                <a:moveTo>
                  <a:pt x="27153639" y="5795680"/>
                </a:moveTo>
                <a:cubicBezTo>
                  <a:pt x="27088565" y="5809587"/>
                  <a:pt x="26982947" y="5923436"/>
                  <a:pt x="26989941" y="5984155"/>
                </a:cubicBezTo>
                <a:cubicBezTo>
                  <a:pt x="26989941" y="5994310"/>
                  <a:pt x="27018719" y="6014621"/>
                  <a:pt x="27028311" y="6004466"/>
                </a:cubicBezTo>
                <a:cubicBezTo>
                  <a:pt x="27113047" y="5984155"/>
                  <a:pt x="27169003" y="5924917"/>
                  <a:pt x="27205775" y="5845368"/>
                </a:cubicBezTo>
                <a:cubicBezTo>
                  <a:pt x="27196183" y="5825058"/>
                  <a:pt x="27188189" y="5806440"/>
                  <a:pt x="27178597" y="5796285"/>
                </a:cubicBezTo>
                <a:cubicBezTo>
                  <a:pt x="27171403" y="5793746"/>
                  <a:pt x="27162933" y="5793693"/>
                  <a:pt x="27153639" y="5795680"/>
                </a:cubicBezTo>
                <a:close/>
                <a:moveTo>
                  <a:pt x="23429461" y="3883733"/>
                </a:moveTo>
                <a:cubicBezTo>
                  <a:pt x="23429461" y="3893888"/>
                  <a:pt x="23429461" y="3893888"/>
                  <a:pt x="23429461" y="3893888"/>
                </a:cubicBezTo>
                <a:cubicBezTo>
                  <a:pt x="23448647" y="3893888"/>
                  <a:pt x="23448647" y="3893888"/>
                  <a:pt x="23448647" y="3893888"/>
                </a:cubicBezTo>
                <a:close/>
                <a:moveTo>
                  <a:pt x="21827485" y="3604466"/>
                </a:moveTo>
                <a:cubicBezTo>
                  <a:pt x="21808299" y="3614621"/>
                  <a:pt x="21808299" y="3614621"/>
                  <a:pt x="21808299" y="3614621"/>
                </a:cubicBezTo>
                <a:lnTo>
                  <a:pt x="21827485" y="3614621"/>
                </a:lnTo>
                <a:cubicBezTo>
                  <a:pt x="21827485" y="3604466"/>
                  <a:pt x="21827485" y="3604466"/>
                  <a:pt x="21827485" y="3604466"/>
                </a:cubicBezTo>
                <a:close/>
                <a:moveTo>
                  <a:pt x="19259847" y="937048"/>
                </a:moveTo>
                <a:cubicBezTo>
                  <a:pt x="19259847" y="937048"/>
                  <a:pt x="19259847" y="937048"/>
                  <a:pt x="19267841" y="937048"/>
                </a:cubicBezTo>
                <a:lnTo>
                  <a:pt x="19260701" y="938792"/>
                </a:lnTo>
                <a:close/>
                <a:moveTo>
                  <a:pt x="3962536" y="24"/>
                </a:moveTo>
                <a:cubicBezTo>
                  <a:pt x="4022291" y="1082"/>
                  <a:pt x="4083444" y="38318"/>
                  <a:pt x="4144997" y="112789"/>
                </a:cubicBezTo>
                <a:cubicBezTo>
                  <a:pt x="4200954" y="182182"/>
                  <a:pt x="4256912" y="261730"/>
                  <a:pt x="4312868" y="341279"/>
                </a:cubicBezTo>
                <a:cubicBezTo>
                  <a:pt x="4351240" y="390362"/>
                  <a:pt x="4407197" y="451293"/>
                  <a:pt x="4453561" y="410673"/>
                </a:cubicBezTo>
                <a:cubicBezTo>
                  <a:pt x="4631026" y="271886"/>
                  <a:pt x="4659804" y="410673"/>
                  <a:pt x="4725353" y="530842"/>
                </a:cubicBezTo>
                <a:cubicBezTo>
                  <a:pt x="4800496" y="669629"/>
                  <a:pt x="4837268" y="659474"/>
                  <a:pt x="4968368" y="530842"/>
                </a:cubicBezTo>
                <a:cubicBezTo>
                  <a:pt x="5043511" y="451293"/>
                  <a:pt x="5101067" y="490221"/>
                  <a:pt x="5147431" y="569770"/>
                </a:cubicBezTo>
                <a:cubicBezTo>
                  <a:pt x="5203388" y="698402"/>
                  <a:pt x="5249753" y="827034"/>
                  <a:pt x="5259346" y="965821"/>
                </a:cubicBezTo>
                <a:cubicBezTo>
                  <a:pt x="5278531" y="1194311"/>
                  <a:pt x="5419224" y="1322943"/>
                  <a:pt x="5540731" y="1471885"/>
                </a:cubicBezTo>
                <a:cubicBezTo>
                  <a:pt x="5579101" y="1522661"/>
                  <a:pt x="5615873" y="1512506"/>
                  <a:pt x="5662238" y="1482041"/>
                </a:cubicBezTo>
                <a:cubicBezTo>
                  <a:pt x="5756566" y="1402492"/>
                  <a:pt x="5858887" y="1432957"/>
                  <a:pt x="5953215" y="1482041"/>
                </a:cubicBezTo>
                <a:cubicBezTo>
                  <a:pt x="6188236" y="1602210"/>
                  <a:pt x="6421658" y="1720686"/>
                  <a:pt x="6647085" y="1859474"/>
                </a:cubicBezTo>
                <a:cubicBezTo>
                  <a:pt x="6768592" y="1928867"/>
                  <a:pt x="6843735" y="2047344"/>
                  <a:pt x="6918878" y="2157358"/>
                </a:cubicBezTo>
                <a:cubicBezTo>
                  <a:pt x="7011607" y="2285990"/>
                  <a:pt x="7115527" y="2583874"/>
                  <a:pt x="7115527" y="2742971"/>
                </a:cubicBezTo>
                <a:cubicBezTo>
                  <a:pt x="7115527" y="2761589"/>
                  <a:pt x="7115527" y="2781899"/>
                  <a:pt x="7125120" y="2802210"/>
                </a:cubicBezTo>
                <a:cubicBezTo>
                  <a:pt x="7125120" y="2851293"/>
                  <a:pt x="7125120" y="2920686"/>
                  <a:pt x="7171484" y="2930842"/>
                </a:cubicBezTo>
                <a:cubicBezTo>
                  <a:pt x="7227442" y="2951152"/>
                  <a:pt x="7246627" y="2881758"/>
                  <a:pt x="7265813" y="2841138"/>
                </a:cubicBezTo>
                <a:cubicBezTo>
                  <a:pt x="7331362" y="2702351"/>
                  <a:pt x="7358542" y="2543253"/>
                  <a:pt x="7396912" y="2385849"/>
                </a:cubicBezTo>
                <a:cubicBezTo>
                  <a:pt x="7443277" y="2175976"/>
                  <a:pt x="7545599" y="2028726"/>
                  <a:pt x="7734255" y="1939022"/>
                </a:cubicBezTo>
                <a:cubicBezTo>
                  <a:pt x="7855762" y="1869629"/>
                  <a:pt x="7967676" y="1859474"/>
                  <a:pt x="8071597" y="1977950"/>
                </a:cubicBezTo>
                <a:cubicBezTo>
                  <a:pt x="8220283" y="2157358"/>
                  <a:pt x="8474489" y="2175976"/>
                  <a:pt x="8624773" y="2365538"/>
                </a:cubicBezTo>
                <a:cubicBezTo>
                  <a:pt x="8642361" y="2375694"/>
                  <a:pt x="8661545" y="2385849"/>
                  <a:pt x="8680731" y="2385849"/>
                </a:cubicBezTo>
                <a:cubicBezTo>
                  <a:pt x="8962117" y="2345228"/>
                  <a:pt x="9008481" y="2612647"/>
                  <a:pt x="9139581" y="2781899"/>
                </a:cubicBezTo>
                <a:cubicBezTo>
                  <a:pt x="9166759" y="2822520"/>
                  <a:pt x="9176353" y="2890221"/>
                  <a:pt x="9195537" y="2940997"/>
                </a:cubicBezTo>
                <a:cubicBezTo>
                  <a:pt x="9214723" y="2979925"/>
                  <a:pt x="9233909" y="3020545"/>
                  <a:pt x="9280273" y="3010390"/>
                </a:cubicBezTo>
                <a:cubicBezTo>
                  <a:pt x="9299458" y="3000235"/>
                  <a:pt x="9326637" y="2979925"/>
                  <a:pt x="9336230" y="2951152"/>
                </a:cubicBezTo>
                <a:cubicBezTo>
                  <a:pt x="9382594" y="2851293"/>
                  <a:pt x="9420965" y="2751434"/>
                  <a:pt x="9457737" y="2643112"/>
                </a:cubicBezTo>
                <a:cubicBezTo>
                  <a:pt x="9486515" y="2563564"/>
                  <a:pt x="9523288" y="2484015"/>
                  <a:pt x="9588837" y="2414622"/>
                </a:cubicBezTo>
                <a:cubicBezTo>
                  <a:pt x="9785486" y="2206441"/>
                  <a:pt x="9916586" y="2196286"/>
                  <a:pt x="10095650" y="2434932"/>
                </a:cubicBezTo>
                <a:cubicBezTo>
                  <a:pt x="10236342" y="2622802"/>
                  <a:pt x="10423399" y="2692196"/>
                  <a:pt x="10620049" y="2761589"/>
                </a:cubicBezTo>
                <a:cubicBezTo>
                  <a:pt x="10779927" y="2812365"/>
                  <a:pt x="10995762" y="2761589"/>
                  <a:pt x="11088492" y="3000235"/>
                </a:cubicBezTo>
                <a:cubicBezTo>
                  <a:pt x="11098084" y="3049318"/>
                  <a:pt x="11154041" y="3010390"/>
                  <a:pt x="11173226" y="2979925"/>
                </a:cubicBezTo>
                <a:cubicBezTo>
                  <a:pt x="11209998" y="2900376"/>
                  <a:pt x="11257962" y="2822520"/>
                  <a:pt x="11294733" y="2742971"/>
                </a:cubicBezTo>
                <a:cubicBezTo>
                  <a:pt x="11323511" y="2702351"/>
                  <a:pt x="11323511" y="2643112"/>
                  <a:pt x="11350692" y="2604184"/>
                </a:cubicBezTo>
                <a:cubicBezTo>
                  <a:pt x="11416241" y="2494170"/>
                  <a:pt x="11425833" y="2335073"/>
                  <a:pt x="11576118" y="2296145"/>
                </a:cubicBezTo>
                <a:cubicBezTo>
                  <a:pt x="11604896" y="2434932"/>
                  <a:pt x="11510569" y="2524636"/>
                  <a:pt x="11473796" y="2622802"/>
                </a:cubicBezTo>
                <a:cubicBezTo>
                  <a:pt x="11406648" y="2781899"/>
                  <a:pt x="11350692" y="2940997"/>
                  <a:pt x="11323511" y="3108557"/>
                </a:cubicBezTo>
                <a:cubicBezTo>
                  <a:pt x="11313920" y="3159332"/>
                  <a:pt x="11313920" y="3218571"/>
                  <a:pt x="11369877" y="3238881"/>
                </a:cubicBezTo>
                <a:cubicBezTo>
                  <a:pt x="11425833" y="3277809"/>
                  <a:pt x="11473796" y="3238881"/>
                  <a:pt x="11520161" y="3198260"/>
                </a:cubicBezTo>
                <a:cubicBezTo>
                  <a:pt x="11539346" y="3179643"/>
                  <a:pt x="11556933" y="3149177"/>
                  <a:pt x="11566526" y="3128867"/>
                </a:cubicBezTo>
                <a:cubicBezTo>
                  <a:pt x="11632076" y="2910531"/>
                  <a:pt x="11801546" y="2761589"/>
                  <a:pt x="11931048" y="2604184"/>
                </a:cubicBezTo>
                <a:cubicBezTo>
                  <a:pt x="12081332" y="2424777"/>
                  <a:pt x="12071740" y="2265679"/>
                  <a:pt x="11913461" y="2108275"/>
                </a:cubicBezTo>
                <a:cubicBezTo>
                  <a:pt x="11884682" y="2077809"/>
                  <a:pt x="11772769" y="2067654"/>
                  <a:pt x="11838318" y="1998261"/>
                </a:cubicBezTo>
                <a:cubicBezTo>
                  <a:pt x="11894276" y="1928867"/>
                  <a:pt x="12042962" y="1898401"/>
                  <a:pt x="12062147" y="1967795"/>
                </a:cubicBezTo>
                <a:cubicBezTo>
                  <a:pt x="12146882" y="2226751"/>
                  <a:pt x="12324347" y="2196286"/>
                  <a:pt x="12520996" y="2206441"/>
                </a:cubicBezTo>
                <a:cubicBezTo>
                  <a:pt x="12661689" y="2206441"/>
                  <a:pt x="12746424" y="2385849"/>
                  <a:pt x="12867931" y="2445087"/>
                </a:cubicBezTo>
                <a:cubicBezTo>
                  <a:pt x="13139724" y="2583874"/>
                  <a:pt x="13224459" y="2812365"/>
                  <a:pt x="13195682" y="3108557"/>
                </a:cubicBezTo>
                <a:cubicBezTo>
                  <a:pt x="13176495" y="3287964"/>
                  <a:pt x="13224459" y="3465679"/>
                  <a:pt x="13242045" y="3645087"/>
                </a:cubicBezTo>
                <a:cubicBezTo>
                  <a:pt x="13270824" y="3873578"/>
                  <a:pt x="13317188" y="4102068"/>
                  <a:pt x="13251639" y="4328866"/>
                </a:cubicBezTo>
                <a:cubicBezTo>
                  <a:pt x="13242045" y="4359332"/>
                  <a:pt x="13242045" y="4398260"/>
                  <a:pt x="13280416" y="4408415"/>
                </a:cubicBezTo>
                <a:cubicBezTo>
                  <a:pt x="13280416" y="4408415"/>
                  <a:pt x="13307595" y="4359332"/>
                  <a:pt x="13317188" y="4339022"/>
                </a:cubicBezTo>
                <a:cubicBezTo>
                  <a:pt x="13430701" y="3953126"/>
                  <a:pt x="13486658" y="3555383"/>
                  <a:pt x="13617758" y="3179643"/>
                </a:cubicBezTo>
                <a:cubicBezTo>
                  <a:pt x="13636944" y="3139022"/>
                  <a:pt x="13636944" y="3079784"/>
                  <a:pt x="13654530" y="3039163"/>
                </a:cubicBezTo>
                <a:cubicBezTo>
                  <a:pt x="13692901" y="2951152"/>
                  <a:pt x="13748858" y="2920686"/>
                  <a:pt x="13833593" y="2990080"/>
                </a:cubicBezTo>
                <a:cubicBezTo>
                  <a:pt x="13964693" y="3100094"/>
                  <a:pt x="13974286" y="3100094"/>
                  <a:pt x="14039836" y="2961307"/>
                </a:cubicBezTo>
                <a:cubicBezTo>
                  <a:pt x="14132565" y="2742971"/>
                  <a:pt x="14282850" y="2612647"/>
                  <a:pt x="14479500" y="2524636"/>
                </a:cubicBezTo>
                <a:cubicBezTo>
                  <a:pt x="14573828" y="2473860"/>
                  <a:pt x="14648970" y="2434932"/>
                  <a:pt x="14724113" y="2533098"/>
                </a:cubicBezTo>
                <a:cubicBezTo>
                  <a:pt x="14780070" y="2594029"/>
                  <a:pt x="14845620" y="2612647"/>
                  <a:pt x="14901577" y="2553409"/>
                </a:cubicBezTo>
                <a:cubicBezTo>
                  <a:pt x="15061455" y="2375694"/>
                  <a:pt x="15229327" y="2455242"/>
                  <a:pt x="15398797" y="2504325"/>
                </a:cubicBezTo>
                <a:cubicBezTo>
                  <a:pt x="15529897" y="2543253"/>
                  <a:pt x="15641812" y="2612647"/>
                  <a:pt x="15744133" y="2702351"/>
                </a:cubicBezTo>
                <a:cubicBezTo>
                  <a:pt x="15828869" y="2771744"/>
                  <a:pt x="15894419" y="2781899"/>
                  <a:pt x="15959969" y="2692196"/>
                </a:cubicBezTo>
                <a:cubicBezTo>
                  <a:pt x="16007932" y="2622802"/>
                  <a:pt x="16035111" y="2533098"/>
                  <a:pt x="16139032" y="2583874"/>
                </a:cubicBezTo>
                <a:cubicBezTo>
                  <a:pt x="16212576" y="2622802"/>
                  <a:pt x="16306903" y="2673578"/>
                  <a:pt x="16297311" y="2771744"/>
                </a:cubicBezTo>
                <a:cubicBezTo>
                  <a:pt x="16287718" y="2969770"/>
                  <a:pt x="16372453" y="3039163"/>
                  <a:pt x="16541925" y="3059473"/>
                </a:cubicBezTo>
                <a:cubicBezTo>
                  <a:pt x="16607473" y="3069629"/>
                  <a:pt x="16663431" y="3118712"/>
                  <a:pt x="16700203" y="3179643"/>
                </a:cubicBezTo>
                <a:cubicBezTo>
                  <a:pt x="16813717" y="3326892"/>
                  <a:pt x="16916039" y="3475834"/>
                  <a:pt x="17075915" y="3575693"/>
                </a:cubicBezTo>
                <a:cubicBezTo>
                  <a:pt x="17178237" y="3634932"/>
                  <a:pt x="17168645" y="3753408"/>
                  <a:pt x="17187831" y="3863422"/>
                </a:cubicBezTo>
                <a:cubicBezTo>
                  <a:pt x="17187831" y="3912506"/>
                  <a:pt x="17197423" y="3971744"/>
                  <a:pt x="17253381" y="3981899"/>
                </a:cubicBezTo>
                <a:cubicBezTo>
                  <a:pt x="17299745" y="3981899"/>
                  <a:pt x="17328523" y="3953126"/>
                  <a:pt x="17347709" y="3922661"/>
                </a:cubicBezTo>
                <a:cubicBezTo>
                  <a:pt x="17469215" y="3714480"/>
                  <a:pt x="17609907" y="3536765"/>
                  <a:pt x="17777779" y="3367513"/>
                </a:cubicBezTo>
                <a:cubicBezTo>
                  <a:pt x="17852923" y="3287964"/>
                  <a:pt x="17862515" y="3188105"/>
                  <a:pt x="17872107" y="3089939"/>
                </a:cubicBezTo>
                <a:cubicBezTo>
                  <a:pt x="17900885" y="2573719"/>
                  <a:pt x="18049571" y="2087964"/>
                  <a:pt x="18153493" y="1592055"/>
                </a:cubicBezTo>
                <a:cubicBezTo>
                  <a:pt x="18219043" y="1314481"/>
                  <a:pt x="18294185" y="1016596"/>
                  <a:pt x="18444471" y="757640"/>
                </a:cubicBezTo>
                <a:cubicBezTo>
                  <a:pt x="18575569" y="539305"/>
                  <a:pt x="18762627" y="520687"/>
                  <a:pt x="18949685" y="510532"/>
                </a:cubicBezTo>
                <a:cubicBezTo>
                  <a:pt x="19071191" y="500376"/>
                  <a:pt x="19136741" y="600235"/>
                  <a:pt x="19119155" y="728867"/>
                </a:cubicBezTo>
                <a:cubicBezTo>
                  <a:pt x="19109561" y="777951"/>
                  <a:pt x="19090377" y="827034"/>
                  <a:pt x="19071191" y="877809"/>
                </a:cubicBezTo>
                <a:cubicBezTo>
                  <a:pt x="19053605" y="996286"/>
                  <a:pt x="19109561" y="986131"/>
                  <a:pt x="19184705" y="957358"/>
                </a:cubicBezTo>
                <a:cubicBezTo>
                  <a:pt x="19198295" y="952280"/>
                  <a:pt x="19212283" y="949742"/>
                  <a:pt x="19226273" y="947203"/>
                </a:cubicBezTo>
                <a:lnTo>
                  <a:pt x="19260701" y="938792"/>
                </a:lnTo>
                <a:lnTo>
                  <a:pt x="19297819" y="1014692"/>
                </a:lnTo>
                <a:cubicBezTo>
                  <a:pt x="19310609" y="1040715"/>
                  <a:pt x="19324597" y="1065680"/>
                  <a:pt x="19342983" y="1085990"/>
                </a:cubicBezTo>
                <a:cubicBezTo>
                  <a:pt x="19427719" y="1194311"/>
                  <a:pt x="19427719" y="1304326"/>
                  <a:pt x="19381355" y="1412647"/>
                </a:cubicBezTo>
                <a:cubicBezTo>
                  <a:pt x="19362169" y="1422802"/>
                  <a:pt x="19342983" y="1432957"/>
                  <a:pt x="19334989" y="1432957"/>
                </a:cubicBezTo>
                <a:cubicBezTo>
                  <a:pt x="19325397" y="1443113"/>
                  <a:pt x="19325397" y="1453268"/>
                  <a:pt x="19325397" y="1453268"/>
                </a:cubicBezTo>
                <a:cubicBezTo>
                  <a:pt x="19352577" y="1461730"/>
                  <a:pt x="19362169" y="1432957"/>
                  <a:pt x="19381355" y="1412647"/>
                </a:cubicBezTo>
                <a:cubicBezTo>
                  <a:pt x="19466089" y="1432957"/>
                  <a:pt x="19539633" y="1284015"/>
                  <a:pt x="19597189" y="1333098"/>
                </a:cubicBezTo>
                <a:cubicBezTo>
                  <a:pt x="19672331" y="1394029"/>
                  <a:pt x="19699511" y="1522661"/>
                  <a:pt x="19709103" y="1630983"/>
                </a:cubicBezTo>
                <a:cubicBezTo>
                  <a:pt x="19718697" y="1690221"/>
                  <a:pt x="19728289" y="1751152"/>
                  <a:pt x="19728289" y="1810390"/>
                </a:cubicBezTo>
                <a:cubicBezTo>
                  <a:pt x="19728289" y="2098120"/>
                  <a:pt x="19745875" y="2385849"/>
                  <a:pt x="19821019" y="2673578"/>
                </a:cubicBezTo>
                <a:cubicBezTo>
                  <a:pt x="19868981" y="2881758"/>
                  <a:pt x="19876975" y="3079784"/>
                  <a:pt x="19821019" y="3287964"/>
                </a:cubicBezTo>
                <a:cubicBezTo>
                  <a:pt x="19774653" y="3447061"/>
                  <a:pt x="19803431" y="3485989"/>
                  <a:pt x="19952119" y="3516455"/>
                </a:cubicBezTo>
                <a:cubicBezTo>
                  <a:pt x="20121589" y="3536765"/>
                  <a:pt x="20289461" y="3565538"/>
                  <a:pt x="20458931" y="3575693"/>
                </a:cubicBezTo>
                <a:cubicBezTo>
                  <a:pt x="20590031" y="3585848"/>
                  <a:pt x="20721131" y="3555383"/>
                  <a:pt x="20759501" y="3377668"/>
                </a:cubicBezTo>
                <a:cubicBezTo>
                  <a:pt x="20786681" y="3267654"/>
                  <a:pt x="20842637" y="3257499"/>
                  <a:pt x="20927373" y="3267654"/>
                </a:cubicBezTo>
                <a:cubicBezTo>
                  <a:pt x="21029695" y="3287964"/>
                  <a:pt x="21133615" y="3298119"/>
                  <a:pt x="21235937" y="3308274"/>
                </a:cubicBezTo>
                <a:cubicBezTo>
                  <a:pt x="21293493" y="3318430"/>
                  <a:pt x="21349451" y="3347202"/>
                  <a:pt x="21395815" y="3347202"/>
                </a:cubicBezTo>
                <a:cubicBezTo>
                  <a:pt x="21827485" y="3347202"/>
                  <a:pt x="22172821" y="3604466"/>
                  <a:pt x="22548535" y="3763563"/>
                </a:cubicBezTo>
                <a:cubicBezTo>
                  <a:pt x="22642863" y="3814339"/>
                  <a:pt x="22725999" y="3863422"/>
                  <a:pt x="22839511" y="3873578"/>
                </a:cubicBezTo>
                <a:cubicBezTo>
                  <a:pt x="23036161" y="3883733"/>
                  <a:pt x="23213625" y="3883733"/>
                  <a:pt x="23400683" y="3753408"/>
                </a:cubicBezTo>
                <a:cubicBezTo>
                  <a:pt x="23550969" y="3645087"/>
                  <a:pt x="23730031" y="3506300"/>
                  <a:pt x="23944267" y="3596004"/>
                </a:cubicBezTo>
                <a:cubicBezTo>
                  <a:pt x="23982639" y="3614621"/>
                  <a:pt x="24048189" y="3604466"/>
                  <a:pt x="24075367" y="3575693"/>
                </a:cubicBezTo>
                <a:cubicBezTo>
                  <a:pt x="24216061" y="3485989"/>
                  <a:pt x="24375937" y="3465679"/>
                  <a:pt x="24535815" y="3426751"/>
                </a:cubicBezTo>
                <a:cubicBezTo>
                  <a:pt x="24620551" y="3416596"/>
                  <a:pt x="24732465" y="3416596"/>
                  <a:pt x="24713281" y="3257499"/>
                </a:cubicBezTo>
                <a:cubicBezTo>
                  <a:pt x="24703687" y="3228726"/>
                  <a:pt x="24750051" y="3228726"/>
                  <a:pt x="24778831" y="3228726"/>
                </a:cubicBezTo>
                <a:cubicBezTo>
                  <a:pt x="24890745" y="3238881"/>
                  <a:pt x="25004257" y="3218571"/>
                  <a:pt x="25088993" y="3318430"/>
                </a:cubicBezTo>
                <a:cubicBezTo>
                  <a:pt x="25162537" y="3396286"/>
                  <a:pt x="25256865" y="3396286"/>
                  <a:pt x="25322415" y="3318430"/>
                </a:cubicBezTo>
                <a:cubicBezTo>
                  <a:pt x="25519065" y="3079784"/>
                  <a:pt x="25754085" y="3020545"/>
                  <a:pt x="26033871" y="3089939"/>
                </a:cubicBezTo>
                <a:cubicBezTo>
                  <a:pt x="26043463" y="3089939"/>
                  <a:pt x="26053057" y="3089939"/>
                  <a:pt x="26062649" y="3089939"/>
                </a:cubicBezTo>
                <a:cubicBezTo>
                  <a:pt x="26137791" y="3100094"/>
                  <a:pt x="26241713" y="3030700"/>
                  <a:pt x="26288077" y="3128867"/>
                </a:cubicBezTo>
                <a:cubicBezTo>
                  <a:pt x="26344035" y="3228726"/>
                  <a:pt x="26232119" y="3277809"/>
                  <a:pt x="26184157" y="3347202"/>
                </a:cubicBezTo>
                <a:cubicBezTo>
                  <a:pt x="26118607" y="3436906"/>
                  <a:pt x="26072241" y="3536765"/>
                  <a:pt x="26128199" y="3655242"/>
                </a:cubicBezTo>
                <a:cubicBezTo>
                  <a:pt x="26174563" y="3753408"/>
                  <a:pt x="26128199" y="3873578"/>
                  <a:pt x="26137791" y="3981899"/>
                </a:cubicBezTo>
                <a:cubicBezTo>
                  <a:pt x="26156977" y="4269628"/>
                  <a:pt x="26297669" y="4359332"/>
                  <a:pt x="26579055" y="4240855"/>
                </a:cubicBezTo>
                <a:cubicBezTo>
                  <a:pt x="26569461" y="4398260"/>
                  <a:pt x="26615827" y="4528584"/>
                  <a:pt x="26719747" y="4647061"/>
                </a:cubicBezTo>
                <a:cubicBezTo>
                  <a:pt x="26812477" y="4765538"/>
                  <a:pt x="26793291" y="4785848"/>
                  <a:pt x="26662191" y="4855242"/>
                </a:cubicBezTo>
                <a:cubicBezTo>
                  <a:pt x="26559869" y="4904325"/>
                  <a:pt x="26550277" y="4934790"/>
                  <a:pt x="26635011" y="5014339"/>
                </a:cubicBezTo>
                <a:cubicBezTo>
                  <a:pt x="26766111" y="5132816"/>
                  <a:pt x="26916397" y="5242830"/>
                  <a:pt x="26906805" y="5469628"/>
                </a:cubicBezTo>
                <a:cubicBezTo>
                  <a:pt x="26897211" y="5510248"/>
                  <a:pt x="26943575" y="5539021"/>
                  <a:pt x="26981947" y="5539021"/>
                </a:cubicBezTo>
                <a:cubicBezTo>
                  <a:pt x="27130633" y="5549177"/>
                  <a:pt x="27234553" y="5669346"/>
                  <a:pt x="27356061" y="5737047"/>
                </a:cubicBezTo>
                <a:cubicBezTo>
                  <a:pt x="27440795" y="5775975"/>
                  <a:pt x="27467975" y="5855523"/>
                  <a:pt x="27384839" y="5924917"/>
                </a:cubicBezTo>
                <a:cubicBezTo>
                  <a:pt x="27149819" y="6122942"/>
                  <a:pt x="27196183" y="6381898"/>
                  <a:pt x="27280919" y="6629007"/>
                </a:cubicBezTo>
                <a:cubicBezTo>
                  <a:pt x="27309697" y="6728866"/>
                  <a:pt x="27309697" y="6808415"/>
                  <a:pt x="27234553" y="6867653"/>
                </a:cubicBezTo>
                <a:cubicBezTo>
                  <a:pt x="27047497" y="7035213"/>
                  <a:pt x="26953169" y="7253548"/>
                  <a:pt x="26858841" y="7492194"/>
                </a:cubicBezTo>
                <a:cubicBezTo>
                  <a:pt x="26766111" y="7759613"/>
                  <a:pt x="26625419" y="7998259"/>
                  <a:pt x="26334441" y="8067653"/>
                </a:cubicBezTo>
                <a:cubicBezTo>
                  <a:pt x="26193749" y="8098118"/>
                  <a:pt x="26156977" y="8265678"/>
                  <a:pt x="26043463" y="8316454"/>
                </a:cubicBezTo>
                <a:cubicBezTo>
                  <a:pt x="25921957" y="8365537"/>
                  <a:pt x="25781265" y="8296143"/>
                  <a:pt x="25659757" y="8365537"/>
                </a:cubicBezTo>
                <a:cubicBezTo>
                  <a:pt x="25499879" y="8455241"/>
                  <a:pt x="25332007" y="8514479"/>
                  <a:pt x="25162537" y="8563562"/>
                </a:cubicBezTo>
                <a:cubicBezTo>
                  <a:pt x="25096987" y="8583872"/>
                  <a:pt x="25031437" y="8594028"/>
                  <a:pt x="24965887" y="8602490"/>
                </a:cubicBezTo>
                <a:cubicBezTo>
                  <a:pt x="24798015" y="8632956"/>
                  <a:pt x="24666915" y="8375692"/>
                  <a:pt x="24470265" y="8543252"/>
                </a:cubicBezTo>
                <a:cubicBezTo>
                  <a:pt x="24329573" y="8673576"/>
                  <a:pt x="24132923" y="8594028"/>
                  <a:pt x="23953861" y="8622800"/>
                </a:cubicBezTo>
                <a:cubicBezTo>
                  <a:pt x="23813167" y="8643111"/>
                  <a:pt x="23682069" y="8682039"/>
                  <a:pt x="23570153" y="8781898"/>
                </a:cubicBezTo>
                <a:cubicBezTo>
                  <a:pt x="23458239" y="8871601"/>
                  <a:pt x="23344725" y="8959613"/>
                  <a:pt x="23204033" y="8990078"/>
                </a:cubicBezTo>
                <a:cubicBezTo>
                  <a:pt x="23269583" y="8871601"/>
                  <a:pt x="23383097" y="8802208"/>
                  <a:pt x="23485419" y="8722659"/>
                </a:cubicBezTo>
                <a:cubicBezTo>
                  <a:pt x="23597333" y="8643111"/>
                  <a:pt x="23691661" y="8563562"/>
                  <a:pt x="23766803" y="8445085"/>
                </a:cubicBezTo>
                <a:cubicBezTo>
                  <a:pt x="23813167" y="8404465"/>
                  <a:pt x="23870723" y="8355382"/>
                  <a:pt x="23813167" y="8275833"/>
                </a:cubicBezTo>
                <a:cubicBezTo>
                  <a:pt x="23813167" y="8265678"/>
                  <a:pt x="23776395" y="8255523"/>
                  <a:pt x="23766803" y="8265678"/>
                </a:cubicBezTo>
                <a:cubicBezTo>
                  <a:pt x="23691661" y="8324916"/>
                  <a:pt x="23757211" y="8385847"/>
                  <a:pt x="23766803" y="8445085"/>
                </a:cubicBezTo>
                <a:cubicBezTo>
                  <a:pt x="23550969" y="8285988"/>
                  <a:pt x="23354319" y="8296143"/>
                  <a:pt x="23128891" y="8445085"/>
                </a:cubicBezTo>
                <a:cubicBezTo>
                  <a:pt x="22941833" y="8563562"/>
                  <a:pt x="22718005" y="8632956"/>
                  <a:pt x="22529349" y="8771743"/>
                </a:cubicBezTo>
                <a:cubicBezTo>
                  <a:pt x="22463799" y="8820826"/>
                  <a:pt x="22380663" y="8851291"/>
                  <a:pt x="22295927" y="8871601"/>
                </a:cubicBezTo>
                <a:cubicBezTo>
                  <a:pt x="22051315" y="8959613"/>
                  <a:pt x="21976171" y="8930840"/>
                  <a:pt x="21845071" y="8682039"/>
                </a:cubicBezTo>
                <a:cubicBezTo>
                  <a:pt x="21761935" y="8524634"/>
                  <a:pt x="21658015" y="8404465"/>
                  <a:pt x="21470957" y="8414620"/>
                </a:cubicBezTo>
                <a:cubicBezTo>
                  <a:pt x="21442179" y="8414620"/>
                  <a:pt x="21376629" y="8394310"/>
                  <a:pt x="21376629" y="8375692"/>
                </a:cubicBezTo>
                <a:cubicBezTo>
                  <a:pt x="21339857" y="8167512"/>
                  <a:pt x="21104837" y="8126891"/>
                  <a:pt x="21048881" y="7949176"/>
                </a:cubicBezTo>
                <a:cubicBezTo>
                  <a:pt x="21002515" y="7779924"/>
                  <a:pt x="21012109" y="7592053"/>
                  <a:pt x="21002515" y="7412646"/>
                </a:cubicBezTo>
                <a:cubicBezTo>
                  <a:pt x="20992923" y="7155382"/>
                  <a:pt x="20777087" y="6947202"/>
                  <a:pt x="20534073" y="6965819"/>
                </a:cubicBezTo>
                <a:cubicBezTo>
                  <a:pt x="20458931" y="6975975"/>
                  <a:pt x="20410967" y="7016595"/>
                  <a:pt x="20383789" y="7085989"/>
                </a:cubicBezTo>
                <a:cubicBezTo>
                  <a:pt x="20327831" y="7273859"/>
                  <a:pt x="20318239" y="7471884"/>
                  <a:pt x="20177545" y="7620826"/>
                </a:cubicBezTo>
                <a:cubicBezTo>
                  <a:pt x="20131181" y="7671602"/>
                  <a:pt x="20158361" y="7759613"/>
                  <a:pt x="20187139" y="7820544"/>
                </a:cubicBezTo>
                <a:cubicBezTo>
                  <a:pt x="20262281" y="8028725"/>
                  <a:pt x="20206323" y="8236905"/>
                  <a:pt x="20214317" y="8445085"/>
                </a:cubicBezTo>
                <a:cubicBezTo>
                  <a:pt x="20214317" y="8524634"/>
                  <a:pt x="20167953" y="8553407"/>
                  <a:pt x="20102403" y="8514479"/>
                </a:cubicBezTo>
                <a:cubicBezTo>
                  <a:pt x="20036853" y="8473858"/>
                  <a:pt x="19980897" y="8414620"/>
                  <a:pt x="19915347" y="8385847"/>
                </a:cubicBezTo>
                <a:cubicBezTo>
                  <a:pt x="19803431" y="8335072"/>
                  <a:pt x="19680325" y="8245368"/>
                  <a:pt x="19568411" y="8404465"/>
                </a:cubicBezTo>
                <a:cubicBezTo>
                  <a:pt x="19531639" y="8463703"/>
                  <a:pt x="19502861" y="8414620"/>
                  <a:pt x="19502861" y="8385847"/>
                </a:cubicBezTo>
                <a:cubicBezTo>
                  <a:pt x="19493269" y="8126891"/>
                  <a:pt x="19277433" y="8226750"/>
                  <a:pt x="19165519" y="8157356"/>
                </a:cubicBezTo>
                <a:cubicBezTo>
                  <a:pt x="19127149" y="8137046"/>
                  <a:pt x="19090377" y="8196285"/>
                  <a:pt x="19061599" y="8245368"/>
                </a:cubicBezTo>
                <a:cubicBezTo>
                  <a:pt x="18949685" y="8473858"/>
                  <a:pt x="18828177" y="8702349"/>
                  <a:pt x="18772219" y="8959613"/>
                </a:cubicBezTo>
                <a:cubicBezTo>
                  <a:pt x="18753035" y="9089937"/>
                  <a:pt x="18687485" y="9169486"/>
                  <a:pt x="18602749" y="9249034"/>
                </a:cubicBezTo>
                <a:cubicBezTo>
                  <a:pt x="18452465" y="9377666"/>
                  <a:pt x="18321365" y="9516453"/>
                  <a:pt x="18153493" y="9614620"/>
                </a:cubicBezTo>
                <a:cubicBezTo>
                  <a:pt x="18041577" y="9673858"/>
                  <a:pt x="17928065" y="9704323"/>
                  <a:pt x="17806557" y="9724634"/>
                </a:cubicBezTo>
                <a:cubicBezTo>
                  <a:pt x="17712229" y="9744944"/>
                  <a:pt x="17646679" y="9724634"/>
                  <a:pt x="17581129" y="9645085"/>
                </a:cubicBezTo>
                <a:cubicBezTo>
                  <a:pt x="17422851" y="9465678"/>
                  <a:pt x="17226201" y="9347201"/>
                  <a:pt x="17027953" y="9228724"/>
                </a:cubicBezTo>
                <a:cubicBezTo>
                  <a:pt x="16971995" y="9188104"/>
                  <a:pt x="16898451" y="9149175"/>
                  <a:pt x="16850489" y="9089937"/>
                </a:cubicBezTo>
                <a:cubicBezTo>
                  <a:pt x="16757759" y="8959613"/>
                  <a:pt x="16634653" y="8900374"/>
                  <a:pt x="16493961" y="8891912"/>
                </a:cubicBezTo>
                <a:cubicBezTo>
                  <a:pt x="16335681" y="8871601"/>
                  <a:pt x="16241354" y="8781898"/>
                  <a:pt x="16156618" y="8643111"/>
                </a:cubicBezTo>
                <a:cubicBezTo>
                  <a:pt x="16044704" y="8434930"/>
                  <a:pt x="15923197" y="8236905"/>
                  <a:pt x="15875233" y="7998259"/>
                </a:cubicBezTo>
                <a:cubicBezTo>
                  <a:pt x="15867239" y="7928866"/>
                  <a:pt x="15828869" y="7859472"/>
                  <a:pt x="15753726" y="7849317"/>
                </a:cubicBezTo>
                <a:cubicBezTo>
                  <a:pt x="15678584" y="7849317"/>
                  <a:pt x="15641812" y="7918711"/>
                  <a:pt x="15603441" y="7977949"/>
                </a:cubicBezTo>
                <a:cubicBezTo>
                  <a:pt x="15576262" y="8047342"/>
                  <a:pt x="15529897" y="8147201"/>
                  <a:pt x="15576262" y="8206440"/>
                </a:cubicBezTo>
                <a:cubicBezTo>
                  <a:pt x="15688176" y="8355382"/>
                  <a:pt x="15622626" y="8514479"/>
                  <a:pt x="15613034" y="8663421"/>
                </a:cubicBezTo>
                <a:cubicBezTo>
                  <a:pt x="15595447" y="8881757"/>
                  <a:pt x="15670590" y="9069627"/>
                  <a:pt x="15772911" y="9228724"/>
                </a:cubicBezTo>
                <a:cubicBezTo>
                  <a:pt x="15848054" y="9357356"/>
                  <a:pt x="15894419" y="9475833"/>
                  <a:pt x="15838461" y="9614620"/>
                </a:cubicBezTo>
                <a:cubicBezTo>
                  <a:pt x="15763319" y="9853266"/>
                  <a:pt x="15904011" y="10051291"/>
                  <a:pt x="15894419" y="10279782"/>
                </a:cubicBezTo>
                <a:cubicBezTo>
                  <a:pt x="15894419" y="10328865"/>
                  <a:pt x="15959969" y="10349175"/>
                  <a:pt x="15998339" y="10369486"/>
                </a:cubicBezTo>
                <a:cubicBezTo>
                  <a:pt x="15979154" y="10459189"/>
                  <a:pt x="15959969" y="10547201"/>
                  <a:pt x="15904011" y="10616594"/>
                </a:cubicBezTo>
                <a:cubicBezTo>
                  <a:pt x="15828869" y="10706298"/>
                  <a:pt x="15792097" y="10796002"/>
                  <a:pt x="15884826" y="10904323"/>
                </a:cubicBezTo>
                <a:cubicBezTo>
                  <a:pt x="15932789" y="10944944"/>
                  <a:pt x="15932789" y="11024492"/>
                  <a:pt x="15884826" y="11063420"/>
                </a:cubicBezTo>
                <a:cubicBezTo>
                  <a:pt x="15801689" y="11142969"/>
                  <a:pt x="15753726" y="11212363"/>
                  <a:pt x="15828869" y="11330839"/>
                </a:cubicBezTo>
                <a:cubicBezTo>
                  <a:pt x="15848054" y="11361305"/>
                  <a:pt x="15792097" y="11400233"/>
                  <a:pt x="15763319" y="11410388"/>
                </a:cubicBezTo>
                <a:cubicBezTo>
                  <a:pt x="15613034" y="11479781"/>
                  <a:pt x="15481934" y="11420543"/>
                  <a:pt x="15425977" y="11261446"/>
                </a:cubicBezTo>
                <a:cubicBezTo>
                  <a:pt x="15389205" y="11181897"/>
                  <a:pt x="15389205" y="11083731"/>
                  <a:pt x="15370019" y="11004182"/>
                </a:cubicBezTo>
                <a:cubicBezTo>
                  <a:pt x="15323655" y="10855240"/>
                  <a:pt x="15275691" y="10834930"/>
                  <a:pt x="15154184" y="10924633"/>
                </a:cubicBezTo>
                <a:cubicBezTo>
                  <a:pt x="15127005" y="10944944"/>
                  <a:pt x="15098227" y="10994027"/>
                  <a:pt x="15061455" y="10963562"/>
                </a:cubicBezTo>
                <a:cubicBezTo>
                  <a:pt x="15032677" y="10934789"/>
                  <a:pt x="15061455" y="10894168"/>
                  <a:pt x="15079042" y="10855240"/>
                </a:cubicBezTo>
                <a:cubicBezTo>
                  <a:pt x="15098227" y="10824775"/>
                  <a:pt x="15117412" y="10785847"/>
                  <a:pt x="15127005" y="10745226"/>
                </a:cubicBezTo>
                <a:cubicBezTo>
                  <a:pt x="15127005" y="10736763"/>
                  <a:pt x="15127005" y="10706298"/>
                  <a:pt x="15117412" y="10696143"/>
                </a:cubicBezTo>
                <a:cubicBezTo>
                  <a:pt x="15098227" y="10667370"/>
                  <a:pt x="15061455" y="10677525"/>
                  <a:pt x="15042270" y="10696143"/>
                </a:cubicBezTo>
                <a:cubicBezTo>
                  <a:pt x="14986313" y="10785847"/>
                  <a:pt x="14911170" y="10865395"/>
                  <a:pt x="14872799" y="10973717"/>
                </a:cubicBezTo>
                <a:cubicBezTo>
                  <a:pt x="14788064" y="10914478"/>
                  <a:pt x="14714520" y="10834930"/>
                  <a:pt x="14648970" y="10745226"/>
                </a:cubicBezTo>
                <a:cubicBezTo>
                  <a:pt x="14554642" y="10626749"/>
                  <a:pt x="14508278" y="10477807"/>
                  <a:pt x="14573828" y="10328865"/>
                </a:cubicBezTo>
                <a:cubicBezTo>
                  <a:pt x="14639378" y="10179923"/>
                  <a:pt x="14601007" y="10061446"/>
                  <a:pt x="14508278" y="9942969"/>
                </a:cubicBezTo>
                <a:cubicBezTo>
                  <a:pt x="14460314" y="9892194"/>
                  <a:pt x="14404357" y="9843110"/>
                  <a:pt x="14404357" y="9773717"/>
                </a:cubicBezTo>
                <a:cubicBezTo>
                  <a:pt x="14394765" y="9526608"/>
                  <a:pt x="14310029" y="9308273"/>
                  <a:pt x="14263665" y="9069627"/>
                </a:cubicBezTo>
                <a:cubicBezTo>
                  <a:pt x="14226893" y="8871601"/>
                  <a:pt x="14217300" y="8653266"/>
                  <a:pt x="13945508" y="8643111"/>
                </a:cubicBezTo>
                <a:cubicBezTo>
                  <a:pt x="13870365" y="8643111"/>
                  <a:pt x="13870365" y="8534789"/>
                  <a:pt x="13860773" y="8473858"/>
                </a:cubicBezTo>
                <a:cubicBezTo>
                  <a:pt x="13833593" y="8375692"/>
                  <a:pt x="13804815" y="8265678"/>
                  <a:pt x="13683308" y="8275833"/>
                </a:cubicBezTo>
                <a:cubicBezTo>
                  <a:pt x="13561801" y="8285988"/>
                  <a:pt x="13421108" y="8424775"/>
                  <a:pt x="13421108" y="8534789"/>
                </a:cubicBezTo>
                <a:cubicBezTo>
                  <a:pt x="13411516" y="8673576"/>
                  <a:pt x="13401923" y="8812363"/>
                  <a:pt x="13411516" y="8951150"/>
                </a:cubicBezTo>
                <a:cubicBezTo>
                  <a:pt x="13438695" y="9298118"/>
                  <a:pt x="13345967" y="9604465"/>
                  <a:pt x="13195682" y="9902349"/>
                </a:cubicBezTo>
                <a:cubicBezTo>
                  <a:pt x="13149316" y="9971742"/>
                  <a:pt x="13139724" y="10071601"/>
                  <a:pt x="13101354" y="10151150"/>
                </a:cubicBezTo>
                <a:cubicBezTo>
                  <a:pt x="13008624" y="10349175"/>
                  <a:pt x="12829561" y="10369486"/>
                  <a:pt x="12671281" y="10220543"/>
                </a:cubicBezTo>
                <a:cubicBezTo>
                  <a:pt x="12615324" y="10161305"/>
                  <a:pt x="12559368" y="10120684"/>
                  <a:pt x="12501811" y="10071601"/>
                </a:cubicBezTo>
                <a:cubicBezTo>
                  <a:pt x="12436262" y="10012363"/>
                  <a:pt x="12380304" y="9922659"/>
                  <a:pt x="12314755" y="10071601"/>
                </a:cubicBezTo>
                <a:cubicBezTo>
                  <a:pt x="12285976" y="10140995"/>
                  <a:pt x="12239611" y="10091912"/>
                  <a:pt x="12212432" y="10051291"/>
                </a:cubicBezTo>
                <a:cubicBezTo>
                  <a:pt x="12098919" y="9902349"/>
                  <a:pt x="12042962" y="9734789"/>
                  <a:pt x="12006191" y="9565536"/>
                </a:cubicBezTo>
                <a:cubicBezTo>
                  <a:pt x="11847912" y="8910530"/>
                  <a:pt x="11735996" y="8255523"/>
                  <a:pt x="11726403" y="7581898"/>
                </a:cubicBezTo>
                <a:cubicBezTo>
                  <a:pt x="11726403" y="7482039"/>
                  <a:pt x="11753584" y="7314479"/>
                  <a:pt x="11688033" y="7314479"/>
                </a:cubicBezTo>
                <a:cubicBezTo>
                  <a:pt x="11566526" y="7304324"/>
                  <a:pt x="11604896" y="7482039"/>
                  <a:pt x="11566526" y="7571743"/>
                </a:cubicBezTo>
                <a:cubicBezTo>
                  <a:pt x="11510569" y="7690220"/>
                  <a:pt x="11510569" y="7829007"/>
                  <a:pt x="11500976" y="7959331"/>
                </a:cubicBezTo>
                <a:cubicBezTo>
                  <a:pt x="11473796" y="8414620"/>
                  <a:pt x="11464205" y="8871601"/>
                  <a:pt x="11406648" y="9326891"/>
                </a:cubicBezTo>
                <a:cubicBezTo>
                  <a:pt x="11389062" y="9465678"/>
                  <a:pt x="11398654" y="9604465"/>
                  <a:pt x="11398654" y="9753407"/>
                </a:cubicBezTo>
                <a:cubicBezTo>
                  <a:pt x="11398654" y="9822800"/>
                  <a:pt x="11406648" y="9892194"/>
                  <a:pt x="11379469" y="9953125"/>
                </a:cubicBezTo>
                <a:cubicBezTo>
                  <a:pt x="11341098" y="10051291"/>
                  <a:pt x="11285141" y="10110529"/>
                  <a:pt x="11182819" y="10071601"/>
                </a:cubicBezTo>
                <a:cubicBezTo>
                  <a:pt x="10976576" y="9992053"/>
                  <a:pt x="10731964" y="10022518"/>
                  <a:pt x="10573685" y="9814338"/>
                </a:cubicBezTo>
                <a:cubicBezTo>
                  <a:pt x="10508134" y="9734789"/>
                  <a:pt x="10413806" y="9734789"/>
                  <a:pt x="10311485" y="9744944"/>
                </a:cubicBezTo>
                <a:cubicBezTo>
                  <a:pt x="10049286" y="9763562"/>
                  <a:pt x="9852635" y="9585847"/>
                  <a:pt x="9823857" y="9298118"/>
                </a:cubicBezTo>
                <a:cubicBezTo>
                  <a:pt x="9804672" y="9159331"/>
                  <a:pt x="9814265" y="9010388"/>
                  <a:pt x="9748716" y="8881757"/>
                </a:cubicBezTo>
                <a:cubicBezTo>
                  <a:pt x="9739122" y="8871601"/>
                  <a:pt x="9719937" y="8851291"/>
                  <a:pt x="9711943" y="8841136"/>
                </a:cubicBezTo>
                <a:cubicBezTo>
                  <a:pt x="9673573" y="8841136"/>
                  <a:pt x="9663979" y="8871601"/>
                  <a:pt x="9663979" y="8900374"/>
                </a:cubicBezTo>
                <a:cubicBezTo>
                  <a:pt x="9654388" y="9079782"/>
                  <a:pt x="9654388" y="9257497"/>
                  <a:pt x="9644794" y="9447060"/>
                </a:cubicBezTo>
                <a:cubicBezTo>
                  <a:pt x="9644794" y="9545226"/>
                  <a:pt x="9654388" y="9645085"/>
                  <a:pt x="9636801" y="9744944"/>
                </a:cubicBezTo>
                <a:cubicBezTo>
                  <a:pt x="9608022" y="9971742"/>
                  <a:pt x="9532880" y="10041136"/>
                  <a:pt x="9307452" y="10071601"/>
                </a:cubicBezTo>
                <a:cubicBezTo>
                  <a:pt x="9149173" y="10091912"/>
                  <a:pt x="8998889" y="10091912"/>
                  <a:pt x="8896567" y="9912504"/>
                </a:cubicBezTo>
                <a:cubicBezTo>
                  <a:pt x="8848603" y="9832955"/>
                  <a:pt x="8773461" y="9783872"/>
                  <a:pt x="8680731" y="9804182"/>
                </a:cubicBezTo>
                <a:cubicBezTo>
                  <a:pt x="8511260" y="9843110"/>
                  <a:pt x="8418531" y="9734789"/>
                  <a:pt x="8324203" y="9614620"/>
                </a:cubicBezTo>
                <a:cubicBezTo>
                  <a:pt x="8268247" y="9535071"/>
                  <a:pt x="8229875" y="9447060"/>
                  <a:pt x="8146739" y="9387821"/>
                </a:cubicBezTo>
                <a:cubicBezTo>
                  <a:pt x="8052411" y="9326891"/>
                  <a:pt x="7977269" y="9337046"/>
                  <a:pt x="7940497" y="9447060"/>
                </a:cubicBezTo>
                <a:cubicBezTo>
                  <a:pt x="7892534" y="9575692"/>
                  <a:pt x="7817391" y="9704323"/>
                  <a:pt x="7865354" y="9873576"/>
                </a:cubicBezTo>
                <a:cubicBezTo>
                  <a:pt x="7902126" y="10012363"/>
                  <a:pt x="7846169" y="10051291"/>
                  <a:pt x="7715069" y="9992053"/>
                </a:cubicBezTo>
                <a:cubicBezTo>
                  <a:pt x="7630334" y="9953125"/>
                  <a:pt x="7555191" y="9922659"/>
                  <a:pt x="7472055" y="9932814"/>
                </a:cubicBezTo>
                <a:cubicBezTo>
                  <a:pt x="7237035" y="9942969"/>
                  <a:pt x="7171484" y="9873576"/>
                  <a:pt x="7086749" y="9634930"/>
                </a:cubicBezTo>
                <a:cubicBezTo>
                  <a:pt x="7049977" y="9516453"/>
                  <a:pt x="7115527" y="9316735"/>
                  <a:pt x="6955650" y="9308273"/>
                </a:cubicBezTo>
                <a:cubicBezTo>
                  <a:pt x="6824550" y="9298118"/>
                  <a:pt x="6899692" y="9516453"/>
                  <a:pt x="6814957" y="9604465"/>
                </a:cubicBezTo>
                <a:cubicBezTo>
                  <a:pt x="6797370" y="9614620"/>
                  <a:pt x="6787777" y="9634930"/>
                  <a:pt x="6778185" y="9645085"/>
                </a:cubicBezTo>
                <a:cubicBezTo>
                  <a:pt x="6759000" y="9624775"/>
                  <a:pt x="6749407" y="9585847"/>
                  <a:pt x="6730222" y="9575692"/>
                </a:cubicBezTo>
                <a:cubicBezTo>
                  <a:pt x="6506393" y="9506298"/>
                  <a:pt x="6421658" y="9308273"/>
                  <a:pt x="6356108" y="9089937"/>
                </a:cubicBezTo>
                <a:cubicBezTo>
                  <a:pt x="6205822" y="8612645"/>
                  <a:pt x="6093908" y="8137046"/>
                  <a:pt x="6037951" y="7630981"/>
                </a:cubicBezTo>
                <a:cubicBezTo>
                  <a:pt x="5981994" y="7135072"/>
                  <a:pt x="5943623" y="6639162"/>
                  <a:pt x="5775751" y="6163563"/>
                </a:cubicBezTo>
                <a:cubicBezTo>
                  <a:pt x="5746973" y="6102632"/>
                  <a:pt x="5737380" y="6034931"/>
                  <a:pt x="5700609" y="5963845"/>
                </a:cubicBezTo>
                <a:cubicBezTo>
                  <a:pt x="5652645" y="5885989"/>
                  <a:pt x="5579101" y="5875834"/>
                  <a:pt x="5513551" y="5945227"/>
                </a:cubicBezTo>
                <a:cubicBezTo>
                  <a:pt x="5475180" y="5994310"/>
                  <a:pt x="5438409" y="6043394"/>
                  <a:pt x="5419224" y="6094169"/>
                </a:cubicBezTo>
                <a:cubicBezTo>
                  <a:pt x="5372859" y="6292195"/>
                  <a:pt x="5297716" y="6451292"/>
                  <a:pt x="5118653" y="6569769"/>
                </a:cubicBezTo>
                <a:cubicBezTo>
                  <a:pt x="5006739" y="6649317"/>
                  <a:pt x="5025924" y="6816877"/>
                  <a:pt x="5072288" y="6957357"/>
                </a:cubicBezTo>
                <a:cubicBezTo>
                  <a:pt x="5118653" y="7075833"/>
                  <a:pt x="5118653" y="7194310"/>
                  <a:pt x="5091474" y="7314479"/>
                </a:cubicBezTo>
                <a:cubicBezTo>
                  <a:pt x="5081881" y="7333097"/>
                  <a:pt x="5072288" y="7343252"/>
                  <a:pt x="5062696" y="7363563"/>
                </a:cubicBezTo>
                <a:cubicBezTo>
                  <a:pt x="5043511" y="7343252"/>
                  <a:pt x="5035517" y="7333097"/>
                  <a:pt x="5025924" y="7314479"/>
                </a:cubicBezTo>
                <a:cubicBezTo>
                  <a:pt x="4987553" y="7174000"/>
                  <a:pt x="4941188" y="7026750"/>
                  <a:pt x="4922003" y="6877808"/>
                </a:cubicBezTo>
                <a:cubicBezTo>
                  <a:pt x="4885232" y="6539303"/>
                  <a:pt x="4837268" y="6212646"/>
                  <a:pt x="4790904" y="5875834"/>
                </a:cubicBezTo>
                <a:cubicBezTo>
                  <a:pt x="4790904" y="5845368"/>
                  <a:pt x="4763724" y="5816595"/>
                  <a:pt x="4744539" y="5806440"/>
                </a:cubicBezTo>
                <a:cubicBezTo>
                  <a:pt x="4715761" y="5796285"/>
                  <a:pt x="4698174" y="5835213"/>
                  <a:pt x="4698174" y="5865679"/>
                </a:cubicBezTo>
                <a:cubicBezTo>
                  <a:pt x="4706168" y="6143253"/>
                  <a:pt x="4538296" y="6400516"/>
                  <a:pt x="4631026" y="6688245"/>
                </a:cubicBezTo>
                <a:cubicBezTo>
                  <a:pt x="4640618" y="6728866"/>
                  <a:pt x="4631026" y="6798259"/>
                  <a:pt x="4575068" y="6808415"/>
                </a:cubicBezTo>
                <a:cubicBezTo>
                  <a:pt x="4499926" y="6816877"/>
                  <a:pt x="4491932" y="6749176"/>
                  <a:pt x="4482339" y="6688245"/>
                </a:cubicBezTo>
                <a:cubicBezTo>
                  <a:pt x="4453561" y="6579924"/>
                  <a:pt x="4434376" y="6469910"/>
                  <a:pt x="4416789" y="6371743"/>
                </a:cubicBezTo>
                <a:cubicBezTo>
                  <a:pt x="4407197" y="6341278"/>
                  <a:pt x="4388011" y="6302350"/>
                  <a:pt x="4359233" y="6312505"/>
                </a:cubicBezTo>
                <a:cubicBezTo>
                  <a:pt x="4332054" y="6320968"/>
                  <a:pt x="4312868" y="6351433"/>
                  <a:pt x="4303276" y="6371743"/>
                </a:cubicBezTo>
                <a:cubicBezTo>
                  <a:pt x="4220140" y="6688245"/>
                  <a:pt x="4172176" y="7016595"/>
                  <a:pt x="4135404" y="7343252"/>
                </a:cubicBezTo>
                <a:cubicBezTo>
                  <a:pt x="4089040" y="7749458"/>
                  <a:pt x="4013897" y="8147201"/>
                  <a:pt x="4013897" y="8563562"/>
                </a:cubicBezTo>
                <a:cubicBezTo>
                  <a:pt x="4013897" y="8871601"/>
                  <a:pt x="3778877" y="9030699"/>
                  <a:pt x="3611005" y="9218569"/>
                </a:cubicBezTo>
                <a:cubicBezTo>
                  <a:pt x="3563042" y="9267652"/>
                  <a:pt x="3487899" y="9287962"/>
                  <a:pt x="3422349" y="9249034"/>
                </a:cubicBezTo>
                <a:cubicBezTo>
                  <a:pt x="3366392" y="9208414"/>
                  <a:pt x="3366392" y="9149175"/>
                  <a:pt x="3385577" y="9089937"/>
                </a:cubicBezTo>
                <a:cubicBezTo>
                  <a:pt x="3441535" y="8891912"/>
                  <a:pt x="3281656" y="8781898"/>
                  <a:pt x="3216107" y="8632956"/>
                </a:cubicBezTo>
                <a:cubicBezTo>
                  <a:pt x="3188928" y="8573717"/>
                  <a:pt x="3113785" y="8594028"/>
                  <a:pt x="3085007" y="8653266"/>
                </a:cubicBezTo>
                <a:cubicBezTo>
                  <a:pt x="3057828" y="8712504"/>
                  <a:pt x="3075414" y="8802208"/>
                  <a:pt x="3009864" y="8841136"/>
                </a:cubicBezTo>
                <a:cubicBezTo>
                  <a:pt x="2963500" y="8871601"/>
                  <a:pt x="2907543" y="8910530"/>
                  <a:pt x="2861178" y="8871601"/>
                </a:cubicBezTo>
                <a:cubicBezTo>
                  <a:pt x="2805221" y="8841136"/>
                  <a:pt x="2832400" y="8781898"/>
                  <a:pt x="2841992" y="8742970"/>
                </a:cubicBezTo>
                <a:cubicBezTo>
                  <a:pt x="2878765" y="8643111"/>
                  <a:pt x="2897950" y="8573717"/>
                  <a:pt x="2757257" y="8563562"/>
                </a:cubicBezTo>
                <a:cubicBezTo>
                  <a:pt x="2710893" y="8563562"/>
                  <a:pt x="2730078" y="8484013"/>
                  <a:pt x="2738072" y="8434930"/>
                </a:cubicBezTo>
                <a:cubicBezTo>
                  <a:pt x="2766850" y="8324916"/>
                  <a:pt x="2795628" y="8226750"/>
                  <a:pt x="2766850" y="8106581"/>
                </a:cubicBezTo>
                <a:cubicBezTo>
                  <a:pt x="2757257" y="8077808"/>
                  <a:pt x="2730078" y="8008414"/>
                  <a:pt x="2701300" y="8047342"/>
                </a:cubicBezTo>
                <a:cubicBezTo>
                  <a:pt x="2597379" y="8206440"/>
                  <a:pt x="2597379" y="8106581"/>
                  <a:pt x="2579793" y="7998259"/>
                </a:cubicBezTo>
                <a:cubicBezTo>
                  <a:pt x="2570200" y="7888245"/>
                  <a:pt x="2475873" y="7820544"/>
                  <a:pt x="2419915" y="7730840"/>
                </a:cubicBezTo>
                <a:cubicBezTo>
                  <a:pt x="2354365" y="7630981"/>
                  <a:pt x="2439100" y="7620826"/>
                  <a:pt x="2504650" y="7602209"/>
                </a:cubicBezTo>
                <a:cubicBezTo>
                  <a:pt x="2523836" y="7075833"/>
                  <a:pt x="2429508" y="6569769"/>
                  <a:pt x="2298408" y="6063704"/>
                </a:cubicBezTo>
                <a:cubicBezTo>
                  <a:pt x="2260037" y="5924917"/>
                  <a:pt x="2242451" y="5775975"/>
                  <a:pt x="2213673" y="5628725"/>
                </a:cubicBezTo>
                <a:cubicBezTo>
                  <a:pt x="2194487" y="5530559"/>
                  <a:pt x="2167308" y="5430700"/>
                  <a:pt x="2148123" y="5340996"/>
                </a:cubicBezTo>
                <a:cubicBezTo>
                  <a:pt x="2130536" y="5302068"/>
                  <a:pt x="2101758" y="5261447"/>
                  <a:pt x="2063387" y="5281758"/>
                </a:cubicBezTo>
                <a:cubicBezTo>
                  <a:pt x="2036208" y="5281758"/>
                  <a:pt x="2017023" y="5312223"/>
                  <a:pt x="2007430" y="5330841"/>
                </a:cubicBezTo>
                <a:cubicBezTo>
                  <a:pt x="1980251" y="5410390"/>
                  <a:pt x="1961066" y="5489938"/>
                  <a:pt x="1951473" y="5569487"/>
                </a:cubicBezTo>
                <a:cubicBezTo>
                  <a:pt x="1839559" y="6320968"/>
                  <a:pt x="1708458" y="7085989"/>
                  <a:pt x="1652501" y="7849317"/>
                </a:cubicBezTo>
                <a:cubicBezTo>
                  <a:pt x="1633316" y="8147201"/>
                  <a:pt x="1538988" y="8434930"/>
                  <a:pt x="1538988" y="8742970"/>
                </a:cubicBezTo>
                <a:cubicBezTo>
                  <a:pt x="1529395" y="8871601"/>
                  <a:pt x="1492624" y="8891912"/>
                  <a:pt x="1407888" y="8792053"/>
                </a:cubicBezTo>
                <a:cubicBezTo>
                  <a:pt x="1361524" y="8742970"/>
                  <a:pt x="1332746" y="8732815"/>
                  <a:pt x="1332746" y="8812363"/>
                </a:cubicBezTo>
                <a:cubicBezTo>
                  <a:pt x="1313560" y="9257497"/>
                  <a:pt x="1192053" y="9684013"/>
                  <a:pt x="1201646" y="10120684"/>
                </a:cubicBezTo>
                <a:cubicBezTo>
                  <a:pt x="1211239" y="10220543"/>
                  <a:pt x="1182460" y="10320402"/>
                  <a:pt x="1174467" y="10418569"/>
                </a:cubicBezTo>
                <a:cubicBezTo>
                  <a:pt x="1145689" y="10577666"/>
                  <a:pt x="1116911" y="10716453"/>
                  <a:pt x="910668" y="10685988"/>
                </a:cubicBezTo>
                <a:cubicBezTo>
                  <a:pt x="808347" y="10677525"/>
                  <a:pt x="742797" y="10806157"/>
                  <a:pt x="630882" y="10796002"/>
                </a:cubicBezTo>
                <a:cubicBezTo>
                  <a:pt x="536554" y="10796002"/>
                  <a:pt x="480597" y="10765536"/>
                  <a:pt x="498183" y="10657215"/>
                </a:cubicBezTo>
                <a:cubicBezTo>
                  <a:pt x="546147" y="10388103"/>
                  <a:pt x="526961" y="10120684"/>
                  <a:pt x="526961" y="9853266"/>
                </a:cubicBezTo>
                <a:cubicBezTo>
                  <a:pt x="536554" y="9753407"/>
                  <a:pt x="507776" y="9655240"/>
                  <a:pt x="480597" y="9555381"/>
                </a:cubicBezTo>
                <a:cubicBezTo>
                  <a:pt x="386269" y="9308273"/>
                  <a:pt x="386269" y="9049317"/>
                  <a:pt x="471004" y="8802208"/>
                </a:cubicBezTo>
                <a:cubicBezTo>
                  <a:pt x="507776" y="8673576"/>
                  <a:pt x="507776" y="8563562"/>
                  <a:pt x="480597" y="8445085"/>
                </a:cubicBezTo>
                <a:cubicBezTo>
                  <a:pt x="424640" y="8404465"/>
                  <a:pt x="368682" y="8355382"/>
                  <a:pt x="330312" y="8463703"/>
                </a:cubicBezTo>
                <a:cubicBezTo>
                  <a:pt x="320719" y="8484013"/>
                  <a:pt x="320719" y="8514479"/>
                  <a:pt x="320719" y="8524634"/>
                </a:cubicBezTo>
                <a:cubicBezTo>
                  <a:pt x="376676" y="8930840"/>
                  <a:pt x="264762" y="9347201"/>
                  <a:pt x="359090" y="9753407"/>
                </a:cubicBezTo>
                <a:cubicBezTo>
                  <a:pt x="376676" y="9853266"/>
                  <a:pt x="368682" y="9953125"/>
                  <a:pt x="376676" y="10051291"/>
                </a:cubicBezTo>
                <a:cubicBezTo>
                  <a:pt x="376676" y="10140995"/>
                  <a:pt x="415047" y="10240854"/>
                  <a:pt x="283947" y="10110529"/>
                </a:cubicBezTo>
                <a:cubicBezTo>
                  <a:pt x="218397" y="10051291"/>
                  <a:pt x="227990" y="10171460"/>
                  <a:pt x="208805" y="10220543"/>
                </a:cubicBezTo>
                <a:cubicBezTo>
                  <a:pt x="208805" y="10249316"/>
                  <a:pt x="199212" y="10289937"/>
                  <a:pt x="170434" y="10289937"/>
                </a:cubicBezTo>
                <a:cubicBezTo>
                  <a:pt x="124069" y="10300092"/>
                  <a:pt x="104884" y="10259471"/>
                  <a:pt x="95291" y="10220543"/>
                </a:cubicBezTo>
                <a:cubicBezTo>
                  <a:pt x="68112" y="10022518"/>
                  <a:pt x="58519" y="9814338"/>
                  <a:pt x="95291" y="9624775"/>
                </a:cubicBezTo>
                <a:cubicBezTo>
                  <a:pt x="143254" y="9347201"/>
                  <a:pt x="87297" y="9079782"/>
                  <a:pt x="104884" y="8812363"/>
                </a:cubicBezTo>
                <a:cubicBezTo>
                  <a:pt x="114477" y="8653266"/>
                  <a:pt x="114477" y="8484013"/>
                  <a:pt x="124069" y="8316454"/>
                </a:cubicBezTo>
                <a:cubicBezTo>
                  <a:pt x="143254" y="8098118"/>
                  <a:pt x="143254" y="7879782"/>
                  <a:pt x="124069" y="7651292"/>
                </a:cubicBezTo>
                <a:cubicBezTo>
                  <a:pt x="114477" y="7602209"/>
                  <a:pt x="95291" y="7551433"/>
                  <a:pt x="104884" y="7512505"/>
                </a:cubicBezTo>
                <a:cubicBezTo>
                  <a:pt x="189619" y="7106299"/>
                  <a:pt x="124069" y="6698401"/>
                  <a:pt x="160841" y="6292195"/>
                </a:cubicBezTo>
                <a:cubicBezTo>
                  <a:pt x="218397" y="5775975"/>
                  <a:pt x="264762" y="5261447"/>
                  <a:pt x="255169" y="4736765"/>
                </a:cubicBezTo>
                <a:cubicBezTo>
                  <a:pt x="235984" y="4140996"/>
                  <a:pt x="218397" y="3545228"/>
                  <a:pt x="301534" y="2940997"/>
                </a:cubicBezTo>
                <a:cubicBezTo>
                  <a:pt x="311126" y="2851293"/>
                  <a:pt x="320719" y="2742971"/>
                  <a:pt x="293540" y="2653268"/>
                </a:cubicBezTo>
                <a:cubicBezTo>
                  <a:pt x="218397" y="2732816"/>
                  <a:pt x="235984" y="2841138"/>
                  <a:pt x="218397" y="2940997"/>
                </a:cubicBezTo>
                <a:cubicBezTo>
                  <a:pt x="199212" y="3000235"/>
                  <a:pt x="199212" y="3079784"/>
                  <a:pt x="199212" y="3149177"/>
                </a:cubicBezTo>
                <a:cubicBezTo>
                  <a:pt x="180027" y="3536765"/>
                  <a:pt x="160841" y="3922661"/>
                  <a:pt x="133662" y="4310249"/>
                </a:cubicBezTo>
                <a:cubicBezTo>
                  <a:pt x="133662" y="4379642"/>
                  <a:pt x="104884" y="4449036"/>
                  <a:pt x="95291" y="4518429"/>
                </a:cubicBezTo>
                <a:cubicBezTo>
                  <a:pt x="87297" y="4547202"/>
                  <a:pt x="58519" y="4577668"/>
                  <a:pt x="29741" y="4557357"/>
                </a:cubicBezTo>
                <a:cubicBezTo>
                  <a:pt x="12155" y="4547202"/>
                  <a:pt x="-7031" y="4508274"/>
                  <a:pt x="2562" y="4487964"/>
                </a:cubicBezTo>
                <a:cubicBezTo>
                  <a:pt x="39334" y="4251010"/>
                  <a:pt x="20149" y="4012365"/>
                  <a:pt x="29741" y="3763563"/>
                </a:cubicBezTo>
                <a:cubicBezTo>
                  <a:pt x="48927" y="3149177"/>
                  <a:pt x="95291" y="2533098"/>
                  <a:pt x="87297" y="1908557"/>
                </a:cubicBezTo>
                <a:cubicBezTo>
                  <a:pt x="87297" y="1869629"/>
                  <a:pt x="95291" y="1800235"/>
                  <a:pt x="104884" y="1800235"/>
                </a:cubicBezTo>
                <a:cubicBezTo>
                  <a:pt x="170434" y="1800235"/>
                  <a:pt x="152847" y="1869629"/>
                  <a:pt x="170434" y="1908557"/>
                </a:cubicBezTo>
                <a:cubicBezTo>
                  <a:pt x="208805" y="2037189"/>
                  <a:pt x="180027" y="2196286"/>
                  <a:pt x="255169" y="2316455"/>
                </a:cubicBezTo>
                <a:cubicBezTo>
                  <a:pt x="245576" y="2335073"/>
                  <a:pt x="235984" y="2365538"/>
                  <a:pt x="264762" y="2375694"/>
                </a:cubicBezTo>
                <a:lnTo>
                  <a:pt x="274354" y="2365538"/>
                </a:lnTo>
                <a:cubicBezTo>
                  <a:pt x="264762" y="2345228"/>
                  <a:pt x="255169" y="2335073"/>
                  <a:pt x="255169" y="2316455"/>
                </a:cubicBezTo>
                <a:cubicBezTo>
                  <a:pt x="320719" y="1977950"/>
                  <a:pt x="339904" y="1630983"/>
                  <a:pt x="368682" y="1284015"/>
                </a:cubicBezTo>
                <a:cubicBezTo>
                  <a:pt x="368682" y="1194311"/>
                  <a:pt x="368682" y="1104608"/>
                  <a:pt x="386269" y="1016596"/>
                </a:cubicBezTo>
                <a:cubicBezTo>
                  <a:pt x="415047" y="867654"/>
                  <a:pt x="461412" y="837189"/>
                  <a:pt x="648469" y="877809"/>
                </a:cubicBezTo>
                <a:cubicBezTo>
                  <a:pt x="630882" y="887965"/>
                  <a:pt x="611697" y="896427"/>
                  <a:pt x="602104" y="906582"/>
                </a:cubicBezTo>
                <a:cubicBezTo>
                  <a:pt x="592511" y="906582"/>
                  <a:pt x="592511" y="926893"/>
                  <a:pt x="592511" y="926893"/>
                </a:cubicBezTo>
                <a:cubicBezTo>
                  <a:pt x="630882" y="926893"/>
                  <a:pt x="630882" y="896427"/>
                  <a:pt x="648469" y="877809"/>
                </a:cubicBezTo>
                <a:cubicBezTo>
                  <a:pt x="902674" y="1006441"/>
                  <a:pt x="1043367" y="1234932"/>
                  <a:pt x="1136096" y="1502351"/>
                </a:cubicBezTo>
                <a:cubicBezTo>
                  <a:pt x="1192053" y="1690221"/>
                  <a:pt x="1276788" y="1849318"/>
                  <a:pt x="1492624" y="1869629"/>
                </a:cubicBezTo>
                <a:cubicBezTo>
                  <a:pt x="1577359" y="1869629"/>
                  <a:pt x="1633316" y="1959332"/>
                  <a:pt x="1698866" y="2018571"/>
                </a:cubicBezTo>
                <a:cubicBezTo>
                  <a:pt x="1820373" y="2147203"/>
                  <a:pt x="1961066" y="2236907"/>
                  <a:pt x="2130536" y="2285990"/>
                </a:cubicBezTo>
                <a:cubicBezTo>
                  <a:pt x="2213673" y="2316455"/>
                  <a:pt x="2288815" y="2316455"/>
                  <a:pt x="2373551" y="2306300"/>
                </a:cubicBezTo>
                <a:cubicBezTo>
                  <a:pt x="2635750" y="2247062"/>
                  <a:pt x="2757257" y="2324918"/>
                  <a:pt x="2861178" y="2583874"/>
                </a:cubicBezTo>
                <a:cubicBezTo>
                  <a:pt x="2897950" y="2692196"/>
                  <a:pt x="2917135" y="2822520"/>
                  <a:pt x="2992278" y="2910531"/>
                </a:cubicBezTo>
                <a:cubicBezTo>
                  <a:pt x="3038642" y="2969770"/>
                  <a:pt x="3094600" y="2969770"/>
                  <a:pt x="3123377" y="2890221"/>
                </a:cubicBezTo>
                <a:cubicBezTo>
                  <a:pt x="3216107" y="2543253"/>
                  <a:pt x="3329620" y="2196286"/>
                  <a:pt x="3347207" y="1818853"/>
                </a:cubicBezTo>
                <a:cubicBezTo>
                  <a:pt x="3366392" y="1284015"/>
                  <a:pt x="3470313" y="767795"/>
                  <a:pt x="3684549" y="282041"/>
                </a:cubicBezTo>
                <a:cubicBezTo>
                  <a:pt x="3713327" y="212647"/>
                  <a:pt x="3742105" y="153409"/>
                  <a:pt x="3788469" y="104326"/>
                </a:cubicBezTo>
                <a:cubicBezTo>
                  <a:pt x="3844427" y="34086"/>
                  <a:pt x="3902782" y="-1034"/>
                  <a:pt x="3962536" y="24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681720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3180358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拉格朗日插值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算法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/>
              <p:nvPr/>
            </p:nvSpPr>
            <p:spPr>
              <a:xfrm>
                <a:off x="1061495" y="1233405"/>
                <a:ext cx="10069010" cy="507350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（</a:t>
                </a:r>
                <a:r>
                  <a:rPr lang="en-US" altLang="zh-CN" sz="1600" b="1" dirty="0" err="1">
                    <a:solidFill>
                      <a:srgbClr val="99191E"/>
                    </a:solidFill>
                    <a:latin typeface="+mn-ea"/>
                  </a:rPr>
                  <a:t>k,n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）门限方案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是基于拉格朗日插值多项式算法的密码共享方案，秘密即为图像重要信息。把秘密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s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分成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n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份（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n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个子秘密或影子）并分发给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n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个参与者，只要其中任意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k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个参与者联合就能恢复秘密。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构造（</a:t>
                </a: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k-1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）次拉格朗日插值多项式：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			(1)</a:t>
                </a: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秘密分配过程：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每个参与者一个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，带入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(1)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中得到对应的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子秘密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拉格朗日插值公式：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				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(3)</a:t>
                </a: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变换插值多项式：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…(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…(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…(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		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(4)</a:t>
                </a: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求解</a:t>
                </a: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y=F(0)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	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(5)</a:t>
                </a: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由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(5)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可以看出，只有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k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个或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k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个以上的子秘密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 dirty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才能解出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s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88E76FB-E51A-47B2-93FD-80D149B2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5" y="1233405"/>
                <a:ext cx="10069010" cy="5073505"/>
              </a:xfrm>
              <a:prstGeom prst="rect">
                <a:avLst/>
              </a:prstGeom>
              <a:blipFill>
                <a:blip r:embed="rId2"/>
                <a:stretch>
                  <a:fillRect l="-1211" r="-1271" b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31E16D-3DB3-46A9-A0D9-C0261B82FB0A}"/>
                  </a:ext>
                </a:extLst>
              </p:cNvPr>
              <p:cNvSpPr/>
              <p:nvPr/>
            </p:nvSpPr>
            <p:spPr>
              <a:xfrm>
                <a:off x="1005222" y="2314486"/>
                <a:ext cx="10573101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选出</a:t>
                </a: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k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个子秘密：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E7E6E6">
                                                <a:lumMod val="1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  <m:e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E7E6E6">
                                            <a:lumMod val="1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1600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				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(2)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31E16D-3DB3-46A9-A0D9-C0261B82F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22" y="2314486"/>
                <a:ext cx="10573101" cy="1757148"/>
              </a:xfrm>
              <a:prstGeom prst="rect">
                <a:avLst/>
              </a:prstGeom>
              <a:blipFill>
                <a:blip r:embed="rId3"/>
                <a:stretch>
                  <a:fillRect l="-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888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81D-39F8-4E16-8045-521BB58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CB97-4252-4A3E-A8FF-03A76584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B14F6E-FFD9-4305-A735-0D9B5221A842}"/>
              </a:ext>
            </a:extLst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273D2-3441-44E7-8658-CA1128D0EABC}"/>
              </a:ext>
            </a:extLst>
          </p:cNvPr>
          <p:cNvSpPr/>
          <p:nvPr/>
        </p:nvSpPr>
        <p:spPr>
          <a:xfrm>
            <a:off x="259080" y="321532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F9959-A65B-49C1-8F82-AAECD5681C17}"/>
              </a:ext>
            </a:extLst>
          </p:cNvPr>
          <p:cNvSpPr>
            <a:spLocks/>
          </p:cNvSpPr>
          <p:nvPr/>
        </p:nvSpPr>
        <p:spPr bwMode="auto">
          <a:xfrm>
            <a:off x="838200" y="483013"/>
            <a:ext cx="3180358" cy="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2800" b="1" spc="300" dirty="0">
                <a:solidFill>
                  <a:srgbClr val="99191E"/>
                </a:solidFill>
                <a:ea typeface="Montserrat Semi" charset="0"/>
                <a:cs typeface="Montserrat Semi" charset="0"/>
                <a:sym typeface="Bebas Neue" charset="0"/>
              </a:rPr>
              <a:t>可视密码共享</a:t>
            </a:r>
            <a:r>
              <a:rPr lang="zh-CN" altLang="en-US" sz="2800" b="1" spc="300" dirty="0">
                <a:solidFill>
                  <a:srgbClr val="000000"/>
                </a:solidFill>
                <a:ea typeface="Montserrat Semi" charset="0"/>
                <a:cs typeface="Montserrat Semi" charset="0"/>
                <a:sym typeface="Bebas Neue" charset="0"/>
              </a:rPr>
              <a:t>步骤</a:t>
            </a:r>
            <a:endParaRPr lang="en-US" sz="2800" b="1" spc="300" dirty="0">
              <a:solidFill>
                <a:srgbClr val="99191E"/>
              </a:solidFill>
              <a:ea typeface="Montserrat Semi" charset="0"/>
              <a:cs typeface="Montserrat Semi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B82E0080-1645-4D51-A885-B0EFBFEB0E06}"/>
                  </a:ext>
                </a:extLst>
              </p:cNvPr>
              <p:cNvSpPr txBox="1"/>
              <p:nvPr/>
            </p:nvSpPr>
            <p:spPr>
              <a:xfrm>
                <a:off x="1061495" y="1233405"/>
                <a:ext cx="10069010" cy="485376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959784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秘密图像的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每一个像素值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的具体隐藏步骤如下：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① 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根据拉格朗日插值多项式生成：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i="1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E7E6E6">
                                  <a:lumMod val="1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rgbClr val="E7E6E6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solidFill>
                            <a:srgbClr val="99191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600" b="0" i="1" smtClean="0">
                          <a:solidFill>
                            <a:srgbClr val="99191E"/>
                          </a:solidFill>
                          <a:latin typeface="Cambria Math" panose="02040503050406030204" pitchFamily="18" charset="0"/>
                        </a:rPr>
                        <m:t>251</m:t>
                      </m:r>
                    </m:oMath>
                  </m:oMathPara>
                </a14:m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说明：</a:t>
                </a:r>
                <a:endParaRPr lang="en-US" altLang="zh-CN" sz="1600" b="1" dirty="0">
                  <a:solidFill>
                    <a:srgbClr val="99191E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值和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的取值都应该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限定在素数</a:t>
                </a: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255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内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，即整数区间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0~255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之间，因此需要进行预处理，把秘密图像和影子图像中大于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250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的像素点变为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250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        分存图像的存储空间有限，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s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必须控制在一定范围之内。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251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满足素数且可以最大限度地反映像素点的真实情况。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② 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将</a:t>
                </a:r>
                <a:r>
                  <a:rPr lang="en-US" altLang="zh-CN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n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个不同的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分别带入构造的多项式中得到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；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③ 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分别存储在分存图像的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中与对应图像的位置。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通过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求解方程组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dirty="0" smtClean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，其中</a:t>
                </a:r>
                <a:r>
                  <a:rPr lang="en-US" altLang="zh-CN" sz="1600" b="1" dirty="0">
                    <a:solidFill>
                      <a:srgbClr val="99191E"/>
                    </a:solidFill>
                    <a:latin typeface="+mn-ea"/>
                  </a:rPr>
                  <a:t>y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就是要恢复的像素值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，将其存储在要恢复图像的相应位置。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分别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对每个像素进行处理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，最终可得到</a:t>
                </a:r>
                <a:r>
                  <a:rPr lang="zh-CN" altLang="en-US" sz="1600" b="1" dirty="0">
                    <a:solidFill>
                      <a:srgbClr val="99191E"/>
                    </a:solidFill>
                    <a:latin typeface="+mn-ea"/>
                  </a:rPr>
                  <a:t>恢复图像</a:t>
                </a:r>
                <a:r>
                  <a:rPr lang="zh-CN" altLang="en-US" sz="1600" dirty="0">
                    <a:solidFill>
                      <a:srgbClr val="E7E6E6">
                        <a:lumMod val="10000"/>
                      </a:srgbClr>
                    </a:solidFill>
                    <a:latin typeface="+mn-ea"/>
                  </a:rPr>
                  <a:t>。</a:t>
                </a:r>
                <a:endParaRPr lang="en-US" altLang="zh-CN" sz="1600" dirty="0">
                  <a:solidFill>
                    <a:srgbClr val="E7E6E6">
                      <a:lumMod val="10000"/>
                    </a:srgb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B82E0080-1645-4D51-A885-B0EFBFEB0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5" y="1233405"/>
                <a:ext cx="10069010" cy="4853765"/>
              </a:xfrm>
              <a:prstGeom prst="rect">
                <a:avLst/>
              </a:prstGeom>
              <a:blipFill>
                <a:blip r:embed="rId2"/>
                <a:stretch>
                  <a:fillRect l="-1211" r="-1271" b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38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qafi2fz">
      <a:majorFont>
        <a:latin typeface="Agency FB" panose="020F0302020204030204"/>
        <a:ea typeface="微软雅黑"/>
        <a:cs typeface=""/>
      </a:majorFont>
      <a:minorFont>
        <a:latin typeface="Agency FB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1810</Words>
  <Application>Microsoft Office PowerPoint</Application>
  <PresentationFormat>宽屏</PresentationFormat>
  <Paragraphs>216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Gill Sans</vt:lpstr>
      <vt:lpstr>等线</vt:lpstr>
      <vt:lpstr>微软雅黑</vt:lpstr>
      <vt:lpstr>Agency FB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office</cp:lastModifiedBy>
  <cp:revision>77</cp:revision>
  <dcterms:created xsi:type="dcterms:W3CDTF">2017-10-13T12:54:24Z</dcterms:created>
  <dcterms:modified xsi:type="dcterms:W3CDTF">2019-12-02T10:04:31Z</dcterms:modified>
</cp:coreProperties>
</file>