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6" r:id="rId1"/>
    <p:sldMasterId id="2147483677" r:id="rId2"/>
    <p:sldMasterId id="2147483678" r:id="rId3"/>
    <p:sldMasterId id="2147483679"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Indie Flower"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1">
          <p15:clr>
            <a:srgbClr val="A4A3A4"/>
          </p15:clr>
        </p15:guide>
        <p15:guide id="2" orient="horz" pos="3158">
          <p15:clr>
            <a:srgbClr val="A4A3A4"/>
          </p15:clr>
        </p15:guide>
        <p15:guide id="3" orient="horz" pos="981">
          <p15:clr>
            <a:srgbClr val="A4A3A4"/>
          </p15:clr>
        </p15:guide>
        <p15:guide id="4" pos="3840">
          <p15:clr>
            <a:srgbClr val="A4A3A4"/>
          </p15:clr>
        </p15:guide>
        <p15:guide id="5" pos="575">
          <p15:clr>
            <a:srgbClr val="A4A3A4"/>
          </p15:clr>
        </p15:guide>
        <p15:guide id="6" pos="7105">
          <p15:clr>
            <a:srgbClr val="A4A3A4"/>
          </p15:clr>
        </p15:guide>
        <p15:guide id="7" pos="7408">
          <p15:clr>
            <a:srgbClr val="A4A3A4"/>
          </p15:clr>
        </p15:guide>
        <p15:guide id="8" pos="302">
          <p15:clr>
            <a:srgbClr val="A4A3A4"/>
          </p15:clr>
        </p15:guide>
        <p15:guide id="9" pos="1965">
          <p15:clr>
            <a:srgbClr val="A4A3A4"/>
          </p15:clr>
        </p15:guide>
        <p15:guide id="10" pos="5715">
          <p15:clr>
            <a:srgbClr val="A4A3A4"/>
          </p15:clr>
        </p15:guide>
        <p15:guide id="11" pos="4384">
          <p15:clr>
            <a:srgbClr val="A4A3A4"/>
          </p15:clr>
        </p15:guide>
        <p15:guide id="12" orient="horz" pos="3294">
          <p15:clr>
            <a:srgbClr val="A4A3A4"/>
          </p15:clr>
        </p15:guide>
        <p15:guide id="1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251"/>
        <p:guide orient="horz" pos="3158"/>
        <p:guide orient="horz" pos="981"/>
        <p:guide pos="3840"/>
        <p:guide pos="575"/>
        <p:guide pos="7105"/>
        <p:guide pos="7408"/>
        <p:guide pos="302"/>
        <p:guide pos="1965"/>
        <p:guide pos="5715"/>
        <p:guide pos="4384"/>
        <p:guide orient="horz" pos="3294"/>
        <p:guide orient="horz" pos="21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8"/>
        <p:cNvGrpSpPr/>
        <p:nvPr/>
      </p:nvGrpSpPr>
      <p:grpSpPr>
        <a:xfrm>
          <a:off x="0" y="0"/>
          <a:ext cx="0" cy="0"/>
          <a:chOff x="0" y="0"/>
          <a:chExt cx="0" cy="0"/>
        </a:xfrm>
      </p:grpSpPr>
      <p:sp>
        <p:nvSpPr>
          <p:cNvPr id="6799" name="Google Shape;67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00" name="Google Shape;680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6801" name="Google Shape;680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1</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2"/>
        <p:cNvGrpSpPr/>
        <p:nvPr/>
      </p:nvGrpSpPr>
      <p:grpSpPr>
        <a:xfrm>
          <a:off x="0" y="0"/>
          <a:ext cx="0" cy="0"/>
          <a:chOff x="0" y="0"/>
          <a:chExt cx="0" cy="0"/>
        </a:xfrm>
      </p:grpSpPr>
      <p:sp>
        <p:nvSpPr>
          <p:cNvPr id="6893" name="Google Shape;68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94" name="Google Shape;68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sz="1200"/>
              <a:t>Lego is a popular brand of toy building bricks. Usually people brought them in sets in order to build a specific object. Each set contains a number of parts in different shapes, sizes and colors. However, the price of one set is not cheap and you can’t really build anything else. Therefore, we want to build a system for Lego lovers with limited budgets. For people who owned some Lego sets already we want to help them explore more possibility and see what else they can build with the pieces they had. Also on the business side we want to set up a recommendation system on the website so that people can purchase additional parts to build more creative objects based on the original sets. </a:t>
            </a:r>
            <a:endParaRPr/>
          </a:p>
        </p:txBody>
      </p:sp>
      <p:sp>
        <p:nvSpPr>
          <p:cNvPr id="6895" name="Google Shape;68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2</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0"/>
        <p:cNvGrpSpPr/>
        <p:nvPr/>
      </p:nvGrpSpPr>
      <p:grpSpPr>
        <a:xfrm>
          <a:off x="0" y="0"/>
          <a:ext cx="0" cy="0"/>
          <a:chOff x="0" y="0"/>
          <a:chExt cx="0" cy="0"/>
        </a:xfrm>
      </p:grpSpPr>
      <p:sp>
        <p:nvSpPr>
          <p:cNvPr id="6901" name="Google Shape;69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02" name="Google Shape;690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200"/>
              <a:buFont typeface="Calibri"/>
              <a:buNone/>
            </a:pPr>
            <a:r>
              <a:rPr lang="en-US" sz="1200">
                <a:solidFill>
                  <a:srgbClr val="3F3F3F"/>
                </a:solidFill>
                <a:latin typeface="Calibri"/>
                <a:ea typeface="Calibri"/>
                <a:cs typeface="Calibri"/>
                <a:sym typeface="Calibri"/>
              </a:rPr>
              <a:t>Part-30,000; Set-13,000; Theme-670</a:t>
            </a:r>
            <a:endParaRPr/>
          </a:p>
          <a:p>
            <a:pPr marL="0" lvl="0" indent="0" algn="l" rtl="0">
              <a:lnSpc>
                <a:spcPct val="90000"/>
              </a:lnSpc>
              <a:spcBef>
                <a:spcPts val="0"/>
              </a:spcBef>
              <a:spcAft>
                <a:spcPts val="0"/>
              </a:spcAft>
              <a:buClr>
                <a:srgbClr val="3F3F3F"/>
              </a:buClr>
              <a:buSzPts val="1200"/>
              <a:buFont typeface="Calibri"/>
              <a:buNone/>
            </a:pPr>
            <a:r>
              <a:rPr lang="en-US" sz="1200">
                <a:solidFill>
                  <a:srgbClr val="3F3F3F"/>
                </a:solidFill>
                <a:latin typeface="Calibri"/>
                <a:ea typeface="Calibri"/>
                <a:cs typeface="Calibri"/>
                <a:sym typeface="Calibri"/>
              </a:rPr>
              <a:t>We will use the LEGO database on KAGGLE for our analysis.</a:t>
            </a:r>
            <a:endParaRPr/>
          </a:p>
          <a:p>
            <a:pPr marL="0" lvl="0" indent="0" algn="l" rtl="0">
              <a:lnSpc>
                <a:spcPct val="90000"/>
              </a:lnSpc>
              <a:spcBef>
                <a:spcPts val="0"/>
              </a:spcBef>
              <a:spcAft>
                <a:spcPts val="0"/>
              </a:spcAft>
              <a:buClr>
                <a:srgbClr val="3F3F3F"/>
              </a:buClr>
              <a:buSzPts val="1200"/>
              <a:buFont typeface="Calibri"/>
              <a:buNone/>
            </a:pPr>
            <a:r>
              <a:rPr lang="en-US" sz="1200">
                <a:solidFill>
                  <a:srgbClr val="3F3F3F"/>
                </a:solidFill>
                <a:latin typeface="Calibri"/>
                <a:ea typeface="Calibri"/>
                <a:cs typeface="Calibri"/>
                <a:sym typeface="Calibri"/>
              </a:rPr>
              <a:t>The dataset contains these entities:</a:t>
            </a:r>
            <a:endParaRPr/>
          </a:p>
          <a:p>
            <a:pPr marL="0" lvl="0" indent="0" algn="l" rtl="0">
              <a:lnSpc>
                <a:spcPct val="90000"/>
              </a:lnSpc>
              <a:spcBef>
                <a:spcPts val="0"/>
              </a:spcBef>
              <a:spcAft>
                <a:spcPts val="0"/>
              </a:spcAft>
              <a:buClr>
                <a:srgbClr val="3F3F3F"/>
              </a:buClr>
              <a:buSzPts val="1200"/>
              <a:buFont typeface="Calibri"/>
              <a:buNone/>
            </a:pPr>
            <a:r>
              <a:rPr lang="en-US" sz="1200" b="1">
                <a:solidFill>
                  <a:srgbClr val="3F3F3F"/>
                </a:solidFill>
                <a:latin typeface="Calibri"/>
                <a:ea typeface="Calibri"/>
                <a:cs typeface="Calibri"/>
                <a:sym typeface="Calibri"/>
              </a:rPr>
              <a:t>Themes: id, name, parent_id</a:t>
            </a:r>
            <a:endParaRPr sz="1200" b="1">
              <a:solidFill>
                <a:srgbClr val="3F3F3F"/>
              </a:solidFill>
              <a:latin typeface="Calibri"/>
              <a:ea typeface="Calibri"/>
              <a:cs typeface="Calibri"/>
              <a:sym typeface="Calibri"/>
            </a:endParaRPr>
          </a:p>
          <a:p>
            <a:pPr marL="0" lvl="0" indent="0" algn="l" rtl="0">
              <a:lnSpc>
                <a:spcPct val="90000"/>
              </a:lnSpc>
              <a:spcBef>
                <a:spcPts val="0"/>
              </a:spcBef>
              <a:spcAft>
                <a:spcPts val="0"/>
              </a:spcAft>
              <a:buClr>
                <a:srgbClr val="3F3F3F"/>
              </a:buClr>
              <a:buSzPts val="1200"/>
              <a:buFont typeface="Calibri"/>
              <a:buNone/>
            </a:pPr>
            <a:r>
              <a:rPr lang="en-US" sz="1200" b="1">
                <a:solidFill>
                  <a:srgbClr val="3F3F3F"/>
                </a:solidFill>
                <a:latin typeface="Calibri"/>
                <a:ea typeface="Calibri"/>
                <a:cs typeface="Calibri"/>
                <a:sym typeface="Calibri"/>
              </a:rPr>
              <a:t>Sets: set_num, name, year, theme_id, num_parts</a:t>
            </a:r>
            <a:endParaRPr sz="1200" b="1">
              <a:solidFill>
                <a:srgbClr val="3F3F3F"/>
              </a:solidFill>
              <a:latin typeface="Calibri"/>
              <a:ea typeface="Calibri"/>
              <a:cs typeface="Calibri"/>
              <a:sym typeface="Calibri"/>
            </a:endParaRPr>
          </a:p>
          <a:p>
            <a:pPr marL="0" lvl="0" indent="0" algn="l" rtl="0">
              <a:lnSpc>
                <a:spcPct val="90000"/>
              </a:lnSpc>
              <a:spcBef>
                <a:spcPts val="0"/>
              </a:spcBef>
              <a:spcAft>
                <a:spcPts val="0"/>
              </a:spcAft>
              <a:buClr>
                <a:srgbClr val="3F3F3F"/>
              </a:buClr>
              <a:buSzPts val="1200"/>
              <a:buFont typeface="Calibri"/>
              <a:buNone/>
            </a:pPr>
            <a:r>
              <a:rPr lang="en-US" sz="1200" b="1">
                <a:solidFill>
                  <a:srgbClr val="3F3F3F"/>
                </a:solidFill>
                <a:latin typeface="Calibri"/>
                <a:ea typeface="Calibri"/>
                <a:cs typeface="Calibri"/>
                <a:sym typeface="Calibri"/>
              </a:rPr>
              <a:t>Parts: part_num, name, part_cat_id</a:t>
            </a:r>
            <a:br>
              <a:rPr lang="en-US" sz="1200" b="1">
                <a:solidFill>
                  <a:srgbClr val="3F3F3F"/>
                </a:solidFill>
                <a:latin typeface="Calibri"/>
                <a:ea typeface="Calibri"/>
                <a:cs typeface="Calibri"/>
                <a:sym typeface="Calibri"/>
              </a:rPr>
            </a:br>
            <a:r>
              <a:rPr lang="en-US" sz="1200">
                <a:solidFill>
                  <a:srgbClr val="3F3F3F"/>
                </a:solidFill>
                <a:latin typeface="Calibri"/>
                <a:ea typeface="Calibri"/>
                <a:cs typeface="Calibri"/>
                <a:sym typeface="Calibri"/>
              </a:rPr>
              <a:t>Colors</a:t>
            </a:r>
            <a:endParaRPr/>
          </a:p>
          <a:p>
            <a:pPr marL="0" lvl="0" indent="0" algn="l" rtl="0">
              <a:lnSpc>
                <a:spcPct val="90000"/>
              </a:lnSpc>
              <a:spcBef>
                <a:spcPts val="0"/>
              </a:spcBef>
              <a:spcAft>
                <a:spcPts val="0"/>
              </a:spcAft>
              <a:buClr>
                <a:srgbClr val="3F3F3F"/>
              </a:buClr>
              <a:buSzPts val="1200"/>
              <a:buFont typeface="Calibri"/>
              <a:buNone/>
            </a:pPr>
            <a:r>
              <a:rPr lang="en-US" sz="1200">
                <a:solidFill>
                  <a:srgbClr val="3F3F3F"/>
                </a:solidFill>
                <a:latin typeface="Calibri"/>
                <a:ea typeface="Calibri"/>
                <a:cs typeface="Calibri"/>
                <a:sym typeface="Calibri"/>
              </a:rPr>
              <a:t>Part_categories</a:t>
            </a:r>
            <a:br>
              <a:rPr lang="en-US" sz="1200">
                <a:solidFill>
                  <a:srgbClr val="3F3F3F"/>
                </a:solidFill>
                <a:latin typeface="Calibri"/>
                <a:ea typeface="Calibri"/>
                <a:cs typeface="Calibri"/>
                <a:sym typeface="Calibri"/>
              </a:rPr>
            </a:br>
            <a:r>
              <a:rPr lang="en-US" sz="1200">
                <a:solidFill>
                  <a:srgbClr val="3F3F3F"/>
                </a:solidFill>
                <a:latin typeface="Calibri"/>
                <a:ea typeface="Calibri"/>
                <a:cs typeface="Calibri"/>
                <a:sym typeface="Calibri"/>
              </a:rPr>
              <a:t>Inventories</a:t>
            </a:r>
            <a:br>
              <a:rPr lang="en-US" sz="1200">
                <a:solidFill>
                  <a:srgbClr val="3F3F3F"/>
                </a:solidFill>
                <a:latin typeface="Calibri"/>
                <a:ea typeface="Calibri"/>
                <a:cs typeface="Calibri"/>
                <a:sym typeface="Calibri"/>
              </a:rPr>
            </a:br>
            <a:r>
              <a:rPr lang="en-US" sz="1200">
                <a:solidFill>
                  <a:srgbClr val="3F3F3F"/>
                </a:solidFill>
                <a:latin typeface="Calibri"/>
                <a:ea typeface="Calibri"/>
                <a:cs typeface="Calibri"/>
                <a:sym typeface="Calibri"/>
              </a:rPr>
              <a:t>Inventory_parts</a:t>
            </a:r>
            <a:br>
              <a:rPr lang="en-US" sz="1200">
                <a:solidFill>
                  <a:srgbClr val="3F3F3F"/>
                </a:solidFill>
                <a:latin typeface="Calibri"/>
                <a:ea typeface="Calibri"/>
                <a:cs typeface="Calibri"/>
                <a:sym typeface="Calibri"/>
              </a:rPr>
            </a:br>
            <a:r>
              <a:rPr lang="en-US" sz="1200">
                <a:solidFill>
                  <a:srgbClr val="3F3F3F"/>
                </a:solidFill>
                <a:latin typeface="Calibri"/>
                <a:ea typeface="Calibri"/>
                <a:cs typeface="Calibri"/>
                <a:sym typeface="Calibri"/>
              </a:rPr>
              <a:t>Inventory_sets</a:t>
            </a:r>
            <a:endParaRPr sz="1200">
              <a:solidFill>
                <a:srgbClr val="3F3F3F"/>
              </a:solidFill>
              <a:latin typeface="Calibri"/>
              <a:ea typeface="Calibri"/>
              <a:cs typeface="Calibri"/>
              <a:sym typeface="Calibri"/>
            </a:endParaRPr>
          </a:p>
          <a:p>
            <a:pPr marL="0" lvl="0" indent="0" algn="l" rtl="0">
              <a:lnSpc>
                <a:spcPct val="90000"/>
              </a:lnSpc>
              <a:spcBef>
                <a:spcPts val="0"/>
              </a:spcBef>
              <a:spcAft>
                <a:spcPts val="0"/>
              </a:spcAft>
              <a:buClr>
                <a:srgbClr val="3F3F3F"/>
              </a:buClr>
              <a:buSzPts val="1200"/>
              <a:buFont typeface="Calibri"/>
              <a:buNone/>
            </a:pPr>
            <a:r>
              <a:rPr lang="en-US" sz="1200">
                <a:solidFill>
                  <a:srgbClr val="3F3F3F"/>
                </a:solidFill>
                <a:latin typeface="Calibri"/>
                <a:ea typeface="Calibri"/>
                <a:cs typeface="Calibri"/>
                <a:sym typeface="Calibri"/>
              </a:rPr>
              <a:t>We will concentrate more on three of these entities: which parts are included in different LEGO sets and which set belongs to different LEGO themes. The rest will be used to facilitate the EDA.</a:t>
            </a:r>
            <a:endParaRPr/>
          </a:p>
          <a:p>
            <a:pPr marL="0" lvl="0" indent="0" algn="l" rtl="0">
              <a:lnSpc>
                <a:spcPct val="90000"/>
              </a:lnSpc>
              <a:spcBef>
                <a:spcPts val="0"/>
              </a:spcBef>
              <a:spcAft>
                <a:spcPts val="0"/>
              </a:spcAft>
              <a:buClr>
                <a:schemeClr val="dk1"/>
              </a:buClr>
              <a:buSzPts val="1200"/>
              <a:buFont typeface="Calibri"/>
              <a:buNone/>
            </a:pPr>
            <a:endParaRPr sz="1200">
              <a:solidFill>
                <a:srgbClr val="3F3F3F"/>
              </a:solidFill>
              <a:latin typeface="Calibri"/>
              <a:ea typeface="Calibri"/>
              <a:cs typeface="Calibri"/>
              <a:sym typeface="Calibri"/>
            </a:endParaRPr>
          </a:p>
          <a:p>
            <a:pPr marL="0" lvl="0" indent="0" algn="l" rtl="0">
              <a:lnSpc>
                <a:spcPct val="90000"/>
              </a:lnSpc>
              <a:spcBef>
                <a:spcPts val="0"/>
              </a:spcBef>
              <a:spcAft>
                <a:spcPts val="0"/>
              </a:spcAft>
              <a:buClr>
                <a:schemeClr val="dk1"/>
              </a:buClr>
              <a:buSzPts val="1200"/>
              <a:buFont typeface="Calibri"/>
              <a:buNone/>
            </a:pPr>
            <a:endParaRPr sz="1200">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200"/>
              <a:buFont typeface="Calibri"/>
              <a:buNone/>
            </a:pPr>
            <a:endParaRPr/>
          </a:p>
        </p:txBody>
      </p:sp>
      <p:sp>
        <p:nvSpPr>
          <p:cNvPr id="6903" name="Google Shape;690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5"/>
        <p:cNvGrpSpPr/>
        <p:nvPr/>
      </p:nvGrpSpPr>
      <p:grpSpPr>
        <a:xfrm>
          <a:off x="0" y="0"/>
          <a:ext cx="0" cy="0"/>
          <a:chOff x="0" y="0"/>
          <a:chExt cx="0" cy="0"/>
        </a:xfrm>
      </p:grpSpPr>
      <p:sp>
        <p:nvSpPr>
          <p:cNvPr id="6936" name="Google Shape;69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7" name="Google Shape;693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sz="1200"/>
          </a:p>
        </p:txBody>
      </p:sp>
      <p:sp>
        <p:nvSpPr>
          <p:cNvPr id="6938" name="Google Shape;693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4</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7"/>
        <p:cNvGrpSpPr/>
        <p:nvPr/>
      </p:nvGrpSpPr>
      <p:grpSpPr>
        <a:xfrm>
          <a:off x="0" y="0"/>
          <a:ext cx="0" cy="0"/>
          <a:chOff x="0" y="0"/>
          <a:chExt cx="0" cy="0"/>
        </a:xfrm>
      </p:grpSpPr>
      <p:sp>
        <p:nvSpPr>
          <p:cNvPr id="6948" name="Google Shape;694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49" name="Google Shape;694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0" name="Google Shape;695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5</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5"/>
        <p:cNvGrpSpPr/>
        <p:nvPr/>
      </p:nvGrpSpPr>
      <p:grpSpPr>
        <a:xfrm>
          <a:off x="0" y="0"/>
          <a:ext cx="0" cy="0"/>
          <a:chOff x="0" y="0"/>
          <a:chExt cx="0" cy="0"/>
        </a:xfrm>
      </p:grpSpPr>
      <p:sp>
        <p:nvSpPr>
          <p:cNvPr id="6956" name="Google Shape;69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57" name="Google Shape;695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8" name="Google Shape;695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3"/>
        <p:cNvGrpSpPr/>
        <p:nvPr/>
      </p:nvGrpSpPr>
      <p:grpSpPr>
        <a:xfrm>
          <a:off x="0" y="0"/>
          <a:ext cx="0" cy="0"/>
          <a:chOff x="0" y="0"/>
          <a:chExt cx="0" cy="0"/>
        </a:xfrm>
      </p:grpSpPr>
      <p:sp>
        <p:nvSpPr>
          <p:cNvPr id="6964" name="Google Shape;69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65" name="Google Shape;696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6" name="Google Shape;696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1"/>
        <p:cNvGrpSpPr/>
        <p:nvPr/>
      </p:nvGrpSpPr>
      <p:grpSpPr>
        <a:xfrm>
          <a:off x="0" y="0"/>
          <a:ext cx="0" cy="0"/>
          <a:chOff x="0" y="0"/>
          <a:chExt cx="0" cy="0"/>
        </a:xfrm>
      </p:grpSpPr>
      <p:sp>
        <p:nvSpPr>
          <p:cNvPr id="6972" name="Google Shape;697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3" name="Google Shape;697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6974" name="Google Shape;697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showeet.com/" TargetMode="External"/><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GO - Title Slide Plain 2">
  <p:cSld name="LEGO - Title Slide Plain 2">
    <p:spTree>
      <p:nvGrpSpPr>
        <p:cNvPr id="1" name="Shape 1745"/>
        <p:cNvGrpSpPr/>
        <p:nvPr/>
      </p:nvGrpSpPr>
      <p:grpSpPr>
        <a:xfrm>
          <a:off x="0" y="0"/>
          <a:ext cx="0" cy="0"/>
          <a:chOff x="0" y="0"/>
          <a:chExt cx="0" cy="0"/>
        </a:xfrm>
      </p:grpSpPr>
      <p:sp>
        <p:nvSpPr>
          <p:cNvPr id="1746" name="Google Shape;1746;p2"/>
          <p:cNvSpPr/>
          <p:nvPr/>
        </p:nvSpPr>
        <p:spPr>
          <a:xfrm>
            <a:off x="0" y="0"/>
            <a:ext cx="12188952" cy="6858000"/>
          </a:xfrm>
          <a:prstGeom prst="rect">
            <a:avLst/>
          </a:prstGeom>
          <a:solidFill>
            <a:srgbClr val="2F3A46">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7" name="Google Shape;174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8" name="Google Shape;174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rgbClr val="D8D8D8"/>
              </a:buClr>
              <a:buSzPts val="2400"/>
              <a:buNone/>
              <a:defRPr sz="2400">
                <a:solidFill>
                  <a:srgbClr val="D8D8D8"/>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49" name="Google Shape;174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0" name="Google Shape;175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1" name="Google Shape;175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5A5A5"/>
                </a:solidFill>
                <a:latin typeface="Calibri"/>
                <a:ea typeface="Calibri"/>
                <a:cs typeface="Calibri"/>
                <a:sym typeface="Calibri"/>
              </a:defRPr>
            </a:lvl1pPr>
            <a:lvl2pPr marL="0" lvl="1" indent="0" algn="r">
              <a:spcBef>
                <a:spcPts val="0"/>
              </a:spcBef>
              <a:buNone/>
              <a:defRPr sz="1200" b="0" i="0" u="none" strike="noStrike" cap="none">
                <a:solidFill>
                  <a:srgbClr val="A5A5A5"/>
                </a:solidFill>
                <a:latin typeface="Calibri"/>
                <a:ea typeface="Calibri"/>
                <a:cs typeface="Calibri"/>
                <a:sym typeface="Calibri"/>
              </a:defRPr>
            </a:lvl2pPr>
            <a:lvl3pPr marL="0" lvl="2" indent="0" algn="r">
              <a:spcBef>
                <a:spcPts val="0"/>
              </a:spcBef>
              <a:buNone/>
              <a:defRPr sz="1200" b="0" i="0" u="none" strike="noStrike" cap="none">
                <a:solidFill>
                  <a:srgbClr val="A5A5A5"/>
                </a:solidFill>
                <a:latin typeface="Calibri"/>
                <a:ea typeface="Calibri"/>
                <a:cs typeface="Calibri"/>
                <a:sym typeface="Calibri"/>
              </a:defRPr>
            </a:lvl3pPr>
            <a:lvl4pPr marL="0" lvl="3" indent="0" algn="r">
              <a:spcBef>
                <a:spcPts val="0"/>
              </a:spcBef>
              <a:buNone/>
              <a:defRPr sz="1200" b="0" i="0" u="none" strike="noStrike" cap="none">
                <a:solidFill>
                  <a:srgbClr val="A5A5A5"/>
                </a:solidFill>
                <a:latin typeface="Calibri"/>
                <a:ea typeface="Calibri"/>
                <a:cs typeface="Calibri"/>
                <a:sym typeface="Calibri"/>
              </a:defRPr>
            </a:lvl4pPr>
            <a:lvl5pPr marL="0" lvl="4" indent="0" algn="r">
              <a:spcBef>
                <a:spcPts val="0"/>
              </a:spcBef>
              <a:buNone/>
              <a:defRPr sz="1200" b="0" i="0" u="none" strike="noStrike" cap="none">
                <a:solidFill>
                  <a:srgbClr val="A5A5A5"/>
                </a:solidFill>
                <a:latin typeface="Calibri"/>
                <a:ea typeface="Calibri"/>
                <a:cs typeface="Calibri"/>
                <a:sym typeface="Calibri"/>
              </a:defRPr>
            </a:lvl5pPr>
            <a:lvl6pPr marL="0" lvl="5" indent="0" algn="r">
              <a:spcBef>
                <a:spcPts val="0"/>
              </a:spcBef>
              <a:buNone/>
              <a:defRPr sz="1200" b="0" i="0" u="none" strike="noStrike" cap="none">
                <a:solidFill>
                  <a:srgbClr val="A5A5A5"/>
                </a:solidFill>
                <a:latin typeface="Calibri"/>
                <a:ea typeface="Calibri"/>
                <a:cs typeface="Calibri"/>
                <a:sym typeface="Calibri"/>
              </a:defRPr>
            </a:lvl6pPr>
            <a:lvl7pPr marL="0" lvl="6" indent="0" algn="r">
              <a:spcBef>
                <a:spcPts val="0"/>
              </a:spcBef>
              <a:buNone/>
              <a:defRPr sz="1200" b="0" i="0" u="none" strike="noStrike" cap="none">
                <a:solidFill>
                  <a:srgbClr val="A5A5A5"/>
                </a:solidFill>
                <a:latin typeface="Calibri"/>
                <a:ea typeface="Calibri"/>
                <a:cs typeface="Calibri"/>
                <a:sym typeface="Calibri"/>
              </a:defRPr>
            </a:lvl7pPr>
            <a:lvl8pPr marL="0" lvl="7" indent="0" algn="r">
              <a:spcBef>
                <a:spcPts val="0"/>
              </a:spcBef>
              <a:buNone/>
              <a:defRPr sz="1200" b="0" i="0" u="none" strike="noStrike" cap="none">
                <a:solidFill>
                  <a:srgbClr val="A5A5A5"/>
                </a:solidFill>
                <a:latin typeface="Calibri"/>
                <a:ea typeface="Calibri"/>
                <a:cs typeface="Calibri"/>
                <a:sym typeface="Calibri"/>
              </a:defRPr>
            </a:lvl8pPr>
            <a:lvl9pPr marL="0" lvl="8" indent="0" algn="r">
              <a:spcBef>
                <a:spcPts val="0"/>
              </a:spcBef>
              <a:buNone/>
              <a:defRPr sz="1200" b="0" i="0" u="none" strike="noStrike" cap="none">
                <a:solidFill>
                  <a:srgbClr val="A5A5A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EGO - Title Slide 4">
  <p:cSld name="LEGO - Title Slide 4">
    <p:bg>
      <p:bgPr>
        <a:gradFill>
          <a:gsLst>
            <a:gs pos="0">
              <a:srgbClr val="FAFAFA"/>
            </a:gs>
            <a:gs pos="12000">
              <a:srgbClr val="FAFAFA"/>
            </a:gs>
            <a:gs pos="83000">
              <a:srgbClr val="D6D6D6"/>
            </a:gs>
            <a:gs pos="100000">
              <a:srgbClr val="E3E3E3"/>
            </a:gs>
          </a:gsLst>
          <a:path path="circle">
            <a:fillToRect l="50000" t="50000" r="50000" b="50000"/>
          </a:path>
          <a:tileRect/>
        </a:gradFill>
        <a:effectLst/>
      </p:bgPr>
    </p:bg>
    <p:spTree>
      <p:nvGrpSpPr>
        <p:cNvPr id="1" name="Shape 4176"/>
        <p:cNvGrpSpPr/>
        <p:nvPr/>
      </p:nvGrpSpPr>
      <p:grpSpPr>
        <a:xfrm>
          <a:off x="0" y="0"/>
          <a:ext cx="0" cy="0"/>
          <a:chOff x="0" y="0"/>
          <a:chExt cx="0" cy="0"/>
        </a:xfrm>
      </p:grpSpPr>
      <p:sp>
        <p:nvSpPr>
          <p:cNvPr id="4177" name="Google Shape;4177;p12"/>
          <p:cNvSpPr txBox="1">
            <a:spLocks noGrp="1"/>
          </p:cNvSpPr>
          <p:nvPr>
            <p:ph type="ctrTitle"/>
          </p:nvPr>
        </p:nvSpPr>
        <p:spPr>
          <a:xfrm>
            <a:off x="1395757" y="41898"/>
            <a:ext cx="9400487" cy="1978560"/>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rgbClr val="262626"/>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8" name="Google Shape;4178;p12"/>
          <p:cNvSpPr txBox="1">
            <a:spLocks noGrp="1"/>
          </p:cNvSpPr>
          <p:nvPr>
            <p:ph type="subTitle" idx="1"/>
          </p:nvPr>
        </p:nvSpPr>
        <p:spPr>
          <a:xfrm>
            <a:off x="2666325" y="2112533"/>
            <a:ext cx="6856310" cy="162975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rgbClr val="3F3F3F"/>
              </a:buClr>
              <a:buSzPts val="2800"/>
              <a:buNone/>
              <a:defRPr sz="2800"/>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179" name="Google Shape;4179;p12"/>
          <p:cNvSpPr/>
          <p:nvPr/>
        </p:nvSpPr>
        <p:spPr>
          <a:xfrm>
            <a:off x="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0" name="Google Shape;4180;p12"/>
          <p:cNvSpPr/>
          <p:nvPr/>
        </p:nvSpPr>
        <p:spPr>
          <a:xfrm>
            <a:off x="6837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1" name="Google Shape;4181;p12"/>
          <p:cNvSpPr/>
          <p:nvPr/>
        </p:nvSpPr>
        <p:spPr>
          <a:xfrm>
            <a:off x="6837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2" name="Google Shape;4182;p12"/>
          <p:cNvSpPr/>
          <p:nvPr/>
        </p:nvSpPr>
        <p:spPr>
          <a:xfrm>
            <a:off x="380904"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3" name="Google Shape;4183;p12"/>
          <p:cNvSpPr/>
          <p:nvPr/>
        </p:nvSpPr>
        <p:spPr>
          <a:xfrm>
            <a:off x="449280"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4" name="Google Shape;4184;p12"/>
          <p:cNvSpPr/>
          <p:nvPr/>
        </p:nvSpPr>
        <p:spPr>
          <a:xfrm>
            <a:off x="44928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5" name="Google Shape;4185;p12"/>
          <p:cNvSpPr/>
          <p:nvPr/>
        </p:nvSpPr>
        <p:spPr>
          <a:xfrm>
            <a:off x="76180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6" name="Google Shape;4186;p12"/>
          <p:cNvSpPr/>
          <p:nvPr/>
        </p:nvSpPr>
        <p:spPr>
          <a:xfrm>
            <a:off x="83018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7" name="Google Shape;4187;p12"/>
          <p:cNvSpPr/>
          <p:nvPr/>
        </p:nvSpPr>
        <p:spPr>
          <a:xfrm>
            <a:off x="83018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8" name="Google Shape;4188;p12"/>
          <p:cNvSpPr/>
          <p:nvPr/>
        </p:nvSpPr>
        <p:spPr>
          <a:xfrm>
            <a:off x="114271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9" name="Google Shape;4189;p12"/>
          <p:cNvSpPr/>
          <p:nvPr/>
        </p:nvSpPr>
        <p:spPr>
          <a:xfrm>
            <a:off x="121108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0" name="Google Shape;4190;p12"/>
          <p:cNvSpPr/>
          <p:nvPr/>
        </p:nvSpPr>
        <p:spPr>
          <a:xfrm>
            <a:off x="121108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1" name="Google Shape;4191;p12"/>
          <p:cNvSpPr/>
          <p:nvPr/>
        </p:nvSpPr>
        <p:spPr>
          <a:xfrm>
            <a:off x="1523614"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2" name="Google Shape;4192;p12"/>
          <p:cNvSpPr/>
          <p:nvPr/>
        </p:nvSpPr>
        <p:spPr>
          <a:xfrm>
            <a:off x="1591990"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3" name="Google Shape;4193;p12"/>
          <p:cNvSpPr/>
          <p:nvPr/>
        </p:nvSpPr>
        <p:spPr>
          <a:xfrm>
            <a:off x="159199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4" name="Google Shape;4194;p12"/>
          <p:cNvSpPr/>
          <p:nvPr/>
        </p:nvSpPr>
        <p:spPr>
          <a:xfrm>
            <a:off x="1904518"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5" name="Google Shape;4195;p12"/>
          <p:cNvSpPr/>
          <p:nvPr/>
        </p:nvSpPr>
        <p:spPr>
          <a:xfrm>
            <a:off x="1972894"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6" name="Google Shape;4196;p12"/>
          <p:cNvSpPr/>
          <p:nvPr/>
        </p:nvSpPr>
        <p:spPr>
          <a:xfrm>
            <a:off x="197289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7" name="Google Shape;4197;p12"/>
          <p:cNvSpPr/>
          <p:nvPr/>
        </p:nvSpPr>
        <p:spPr>
          <a:xfrm>
            <a:off x="228542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8" name="Google Shape;4198;p12"/>
          <p:cNvSpPr/>
          <p:nvPr/>
        </p:nvSpPr>
        <p:spPr>
          <a:xfrm>
            <a:off x="235379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9" name="Google Shape;4199;p12"/>
          <p:cNvSpPr/>
          <p:nvPr/>
        </p:nvSpPr>
        <p:spPr>
          <a:xfrm>
            <a:off x="235379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0" name="Google Shape;4200;p12"/>
          <p:cNvSpPr/>
          <p:nvPr/>
        </p:nvSpPr>
        <p:spPr>
          <a:xfrm>
            <a:off x="266632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1" name="Google Shape;4201;p12"/>
          <p:cNvSpPr/>
          <p:nvPr/>
        </p:nvSpPr>
        <p:spPr>
          <a:xfrm>
            <a:off x="273470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2" name="Google Shape;4202;p12"/>
          <p:cNvSpPr/>
          <p:nvPr/>
        </p:nvSpPr>
        <p:spPr>
          <a:xfrm>
            <a:off x="273470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3" name="Google Shape;4203;p12"/>
          <p:cNvSpPr/>
          <p:nvPr/>
        </p:nvSpPr>
        <p:spPr>
          <a:xfrm>
            <a:off x="304722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4" name="Google Shape;4204;p12"/>
          <p:cNvSpPr/>
          <p:nvPr/>
        </p:nvSpPr>
        <p:spPr>
          <a:xfrm>
            <a:off x="311560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5" name="Google Shape;4205;p12"/>
          <p:cNvSpPr/>
          <p:nvPr/>
        </p:nvSpPr>
        <p:spPr>
          <a:xfrm>
            <a:off x="311560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6" name="Google Shape;4206;p12"/>
          <p:cNvSpPr/>
          <p:nvPr/>
        </p:nvSpPr>
        <p:spPr>
          <a:xfrm>
            <a:off x="3428132"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7" name="Google Shape;4207;p12"/>
          <p:cNvSpPr/>
          <p:nvPr/>
        </p:nvSpPr>
        <p:spPr>
          <a:xfrm>
            <a:off x="3496508"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8" name="Google Shape;4208;p12"/>
          <p:cNvSpPr/>
          <p:nvPr/>
        </p:nvSpPr>
        <p:spPr>
          <a:xfrm>
            <a:off x="349650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9" name="Google Shape;4209;p12"/>
          <p:cNvSpPr/>
          <p:nvPr/>
        </p:nvSpPr>
        <p:spPr>
          <a:xfrm>
            <a:off x="3809035"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0" name="Google Shape;4210;p12"/>
          <p:cNvSpPr/>
          <p:nvPr/>
        </p:nvSpPr>
        <p:spPr>
          <a:xfrm>
            <a:off x="3877411"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1" name="Google Shape;4211;p12"/>
          <p:cNvSpPr/>
          <p:nvPr/>
        </p:nvSpPr>
        <p:spPr>
          <a:xfrm>
            <a:off x="387741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2" name="Google Shape;4212;p12"/>
          <p:cNvSpPr/>
          <p:nvPr/>
        </p:nvSpPr>
        <p:spPr>
          <a:xfrm>
            <a:off x="4189939"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3" name="Google Shape;4213;p12"/>
          <p:cNvSpPr/>
          <p:nvPr/>
        </p:nvSpPr>
        <p:spPr>
          <a:xfrm>
            <a:off x="4258315"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4" name="Google Shape;4214;p12"/>
          <p:cNvSpPr/>
          <p:nvPr/>
        </p:nvSpPr>
        <p:spPr>
          <a:xfrm>
            <a:off x="425831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5" name="Google Shape;4215;p12"/>
          <p:cNvSpPr/>
          <p:nvPr/>
        </p:nvSpPr>
        <p:spPr>
          <a:xfrm>
            <a:off x="4570842"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6" name="Google Shape;4216;p12"/>
          <p:cNvSpPr/>
          <p:nvPr/>
        </p:nvSpPr>
        <p:spPr>
          <a:xfrm>
            <a:off x="4639218"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7" name="Google Shape;4217;p12"/>
          <p:cNvSpPr/>
          <p:nvPr/>
        </p:nvSpPr>
        <p:spPr>
          <a:xfrm>
            <a:off x="463921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8" name="Google Shape;4218;p12"/>
          <p:cNvSpPr/>
          <p:nvPr/>
        </p:nvSpPr>
        <p:spPr>
          <a:xfrm>
            <a:off x="4951746"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9" name="Google Shape;4219;p12"/>
          <p:cNvSpPr/>
          <p:nvPr/>
        </p:nvSpPr>
        <p:spPr>
          <a:xfrm>
            <a:off x="5020122"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0" name="Google Shape;4220;p12"/>
          <p:cNvSpPr/>
          <p:nvPr/>
        </p:nvSpPr>
        <p:spPr>
          <a:xfrm>
            <a:off x="502012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1" name="Google Shape;4221;p12"/>
          <p:cNvSpPr/>
          <p:nvPr/>
        </p:nvSpPr>
        <p:spPr>
          <a:xfrm>
            <a:off x="5332649"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2" name="Google Shape;4222;p12"/>
          <p:cNvSpPr/>
          <p:nvPr/>
        </p:nvSpPr>
        <p:spPr>
          <a:xfrm>
            <a:off x="5401025"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3" name="Google Shape;4223;p12"/>
          <p:cNvSpPr/>
          <p:nvPr/>
        </p:nvSpPr>
        <p:spPr>
          <a:xfrm>
            <a:off x="540102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4" name="Google Shape;4224;p12"/>
          <p:cNvSpPr/>
          <p:nvPr/>
        </p:nvSpPr>
        <p:spPr>
          <a:xfrm>
            <a:off x="571355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5" name="Google Shape;4225;p12"/>
          <p:cNvSpPr/>
          <p:nvPr/>
        </p:nvSpPr>
        <p:spPr>
          <a:xfrm>
            <a:off x="578192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6" name="Google Shape;4226;p12"/>
          <p:cNvSpPr/>
          <p:nvPr/>
        </p:nvSpPr>
        <p:spPr>
          <a:xfrm>
            <a:off x="578192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7" name="Google Shape;4227;p12"/>
          <p:cNvSpPr/>
          <p:nvPr/>
        </p:nvSpPr>
        <p:spPr>
          <a:xfrm>
            <a:off x="6094456"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8" name="Google Shape;4228;p12"/>
          <p:cNvSpPr/>
          <p:nvPr/>
        </p:nvSpPr>
        <p:spPr>
          <a:xfrm>
            <a:off x="6162832"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9" name="Google Shape;4229;p12"/>
          <p:cNvSpPr/>
          <p:nvPr/>
        </p:nvSpPr>
        <p:spPr>
          <a:xfrm>
            <a:off x="616283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0" name="Google Shape;4230;p12"/>
          <p:cNvSpPr/>
          <p:nvPr/>
        </p:nvSpPr>
        <p:spPr>
          <a:xfrm>
            <a:off x="647536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1" name="Google Shape;4231;p12"/>
          <p:cNvSpPr/>
          <p:nvPr/>
        </p:nvSpPr>
        <p:spPr>
          <a:xfrm>
            <a:off x="654373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2" name="Google Shape;4232;p12"/>
          <p:cNvSpPr/>
          <p:nvPr/>
        </p:nvSpPr>
        <p:spPr>
          <a:xfrm>
            <a:off x="654373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3" name="Google Shape;4233;p12"/>
          <p:cNvSpPr/>
          <p:nvPr/>
        </p:nvSpPr>
        <p:spPr>
          <a:xfrm>
            <a:off x="685626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4" name="Google Shape;4234;p12"/>
          <p:cNvSpPr/>
          <p:nvPr/>
        </p:nvSpPr>
        <p:spPr>
          <a:xfrm>
            <a:off x="692463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5" name="Google Shape;4235;p12"/>
          <p:cNvSpPr/>
          <p:nvPr/>
        </p:nvSpPr>
        <p:spPr>
          <a:xfrm>
            <a:off x="692463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6" name="Google Shape;4236;p12"/>
          <p:cNvSpPr/>
          <p:nvPr/>
        </p:nvSpPr>
        <p:spPr>
          <a:xfrm>
            <a:off x="723716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7" name="Google Shape;4237;p12"/>
          <p:cNvSpPr/>
          <p:nvPr/>
        </p:nvSpPr>
        <p:spPr>
          <a:xfrm>
            <a:off x="730554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8" name="Google Shape;4238;p12"/>
          <p:cNvSpPr/>
          <p:nvPr/>
        </p:nvSpPr>
        <p:spPr>
          <a:xfrm>
            <a:off x="730554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9" name="Google Shape;4239;p12"/>
          <p:cNvSpPr/>
          <p:nvPr/>
        </p:nvSpPr>
        <p:spPr>
          <a:xfrm>
            <a:off x="7618070"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0" name="Google Shape;4240;p12"/>
          <p:cNvSpPr/>
          <p:nvPr/>
        </p:nvSpPr>
        <p:spPr>
          <a:xfrm>
            <a:off x="7686446"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1" name="Google Shape;4241;p12"/>
          <p:cNvSpPr/>
          <p:nvPr/>
        </p:nvSpPr>
        <p:spPr>
          <a:xfrm>
            <a:off x="768644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2" name="Google Shape;4242;p12"/>
          <p:cNvSpPr/>
          <p:nvPr/>
        </p:nvSpPr>
        <p:spPr>
          <a:xfrm>
            <a:off x="7998974"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3" name="Google Shape;4243;p12"/>
          <p:cNvSpPr/>
          <p:nvPr/>
        </p:nvSpPr>
        <p:spPr>
          <a:xfrm>
            <a:off x="8067350"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4" name="Google Shape;4244;p12"/>
          <p:cNvSpPr/>
          <p:nvPr/>
        </p:nvSpPr>
        <p:spPr>
          <a:xfrm>
            <a:off x="806735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5" name="Google Shape;4245;p12"/>
          <p:cNvSpPr/>
          <p:nvPr/>
        </p:nvSpPr>
        <p:spPr>
          <a:xfrm>
            <a:off x="8379877"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6" name="Google Shape;4246;p12"/>
          <p:cNvSpPr/>
          <p:nvPr/>
        </p:nvSpPr>
        <p:spPr>
          <a:xfrm>
            <a:off x="8448253"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7" name="Google Shape;4247;p12"/>
          <p:cNvSpPr/>
          <p:nvPr/>
        </p:nvSpPr>
        <p:spPr>
          <a:xfrm>
            <a:off x="844825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8" name="Google Shape;4248;p12"/>
          <p:cNvSpPr/>
          <p:nvPr/>
        </p:nvSpPr>
        <p:spPr>
          <a:xfrm>
            <a:off x="8760781"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9" name="Google Shape;4249;p12"/>
          <p:cNvSpPr/>
          <p:nvPr/>
        </p:nvSpPr>
        <p:spPr>
          <a:xfrm>
            <a:off x="8829157"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0" name="Google Shape;4250;p12"/>
          <p:cNvSpPr/>
          <p:nvPr/>
        </p:nvSpPr>
        <p:spPr>
          <a:xfrm>
            <a:off x="882915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1" name="Google Shape;4251;p12"/>
          <p:cNvSpPr/>
          <p:nvPr/>
        </p:nvSpPr>
        <p:spPr>
          <a:xfrm>
            <a:off x="9141684"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2" name="Google Shape;4252;p12"/>
          <p:cNvSpPr/>
          <p:nvPr/>
        </p:nvSpPr>
        <p:spPr>
          <a:xfrm>
            <a:off x="9210060"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3" name="Google Shape;4253;p12"/>
          <p:cNvSpPr/>
          <p:nvPr/>
        </p:nvSpPr>
        <p:spPr>
          <a:xfrm>
            <a:off x="921006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4" name="Google Shape;4254;p12"/>
          <p:cNvSpPr/>
          <p:nvPr/>
        </p:nvSpPr>
        <p:spPr>
          <a:xfrm>
            <a:off x="0"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5" name="Google Shape;4255;p12"/>
          <p:cNvSpPr/>
          <p:nvPr/>
        </p:nvSpPr>
        <p:spPr>
          <a:xfrm>
            <a:off x="68376"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6" name="Google Shape;4256;p12"/>
          <p:cNvSpPr/>
          <p:nvPr/>
        </p:nvSpPr>
        <p:spPr>
          <a:xfrm>
            <a:off x="6837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7" name="Google Shape;4257;p12"/>
          <p:cNvSpPr/>
          <p:nvPr/>
        </p:nvSpPr>
        <p:spPr>
          <a:xfrm>
            <a:off x="380904"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8" name="Google Shape;4258;p12"/>
          <p:cNvSpPr/>
          <p:nvPr/>
        </p:nvSpPr>
        <p:spPr>
          <a:xfrm>
            <a:off x="449280"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9" name="Google Shape;4259;p12"/>
          <p:cNvSpPr/>
          <p:nvPr/>
        </p:nvSpPr>
        <p:spPr>
          <a:xfrm>
            <a:off x="44928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0" name="Google Shape;4260;p12"/>
          <p:cNvSpPr/>
          <p:nvPr/>
        </p:nvSpPr>
        <p:spPr>
          <a:xfrm>
            <a:off x="761807"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1" name="Google Shape;4261;p12"/>
          <p:cNvSpPr/>
          <p:nvPr/>
        </p:nvSpPr>
        <p:spPr>
          <a:xfrm>
            <a:off x="830183"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2" name="Google Shape;4262;p12"/>
          <p:cNvSpPr/>
          <p:nvPr/>
        </p:nvSpPr>
        <p:spPr>
          <a:xfrm>
            <a:off x="83018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3" name="Google Shape;4263;p12"/>
          <p:cNvSpPr/>
          <p:nvPr/>
        </p:nvSpPr>
        <p:spPr>
          <a:xfrm>
            <a:off x="1142711"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4" name="Google Shape;4264;p12"/>
          <p:cNvSpPr/>
          <p:nvPr/>
        </p:nvSpPr>
        <p:spPr>
          <a:xfrm>
            <a:off x="1211087"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5" name="Google Shape;4265;p12"/>
          <p:cNvSpPr/>
          <p:nvPr/>
        </p:nvSpPr>
        <p:spPr>
          <a:xfrm>
            <a:off x="121108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6" name="Google Shape;4266;p12"/>
          <p:cNvSpPr/>
          <p:nvPr/>
        </p:nvSpPr>
        <p:spPr>
          <a:xfrm>
            <a:off x="1523614"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7" name="Google Shape;4267;p12"/>
          <p:cNvSpPr/>
          <p:nvPr/>
        </p:nvSpPr>
        <p:spPr>
          <a:xfrm>
            <a:off x="1591990"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8" name="Google Shape;4268;p12"/>
          <p:cNvSpPr/>
          <p:nvPr/>
        </p:nvSpPr>
        <p:spPr>
          <a:xfrm>
            <a:off x="159199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9" name="Google Shape;4269;p12"/>
          <p:cNvSpPr/>
          <p:nvPr/>
        </p:nvSpPr>
        <p:spPr>
          <a:xfrm>
            <a:off x="1904518"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0" name="Google Shape;4270;p12"/>
          <p:cNvSpPr/>
          <p:nvPr/>
        </p:nvSpPr>
        <p:spPr>
          <a:xfrm>
            <a:off x="1972894"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1" name="Google Shape;4271;p12"/>
          <p:cNvSpPr/>
          <p:nvPr/>
        </p:nvSpPr>
        <p:spPr>
          <a:xfrm>
            <a:off x="197289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2" name="Google Shape;4272;p12"/>
          <p:cNvSpPr/>
          <p:nvPr/>
        </p:nvSpPr>
        <p:spPr>
          <a:xfrm>
            <a:off x="2285421"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3" name="Google Shape;4273;p12"/>
          <p:cNvSpPr/>
          <p:nvPr/>
        </p:nvSpPr>
        <p:spPr>
          <a:xfrm>
            <a:off x="2353797"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4" name="Google Shape;4274;p12"/>
          <p:cNvSpPr/>
          <p:nvPr/>
        </p:nvSpPr>
        <p:spPr>
          <a:xfrm>
            <a:off x="235379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5" name="Google Shape;4275;p12"/>
          <p:cNvSpPr/>
          <p:nvPr/>
        </p:nvSpPr>
        <p:spPr>
          <a:xfrm>
            <a:off x="2666325"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6" name="Google Shape;4276;p12"/>
          <p:cNvSpPr/>
          <p:nvPr/>
        </p:nvSpPr>
        <p:spPr>
          <a:xfrm>
            <a:off x="2734701"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7" name="Google Shape;4277;p12"/>
          <p:cNvSpPr/>
          <p:nvPr/>
        </p:nvSpPr>
        <p:spPr>
          <a:xfrm>
            <a:off x="273470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8" name="Google Shape;4278;p12"/>
          <p:cNvSpPr/>
          <p:nvPr/>
        </p:nvSpPr>
        <p:spPr>
          <a:xfrm>
            <a:off x="3047228"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9" name="Google Shape;4279;p12"/>
          <p:cNvSpPr/>
          <p:nvPr/>
        </p:nvSpPr>
        <p:spPr>
          <a:xfrm>
            <a:off x="3115604"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0" name="Google Shape;4280;p12"/>
          <p:cNvSpPr/>
          <p:nvPr/>
        </p:nvSpPr>
        <p:spPr>
          <a:xfrm>
            <a:off x="311560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1" name="Google Shape;4281;p12"/>
          <p:cNvSpPr/>
          <p:nvPr/>
        </p:nvSpPr>
        <p:spPr>
          <a:xfrm>
            <a:off x="3428132"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2" name="Google Shape;4282;p12"/>
          <p:cNvSpPr/>
          <p:nvPr/>
        </p:nvSpPr>
        <p:spPr>
          <a:xfrm>
            <a:off x="3496508"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3" name="Google Shape;4283;p12"/>
          <p:cNvSpPr/>
          <p:nvPr/>
        </p:nvSpPr>
        <p:spPr>
          <a:xfrm>
            <a:off x="349650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4" name="Google Shape;4284;p12"/>
          <p:cNvSpPr/>
          <p:nvPr/>
        </p:nvSpPr>
        <p:spPr>
          <a:xfrm>
            <a:off x="3809035"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5" name="Google Shape;4285;p12"/>
          <p:cNvSpPr/>
          <p:nvPr/>
        </p:nvSpPr>
        <p:spPr>
          <a:xfrm>
            <a:off x="3877411"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6" name="Google Shape;4286;p12"/>
          <p:cNvSpPr/>
          <p:nvPr/>
        </p:nvSpPr>
        <p:spPr>
          <a:xfrm>
            <a:off x="387741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7" name="Google Shape;4287;p12"/>
          <p:cNvSpPr/>
          <p:nvPr/>
        </p:nvSpPr>
        <p:spPr>
          <a:xfrm>
            <a:off x="4189939"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8" name="Google Shape;4288;p12"/>
          <p:cNvSpPr/>
          <p:nvPr/>
        </p:nvSpPr>
        <p:spPr>
          <a:xfrm>
            <a:off x="4258315"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9" name="Google Shape;4289;p12"/>
          <p:cNvSpPr/>
          <p:nvPr/>
        </p:nvSpPr>
        <p:spPr>
          <a:xfrm>
            <a:off x="4258315"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0" name="Google Shape;4290;p12"/>
          <p:cNvSpPr/>
          <p:nvPr/>
        </p:nvSpPr>
        <p:spPr>
          <a:xfrm>
            <a:off x="4570842"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1" name="Google Shape;4291;p12"/>
          <p:cNvSpPr/>
          <p:nvPr/>
        </p:nvSpPr>
        <p:spPr>
          <a:xfrm>
            <a:off x="4639218"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2" name="Google Shape;4292;p12"/>
          <p:cNvSpPr/>
          <p:nvPr/>
        </p:nvSpPr>
        <p:spPr>
          <a:xfrm>
            <a:off x="463921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3" name="Google Shape;4293;p12"/>
          <p:cNvSpPr/>
          <p:nvPr/>
        </p:nvSpPr>
        <p:spPr>
          <a:xfrm>
            <a:off x="4951746"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4" name="Google Shape;4294;p12"/>
          <p:cNvSpPr/>
          <p:nvPr/>
        </p:nvSpPr>
        <p:spPr>
          <a:xfrm>
            <a:off x="5020122"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5" name="Google Shape;4295;p12"/>
          <p:cNvSpPr/>
          <p:nvPr/>
        </p:nvSpPr>
        <p:spPr>
          <a:xfrm>
            <a:off x="5020122"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6" name="Google Shape;4296;p12"/>
          <p:cNvSpPr/>
          <p:nvPr/>
        </p:nvSpPr>
        <p:spPr>
          <a:xfrm>
            <a:off x="5332649"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7" name="Google Shape;4297;p12"/>
          <p:cNvSpPr/>
          <p:nvPr/>
        </p:nvSpPr>
        <p:spPr>
          <a:xfrm>
            <a:off x="5401025"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8" name="Google Shape;4298;p12"/>
          <p:cNvSpPr/>
          <p:nvPr/>
        </p:nvSpPr>
        <p:spPr>
          <a:xfrm>
            <a:off x="5401025"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9" name="Google Shape;4299;p12"/>
          <p:cNvSpPr/>
          <p:nvPr/>
        </p:nvSpPr>
        <p:spPr>
          <a:xfrm>
            <a:off x="5713553"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00" name="Google Shape;4300;p12"/>
          <p:cNvSpPr/>
          <p:nvPr/>
        </p:nvSpPr>
        <p:spPr>
          <a:xfrm>
            <a:off x="5781929"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01" name="Google Shape;4301;p12"/>
          <p:cNvSpPr/>
          <p:nvPr/>
        </p:nvSpPr>
        <p:spPr>
          <a:xfrm>
            <a:off x="5781929"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02" name="Google Shape;4302;p12"/>
          <p:cNvSpPr/>
          <p:nvPr/>
        </p:nvSpPr>
        <p:spPr>
          <a:xfrm>
            <a:off x="6094456"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03" name="Google Shape;4303;p12"/>
          <p:cNvSpPr/>
          <p:nvPr/>
        </p:nvSpPr>
        <p:spPr>
          <a:xfrm>
            <a:off x="6162832"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04" name="Google Shape;4304;p12"/>
          <p:cNvSpPr/>
          <p:nvPr/>
        </p:nvSpPr>
        <p:spPr>
          <a:xfrm>
            <a:off x="6162832"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05" name="Google Shape;4305;p12"/>
          <p:cNvSpPr/>
          <p:nvPr/>
        </p:nvSpPr>
        <p:spPr>
          <a:xfrm>
            <a:off x="6475360"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06" name="Google Shape;4306;p12"/>
          <p:cNvSpPr/>
          <p:nvPr/>
        </p:nvSpPr>
        <p:spPr>
          <a:xfrm>
            <a:off x="6543736"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07" name="Google Shape;4307;p12"/>
          <p:cNvSpPr/>
          <p:nvPr/>
        </p:nvSpPr>
        <p:spPr>
          <a:xfrm>
            <a:off x="654373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08" name="Google Shape;4308;p12"/>
          <p:cNvSpPr/>
          <p:nvPr/>
        </p:nvSpPr>
        <p:spPr>
          <a:xfrm>
            <a:off x="6856263"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09" name="Google Shape;4309;p12"/>
          <p:cNvSpPr/>
          <p:nvPr/>
        </p:nvSpPr>
        <p:spPr>
          <a:xfrm>
            <a:off x="6924639"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10" name="Google Shape;4310;p12"/>
          <p:cNvSpPr/>
          <p:nvPr/>
        </p:nvSpPr>
        <p:spPr>
          <a:xfrm>
            <a:off x="6924639"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11" name="Google Shape;4311;p12"/>
          <p:cNvSpPr/>
          <p:nvPr/>
        </p:nvSpPr>
        <p:spPr>
          <a:xfrm>
            <a:off x="7237167"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12" name="Google Shape;4312;p12"/>
          <p:cNvSpPr/>
          <p:nvPr/>
        </p:nvSpPr>
        <p:spPr>
          <a:xfrm>
            <a:off x="7305543"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13" name="Google Shape;4313;p12"/>
          <p:cNvSpPr/>
          <p:nvPr/>
        </p:nvSpPr>
        <p:spPr>
          <a:xfrm>
            <a:off x="730554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14" name="Google Shape;4314;p12"/>
          <p:cNvSpPr/>
          <p:nvPr/>
        </p:nvSpPr>
        <p:spPr>
          <a:xfrm>
            <a:off x="7618070"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15" name="Google Shape;4315;p12"/>
          <p:cNvSpPr/>
          <p:nvPr/>
        </p:nvSpPr>
        <p:spPr>
          <a:xfrm>
            <a:off x="7686446"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16" name="Google Shape;4316;p12"/>
          <p:cNvSpPr/>
          <p:nvPr/>
        </p:nvSpPr>
        <p:spPr>
          <a:xfrm>
            <a:off x="768644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17" name="Google Shape;4317;p12"/>
          <p:cNvSpPr/>
          <p:nvPr/>
        </p:nvSpPr>
        <p:spPr>
          <a:xfrm>
            <a:off x="7998974"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18" name="Google Shape;4318;p12"/>
          <p:cNvSpPr/>
          <p:nvPr/>
        </p:nvSpPr>
        <p:spPr>
          <a:xfrm>
            <a:off x="8067350"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19" name="Google Shape;4319;p12"/>
          <p:cNvSpPr/>
          <p:nvPr/>
        </p:nvSpPr>
        <p:spPr>
          <a:xfrm>
            <a:off x="806735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20" name="Google Shape;4320;p12"/>
          <p:cNvSpPr/>
          <p:nvPr/>
        </p:nvSpPr>
        <p:spPr>
          <a:xfrm>
            <a:off x="8379877"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21" name="Google Shape;4321;p12"/>
          <p:cNvSpPr/>
          <p:nvPr/>
        </p:nvSpPr>
        <p:spPr>
          <a:xfrm>
            <a:off x="8448253"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22" name="Google Shape;4322;p12"/>
          <p:cNvSpPr/>
          <p:nvPr/>
        </p:nvSpPr>
        <p:spPr>
          <a:xfrm>
            <a:off x="844825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23" name="Google Shape;4323;p12"/>
          <p:cNvSpPr/>
          <p:nvPr/>
        </p:nvSpPr>
        <p:spPr>
          <a:xfrm>
            <a:off x="8760781"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24" name="Google Shape;4324;p12"/>
          <p:cNvSpPr/>
          <p:nvPr/>
        </p:nvSpPr>
        <p:spPr>
          <a:xfrm>
            <a:off x="8829157"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25" name="Google Shape;4325;p12"/>
          <p:cNvSpPr/>
          <p:nvPr/>
        </p:nvSpPr>
        <p:spPr>
          <a:xfrm>
            <a:off x="882915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26" name="Google Shape;4326;p12"/>
          <p:cNvSpPr/>
          <p:nvPr/>
        </p:nvSpPr>
        <p:spPr>
          <a:xfrm>
            <a:off x="9141684"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27" name="Google Shape;4327;p12"/>
          <p:cNvSpPr/>
          <p:nvPr/>
        </p:nvSpPr>
        <p:spPr>
          <a:xfrm>
            <a:off x="9210060"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28" name="Google Shape;4328;p12"/>
          <p:cNvSpPr/>
          <p:nvPr/>
        </p:nvSpPr>
        <p:spPr>
          <a:xfrm>
            <a:off x="921006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29" name="Google Shape;4329;p12"/>
          <p:cNvSpPr/>
          <p:nvPr/>
        </p:nvSpPr>
        <p:spPr>
          <a:xfrm>
            <a:off x="0"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30" name="Google Shape;4330;p12"/>
          <p:cNvSpPr/>
          <p:nvPr/>
        </p:nvSpPr>
        <p:spPr>
          <a:xfrm>
            <a:off x="68376"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31" name="Google Shape;4331;p12"/>
          <p:cNvSpPr/>
          <p:nvPr/>
        </p:nvSpPr>
        <p:spPr>
          <a:xfrm>
            <a:off x="6837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32" name="Google Shape;4332;p12"/>
          <p:cNvSpPr/>
          <p:nvPr/>
        </p:nvSpPr>
        <p:spPr>
          <a:xfrm>
            <a:off x="380904"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33" name="Google Shape;4333;p12"/>
          <p:cNvSpPr/>
          <p:nvPr/>
        </p:nvSpPr>
        <p:spPr>
          <a:xfrm>
            <a:off x="449280"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34" name="Google Shape;4334;p12"/>
          <p:cNvSpPr/>
          <p:nvPr/>
        </p:nvSpPr>
        <p:spPr>
          <a:xfrm>
            <a:off x="44928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35" name="Google Shape;4335;p12"/>
          <p:cNvSpPr/>
          <p:nvPr/>
        </p:nvSpPr>
        <p:spPr>
          <a:xfrm>
            <a:off x="761807"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36" name="Google Shape;4336;p12"/>
          <p:cNvSpPr/>
          <p:nvPr/>
        </p:nvSpPr>
        <p:spPr>
          <a:xfrm>
            <a:off x="830183"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37" name="Google Shape;4337;p12"/>
          <p:cNvSpPr/>
          <p:nvPr/>
        </p:nvSpPr>
        <p:spPr>
          <a:xfrm>
            <a:off x="83018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38" name="Google Shape;4338;p12"/>
          <p:cNvSpPr/>
          <p:nvPr/>
        </p:nvSpPr>
        <p:spPr>
          <a:xfrm>
            <a:off x="1142711"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39" name="Google Shape;4339;p12"/>
          <p:cNvSpPr/>
          <p:nvPr/>
        </p:nvSpPr>
        <p:spPr>
          <a:xfrm>
            <a:off x="1211087"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0" name="Google Shape;4340;p12"/>
          <p:cNvSpPr/>
          <p:nvPr/>
        </p:nvSpPr>
        <p:spPr>
          <a:xfrm>
            <a:off x="121108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1" name="Google Shape;4341;p12"/>
          <p:cNvSpPr/>
          <p:nvPr/>
        </p:nvSpPr>
        <p:spPr>
          <a:xfrm>
            <a:off x="1523614"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2" name="Google Shape;4342;p12"/>
          <p:cNvSpPr/>
          <p:nvPr/>
        </p:nvSpPr>
        <p:spPr>
          <a:xfrm>
            <a:off x="1591990"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3" name="Google Shape;4343;p12"/>
          <p:cNvSpPr/>
          <p:nvPr/>
        </p:nvSpPr>
        <p:spPr>
          <a:xfrm>
            <a:off x="159199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4" name="Google Shape;4344;p12"/>
          <p:cNvSpPr/>
          <p:nvPr/>
        </p:nvSpPr>
        <p:spPr>
          <a:xfrm>
            <a:off x="1904518"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5" name="Google Shape;4345;p12"/>
          <p:cNvSpPr/>
          <p:nvPr/>
        </p:nvSpPr>
        <p:spPr>
          <a:xfrm>
            <a:off x="1972894"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6" name="Google Shape;4346;p12"/>
          <p:cNvSpPr/>
          <p:nvPr/>
        </p:nvSpPr>
        <p:spPr>
          <a:xfrm>
            <a:off x="197289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7" name="Google Shape;4347;p12"/>
          <p:cNvSpPr/>
          <p:nvPr/>
        </p:nvSpPr>
        <p:spPr>
          <a:xfrm>
            <a:off x="2285421"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8" name="Google Shape;4348;p12"/>
          <p:cNvSpPr/>
          <p:nvPr/>
        </p:nvSpPr>
        <p:spPr>
          <a:xfrm>
            <a:off x="2353797"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9" name="Google Shape;4349;p12"/>
          <p:cNvSpPr/>
          <p:nvPr/>
        </p:nvSpPr>
        <p:spPr>
          <a:xfrm>
            <a:off x="235379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0" name="Google Shape;4350;p12"/>
          <p:cNvSpPr/>
          <p:nvPr/>
        </p:nvSpPr>
        <p:spPr>
          <a:xfrm>
            <a:off x="266632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1" name="Google Shape;4351;p12"/>
          <p:cNvSpPr/>
          <p:nvPr/>
        </p:nvSpPr>
        <p:spPr>
          <a:xfrm>
            <a:off x="273470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2" name="Google Shape;4352;p12"/>
          <p:cNvSpPr/>
          <p:nvPr/>
        </p:nvSpPr>
        <p:spPr>
          <a:xfrm>
            <a:off x="273470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3" name="Google Shape;4353;p12"/>
          <p:cNvSpPr/>
          <p:nvPr/>
        </p:nvSpPr>
        <p:spPr>
          <a:xfrm>
            <a:off x="3047228"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4" name="Google Shape;4354;p12"/>
          <p:cNvSpPr/>
          <p:nvPr/>
        </p:nvSpPr>
        <p:spPr>
          <a:xfrm>
            <a:off x="3115604"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5" name="Google Shape;4355;p12"/>
          <p:cNvSpPr/>
          <p:nvPr/>
        </p:nvSpPr>
        <p:spPr>
          <a:xfrm>
            <a:off x="311560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6" name="Google Shape;4356;p12"/>
          <p:cNvSpPr/>
          <p:nvPr/>
        </p:nvSpPr>
        <p:spPr>
          <a:xfrm>
            <a:off x="3428132"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7" name="Google Shape;4357;p12"/>
          <p:cNvSpPr/>
          <p:nvPr/>
        </p:nvSpPr>
        <p:spPr>
          <a:xfrm>
            <a:off x="3496508"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8" name="Google Shape;4358;p12"/>
          <p:cNvSpPr/>
          <p:nvPr/>
        </p:nvSpPr>
        <p:spPr>
          <a:xfrm>
            <a:off x="349650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9" name="Google Shape;4359;p12"/>
          <p:cNvSpPr/>
          <p:nvPr/>
        </p:nvSpPr>
        <p:spPr>
          <a:xfrm>
            <a:off x="3809035"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0" name="Google Shape;4360;p12"/>
          <p:cNvSpPr/>
          <p:nvPr/>
        </p:nvSpPr>
        <p:spPr>
          <a:xfrm>
            <a:off x="3877411"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1" name="Google Shape;4361;p12"/>
          <p:cNvSpPr/>
          <p:nvPr/>
        </p:nvSpPr>
        <p:spPr>
          <a:xfrm>
            <a:off x="387741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2" name="Google Shape;4362;p12"/>
          <p:cNvSpPr/>
          <p:nvPr/>
        </p:nvSpPr>
        <p:spPr>
          <a:xfrm>
            <a:off x="4189939"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3" name="Google Shape;4363;p12"/>
          <p:cNvSpPr/>
          <p:nvPr/>
        </p:nvSpPr>
        <p:spPr>
          <a:xfrm>
            <a:off x="4258315"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4" name="Google Shape;4364;p12"/>
          <p:cNvSpPr/>
          <p:nvPr/>
        </p:nvSpPr>
        <p:spPr>
          <a:xfrm>
            <a:off x="4258315"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5" name="Google Shape;4365;p12"/>
          <p:cNvSpPr/>
          <p:nvPr/>
        </p:nvSpPr>
        <p:spPr>
          <a:xfrm>
            <a:off x="4570842"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6" name="Google Shape;4366;p12"/>
          <p:cNvSpPr/>
          <p:nvPr/>
        </p:nvSpPr>
        <p:spPr>
          <a:xfrm>
            <a:off x="4639218"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7" name="Google Shape;4367;p12"/>
          <p:cNvSpPr/>
          <p:nvPr/>
        </p:nvSpPr>
        <p:spPr>
          <a:xfrm>
            <a:off x="463921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8" name="Google Shape;4368;p12"/>
          <p:cNvSpPr/>
          <p:nvPr/>
        </p:nvSpPr>
        <p:spPr>
          <a:xfrm>
            <a:off x="4951746"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9" name="Google Shape;4369;p12"/>
          <p:cNvSpPr/>
          <p:nvPr/>
        </p:nvSpPr>
        <p:spPr>
          <a:xfrm>
            <a:off x="5020122"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0" name="Google Shape;4370;p12"/>
          <p:cNvSpPr/>
          <p:nvPr/>
        </p:nvSpPr>
        <p:spPr>
          <a:xfrm>
            <a:off x="5020122"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1" name="Google Shape;4371;p12"/>
          <p:cNvSpPr/>
          <p:nvPr/>
        </p:nvSpPr>
        <p:spPr>
          <a:xfrm>
            <a:off x="5332649"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2" name="Google Shape;4372;p12"/>
          <p:cNvSpPr/>
          <p:nvPr/>
        </p:nvSpPr>
        <p:spPr>
          <a:xfrm>
            <a:off x="5401025"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3" name="Google Shape;4373;p12"/>
          <p:cNvSpPr/>
          <p:nvPr/>
        </p:nvSpPr>
        <p:spPr>
          <a:xfrm>
            <a:off x="5401025"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4" name="Google Shape;4374;p12"/>
          <p:cNvSpPr/>
          <p:nvPr/>
        </p:nvSpPr>
        <p:spPr>
          <a:xfrm>
            <a:off x="5713553"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5" name="Google Shape;4375;p12"/>
          <p:cNvSpPr/>
          <p:nvPr/>
        </p:nvSpPr>
        <p:spPr>
          <a:xfrm>
            <a:off x="5781929"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6" name="Google Shape;4376;p12"/>
          <p:cNvSpPr/>
          <p:nvPr/>
        </p:nvSpPr>
        <p:spPr>
          <a:xfrm>
            <a:off x="5781929"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7" name="Google Shape;4377;p12"/>
          <p:cNvSpPr/>
          <p:nvPr/>
        </p:nvSpPr>
        <p:spPr>
          <a:xfrm>
            <a:off x="6094456"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8" name="Google Shape;4378;p12"/>
          <p:cNvSpPr/>
          <p:nvPr/>
        </p:nvSpPr>
        <p:spPr>
          <a:xfrm>
            <a:off x="6162832"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9" name="Google Shape;4379;p12"/>
          <p:cNvSpPr/>
          <p:nvPr/>
        </p:nvSpPr>
        <p:spPr>
          <a:xfrm>
            <a:off x="6162832"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0" name="Google Shape;4380;p12"/>
          <p:cNvSpPr/>
          <p:nvPr/>
        </p:nvSpPr>
        <p:spPr>
          <a:xfrm>
            <a:off x="6475360"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1" name="Google Shape;4381;p12"/>
          <p:cNvSpPr/>
          <p:nvPr/>
        </p:nvSpPr>
        <p:spPr>
          <a:xfrm>
            <a:off x="6543736"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2" name="Google Shape;4382;p12"/>
          <p:cNvSpPr/>
          <p:nvPr/>
        </p:nvSpPr>
        <p:spPr>
          <a:xfrm>
            <a:off x="654373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3" name="Google Shape;4383;p12"/>
          <p:cNvSpPr/>
          <p:nvPr/>
        </p:nvSpPr>
        <p:spPr>
          <a:xfrm>
            <a:off x="6856263"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4" name="Google Shape;4384;p12"/>
          <p:cNvSpPr/>
          <p:nvPr/>
        </p:nvSpPr>
        <p:spPr>
          <a:xfrm>
            <a:off x="6924639"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5" name="Google Shape;4385;p12"/>
          <p:cNvSpPr/>
          <p:nvPr/>
        </p:nvSpPr>
        <p:spPr>
          <a:xfrm>
            <a:off x="6924639"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6" name="Google Shape;4386;p12"/>
          <p:cNvSpPr/>
          <p:nvPr/>
        </p:nvSpPr>
        <p:spPr>
          <a:xfrm>
            <a:off x="7237167"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7" name="Google Shape;4387;p12"/>
          <p:cNvSpPr/>
          <p:nvPr/>
        </p:nvSpPr>
        <p:spPr>
          <a:xfrm>
            <a:off x="7305543"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8" name="Google Shape;4388;p12"/>
          <p:cNvSpPr/>
          <p:nvPr/>
        </p:nvSpPr>
        <p:spPr>
          <a:xfrm>
            <a:off x="730554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9" name="Google Shape;4389;p12"/>
          <p:cNvSpPr/>
          <p:nvPr/>
        </p:nvSpPr>
        <p:spPr>
          <a:xfrm>
            <a:off x="7618070"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0" name="Google Shape;4390;p12"/>
          <p:cNvSpPr/>
          <p:nvPr/>
        </p:nvSpPr>
        <p:spPr>
          <a:xfrm>
            <a:off x="7686446"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1" name="Google Shape;4391;p12"/>
          <p:cNvSpPr/>
          <p:nvPr/>
        </p:nvSpPr>
        <p:spPr>
          <a:xfrm>
            <a:off x="768644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2" name="Google Shape;4392;p12"/>
          <p:cNvSpPr/>
          <p:nvPr/>
        </p:nvSpPr>
        <p:spPr>
          <a:xfrm>
            <a:off x="7998974"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3" name="Google Shape;4393;p12"/>
          <p:cNvSpPr/>
          <p:nvPr/>
        </p:nvSpPr>
        <p:spPr>
          <a:xfrm>
            <a:off x="8067350"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4" name="Google Shape;4394;p12"/>
          <p:cNvSpPr/>
          <p:nvPr/>
        </p:nvSpPr>
        <p:spPr>
          <a:xfrm>
            <a:off x="806735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5" name="Google Shape;4395;p12"/>
          <p:cNvSpPr/>
          <p:nvPr/>
        </p:nvSpPr>
        <p:spPr>
          <a:xfrm>
            <a:off x="8379877"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6" name="Google Shape;4396;p12"/>
          <p:cNvSpPr/>
          <p:nvPr/>
        </p:nvSpPr>
        <p:spPr>
          <a:xfrm>
            <a:off x="8448253"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7" name="Google Shape;4397;p12"/>
          <p:cNvSpPr/>
          <p:nvPr/>
        </p:nvSpPr>
        <p:spPr>
          <a:xfrm>
            <a:off x="844825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8" name="Google Shape;4398;p12"/>
          <p:cNvSpPr/>
          <p:nvPr/>
        </p:nvSpPr>
        <p:spPr>
          <a:xfrm>
            <a:off x="8760781"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9" name="Google Shape;4399;p12"/>
          <p:cNvSpPr/>
          <p:nvPr/>
        </p:nvSpPr>
        <p:spPr>
          <a:xfrm>
            <a:off x="8829157"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00" name="Google Shape;4400;p12"/>
          <p:cNvSpPr/>
          <p:nvPr/>
        </p:nvSpPr>
        <p:spPr>
          <a:xfrm>
            <a:off x="882915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01" name="Google Shape;4401;p12"/>
          <p:cNvSpPr/>
          <p:nvPr/>
        </p:nvSpPr>
        <p:spPr>
          <a:xfrm>
            <a:off x="9141684"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02" name="Google Shape;4402;p12"/>
          <p:cNvSpPr/>
          <p:nvPr/>
        </p:nvSpPr>
        <p:spPr>
          <a:xfrm>
            <a:off x="9210060"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03" name="Google Shape;4403;p12"/>
          <p:cNvSpPr/>
          <p:nvPr/>
        </p:nvSpPr>
        <p:spPr>
          <a:xfrm>
            <a:off x="921006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04" name="Google Shape;4404;p12"/>
          <p:cNvSpPr/>
          <p:nvPr/>
        </p:nvSpPr>
        <p:spPr>
          <a:xfrm>
            <a:off x="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05" name="Google Shape;4405;p12"/>
          <p:cNvSpPr/>
          <p:nvPr/>
        </p:nvSpPr>
        <p:spPr>
          <a:xfrm>
            <a:off x="6837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06" name="Google Shape;4406;p12"/>
          <p:cNvSpPr/>
          <p:nvPr/>
        </p:nvSpPr>
        <p:spPr>
          <a:xfrm>
            <a:off x="6837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07" name="Google Shape;4407;p12"/>
          <p:cNvSpPr/>
          <p:nvPr/>
        </p:nvSpPr>
        <p:spPr>
          <a:xfrm>
            <a:off x="38090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08" name="Google Shape;4408;p12"/>
          <p:cNvSpPr/>
          <p:nvPr/>
        </p:nvSpPr>
        <p:spPr>
          <a:xfrm>
            <a:off x="44928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09" name="Google Shape;4409;p12"/>
          <p:cNvSpPr/>
          <p:nvPr/>
        </p:nvSpPr>
        <p:spPr>
          <a:xfrm>
            <a:off x="44928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0" name="Google Shape;4410;p12"/>
          <p:cNvSpPr/>
          <p:nvPr/>
        </p:nvSpPr>
        <p:spPr>
          <a:xfrm>
            <a:off x="761807"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1" name="Google Shape;4411;p12"/>
          <p:cNvSpPr/>
          <p:nvPr/>
        </p:nvSpPr>
        <p:spPr>
          <a:xfrm>
            <a:off x="830183"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2" name="Google Shape;4412;p12"/>
          <p:cNvSpPr/>
          <p:nvPr/>
        </p:nvSpPr>
        <p:spPr>
          <a:xfrm>
            <a:off x="83018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3" name="Google Shape;4413;p12"/>
          <p:cNvSpPr/>
          <p:nvPr/>
        </p:nvSpPr>
        <p:spPr>
          <a:xfrm>
            <a:off x="1142711"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4" name="Google Shape;4414;p12"/>
          <p:cNvSpPr/>
          <p:nvPr/>
        </p:nvSpPr>
        <p:spPr>
          <a:xfrm>
            <a:off x="1211087"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5" name="Google Shape;4415;p12"/>
          <p:cNvSpPr/>
          <p:nvPr/>
        </p:nvSpPr>
        <p:spPr>
          <a:xfrm>
            <a:off x="121108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6" name="Google Shape;4416;p12"/>
          <p:cNvSpPr/>
          <p:nvPr/>
        </p:nvSpPr>
        <p:spPr>
          <a:xfrm>
            <a:off x="152361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7" name="Google Shape;4417;p12"/>
          <p:cNvSpPr/>
          <p:nvPr/>
        </p:nvSpPr>
        <p:spPr>
          <a:xfrm>
            <a:off x="159199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8" name="Google Shape;4418;p12"/>
          <p:cNvSpPr/>
          <p:nvPr/>
        </p:nvSpPr>
        <p:spPr>
          <a:xfrm>
            <a:off x="159199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9" name="Google Shape;4419;p12"/>
          <p:cNvSpPr/>
          <p:nvPr/>
        </p:nvSpPr>
        <p:spPr>
          <a:xfrm>
            <a:off x="1904518" y="5332107"/>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20" name="Google Shape;4420;p12"/>
          <p:cNvSpPr/>
          <p:nvPr/>
        </p:nvSpPr>
        <p:spPr>
          <a:xfrm>
            <a:off x="1972894" y="5400904"/>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21" name="Google Shape;4421;p12"/>
          <p:cNvSpPr/>
          <p:nvPr/>
        </p:nvSpPr>
        <p:spPr>
          <a:xfrm>
            <a:off x="197289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22" name="Google Shape;4422;p12"/>
          <p:cNvSpPr/>
          <p:nvPr/>
        </p:nvSpPr>
        <p:spPr>
          <a:xfrm>
            <a:off x="2285421"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23" name="Google Shape;4423;p12"/>
          <p:cNvSpPr/>
          <p:nvPr/>
        </p:nvSpPr>
        <p:spPr>
          <a:xfrm>
            <a:off x="2353797"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24" name="Google Shape;4424;p12"/>
          <p:cNvSpPr/>
          <p:nvPr/>
        </p:nvSpPr>
        <p:spPr>
          <a:xfrm>
            <a:off x="235379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25" name="Google Shape;4425;p12"/>
          <p:cNvSpPr/>
          <p:nvPr/>
        </p:nvSpPr>
        <p:spPr>
          <a:xfrm>
            <a:off x="2666325"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26" name="Google Shape;4426;p12"/>
          <p:cNvSpPr/>
          <p:nvPr/>
        </p:nvSpPr>
        <p:spPr>
          <a:xfrm>
            <a:off x="2734701"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27" name="Google Shape;4427;p12"/>
          <p:cNvSpPr/>
          <p:nvPr/>
        </p:nvSpPr>
        <p:spPr>
          <a:xfrm>
            <a:off x="273470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28" name="Google Shape;4428;p12"/>
          <p:cNvSpPr/>
          <p:nvPr/>
        </p:nvSpPr>
        <p:spPr>
          <a:xfrm>
            <a:off x="3047228"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29" name="Google Shape;4429;p12"/>
          <p:cNvSpPr/>
          <p:nvPr/>
        </p:nvSpPr>
        <p:spPr>
          <a:xfrm>
            <a:off x="3115604"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30" name="Google Shape;4430;p12"/>
          <p:cNvSpPr/>
          <p:nvPr/>
        </p:nvSpPr>
        <p:spPr>
          <a:xfrm>
            <a:off x="311560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31" name="Google Shape;4431;p12"/>
          <p:cNvSpPr/>
          <p:nvPr/>
        </p:nvSpPr>
        <p:spPr>
          <a:xfrm>
            <a:off x="3428132"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32" name="Google Shape;4432;p12"/>
          <p:cNvSpPr/>
          <p:nvPr/>
        </p:nvSpPr>
        <p:spPr>
          <a:xfrm>
            <a:off x="3496508"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33" name="Google Shape;4433;p12"/>
          <p:cNvSpPr/>
          <p:nvPr/>
        </p:nvSpPr>
        <p:spPr>
          <a:xfrm>
            <a:off x="349650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34" name="Google Shape;4434;p12"/>
          <p:cNvSpPr/>
          <p:nvPr/>
        </p:nvSpPr>
        <p:spPr>
          <a:xfrm>
            <a:off x="3809035" y="5332107"/>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35" name="Google Shape;4435;p12"/>
          <p:cNvSpPr/>
          <p:nvPr/>
        </p:nvSpPr>
        <p:spPr>
          <a:xfrm>
            <a:off x="3877411" y="5400904"/>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36" name="Google Shape;4436;p12"/>
          <p:cNvSpPr/>
          <p:nvPr/>
        </p:nvSpPr>
        <p:spPr>
          <a:xfrm>
            <a:off x="387741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37" name="Google Shape;4437;p12"/>
          <p:cNvSpPr/>
          <p:nvPr/>
        </p:nvSpPr>
        <p:spPr>
          <a:xfrm>
            <a:off x="4189939"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38" name="Google Shape;4438;p12"/>
          <p:cNvSpPr/>
          <p:nvPr/>
        </p:nvSpPr>
        <p:spPr>
          <a:xfrm>
            <a:off x="4258315"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39" name="Google Shape;4439;p12"/>
          <p:cNvSpPr/>
          <p:nvPr/>
        </p:nvSpPr>
        <p:spPr>
          <a:xfrm>
            <a:off x="4258315"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0" name="Google Shape;4440;p12"/>
          <p:cNvSpPr/>
          <p:nvPr/>
        </p:nvSpPr>
        <p:spPr>
          <a:xfrm>
            <a:off x="4570842"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1" name="Google Shape;4441;p12"/>
          <p:cNvSpPr/>
          <p:nvPr/>
        </p:nvSpPr>
        <p:spPr>
          <a:xfrm>
            <a:off x="4639218"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2" name="Google Shape;4442;p12"/>
          <p:cNvSpPr/>
          <p:nvPr/>
        </p:nvSpPr>
        <p:spPr>
          <a:xfrm>
            <a:off x="463921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3" name="Google Shape;4443;p12"/>
          <p:cNvSpPr/>
          <p:nvPr/>
        </p:nvSpPr>
        <p:spPr>
          <a:xfrm>
            <a:off x="4951746"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4" name="Google Shape;4444;p12"/>
          <p:cNvSpPr/>
          <p:nvPr/>
        </p:nvSpPr>
        <p:spPr>
          <a:xfrm>
            <a:off x="5020122"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5" name="Google Shape;4445;p12"/>
          <p:cNvSpPr/>
          <p:nvPr/>
        </p:nvSpPr>
        <p:spPr>
          <a:xfrm>
            <a:off x="5020122"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6" name="Google Shape;4446;p12"/>
          <p:cNvSpPr/>
          <p:nvPr/>
        </p:nvSpPr>
        <p:spPr>
          <a:xfrm>
            <a:off x="5332649"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7" name="Google Shape;4447;p12"/>
          <p:cNvSpPr/>
          <p:nvPr/>
        </p:nvSpPr>
        <p:spPr>
          <a:xfrm>
            <a:off x="5401025"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8" name="Google Shape;4448;p12"/>
          <p:cNvSpPr/>
          <p:nvPr/>
        </p:nvSpPr>
        <p:spPr>
          <a:xfrm>
            <a:off x="5401025"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9" name="Google Shape;4449;p12"/>
          <p:cNvSpPr/>
          <p:nvPr/>
        </p:nvSpPr>
        <p:spPr>
          <a:xfrm>
            <a:off x="5713553"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0" name="Google Shape;4450;p12"/>
          <p:cNvSpPr/>
          <p:nvPr/>
        </p:nvSpPr>
        <p:spPr>
          <a:xfrm>
            <a:off x="5781929"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1" name="Google Shape;4451;p12"/>
          <p:cNvSpPr/>
          <p:nvPr/>
        </p:nvSpPr>
        <p:spPr>
          <a:xfrm>
            <a:off x="5781929"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2" name="Google Shape;4452;p12"/>
          <p:cNvSpPr/>
          <p:nvPr/>
        </p:nvSpPr>
        <p:spPr>
          <a:xfrm>
            <a:off x="6094456"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3" name="Google Shape;4453;p12"/>
          <p:cNvSpPr/>
          <p:nvPr/>
        </p:nvSpPr>
        <p:spPr>
          <a:xfrm>
            <a:off x="6162832"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4" name="Google Shape;4454;p12"/>
          <p:cNvSpPr/>
          <p:nvPr/>
        </p:nvSpPr>
        <p:spPr>
          <a:xfrm>
            <a:off x="6162832"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5" name="Google Shape;4455;p12"/>
          <p:cNvSpPr/>
          <p:nvPr/>
        </p:nvSpPr>
        <p:spPr>
          <a:xfrm>
            <a:off x="647536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6" name="Google Shape;4456;p12"/>
          <p:cNvSpPr/>
          <p:nvPr/>
        </p:nvSpPr>
        <p:spPr>
          <a:xfrm>
            <a:off x="654373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7" name="Google Shape;4457;p12"/>
          <p:cNvSpPr/>
          <p:nvPr/>
        </p:nvSpPr>
        <p:spPr>
          <a:xfrm>
            <a:off x="654373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8" name="Google Shape;4458;p12"/>
          <p:cNvSpPr/>
          <p:nvPr/>
        </p:nvSpPr>
        <p:spPr>
          <a:xfrm>
            <a:off x="6856263"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9" name="Google Shape;4459;p12"/>
          <p:cNvSpPr/>
          <p:nvPr/>
        </p:nvSpPr>
        <p:spPr>
          <a:xfrm>
            <a:off x="6924639"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0" name="Google Shape;4460;p12"/>
          <p:cNvSpPr/>
          <p:nvPr/>
        </p:nvSpPr>
        <p:spPr>
          <a:xfrm>
            <a:off x="6924639"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1" name="Google Shape;4461;p12"/>
          <p:cNvSpPr/>
          <p:nvPr/>
        </p:nvSpPr>
        <p:spPr>
          <a:xfrm>
            <a:off x="7237167"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2" name="Google Shape;4462;p12"/>
          <p:cNvSpPr/>
          <p:nvPr/>
        </p:nvSpPr>
        <p:spPr>
          <a:xfrm>
            <a:off x="7305543"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3" name="Google Shape;4463;p12"/>
          <p:cNvSpPr/>
          <p:nvPr/>
        </p:nvSpPr>
        <p:spPr>
          <a:xfrm>
            <a:off x="730554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4" name="Google Shape;4464;p12"/>
          <p:cNvSpPr/>
          <p:nvPr/>
        </p:nvSpPr>
        <p:spPr>
          <a:xfrm>
            <a:off x="7618070"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5" name="Google Shape;4465;p12"/>
          <p:cNvSpPr/>
          <p:nvPr/>
        </p:nvSpPr>
        <p:spPr>
          <a:xfrm>
            <a:off x="7686446"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6" name="Google Shape;4466;p12"/>
          <p:cNvSpPr/>
          <p:nvPr/>
        </p:nvSpPr>
        <p:spPr>
          <a:xfrm>
            <a:off x="768644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7" name="Google Shape;4467;p12"/>
          <p:cNvSpPr/>
          <p:nvPr/>
        </p:nvSpPr>
        <p:spPr>
          <a:xfrm>
            <a:off x="799897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8" name="Google Shape;4468;p12"/>
          <p:cNvSpPr/>
          <p:nvPr/>
        </p:nvSpPr>
        <p:spPr>
          <a:xfrm>
            <a:off x="806735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9" name="Google Shape;4469;p12"/>
          <p:cNvSpPr/>
          <p:nvPr/>
        </p:nvSpPr>
        <p:spPr>
          <a:xfrm>
            <a:off x="806735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0" name="Google Shape;4470;p12"/>
          <p:cNvSpPr/>
          <p:nvPr/>
        </p:nvSpPr>
        <p:spPr>
          <a:xfrm>
            <a:off x="8379877"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1" name="Google Shape;4471;p12"/>
          <p:cNvSpPr/>
          <p:nvPr/>
        </p:nvSpPr>
        <p:spPr>
          <a:xfrm>
            <a:off x="8448253"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2" name="Google Shape;4472;p12"/>
          <p:cNvSpPr/>
          <p:nvPr/>
        </p:nvSpPr>
        <p:spPr>
          <a:xfrm>
            <a:off x="844825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3" name="Google Shape;4473;p12"/>
          <p:cNvSpPr/>
          <p:nvPr/>
        </p:nvSpPr>
        <p:spPr>
          <a:xfrm>
            <a:off x="8760781"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4" name="Google Shape;4474;p12"/>
          <p:cNvSpPr/>
          <p:nvPr/>
        </p:nvSpPr>
        <p:spPr>
          <a:xfrm>
            <a:off x="8829157"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5" name="Google Shape;4475;p12"/>
          <p:cNvSpPr/>
          <p:nvPr/>
        </p:nvSpPr>
        <p:spPr>
          <a:xfrm>
            <a:off x="882915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6" name="Google Shape;4476;p12"/>
          <p:cNvSpPr/>
          <p:nvPr/>
        </p:nvSpPr>
        <p:spPr>
          <a:xfrm>
            <a:off x="9141684"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7" name="Google Shape;4477;p12"/>
          <p:cNvSpPr/>
          <p:nvPr/>
        </p:nvSpPr>
        <p:spPr>
          <a:xfrm>
            <a:off x="9210060"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8" name="Google Shape;4478;p12"/>
          <p:cNvSpPr/>
          <p:nvPr/>
        </p:nvSpPr>
        <p:spPr>
          <a:xfrm>
            <a:off x="921006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9" name="Google Shape;4479;p12"/>
          <p:cNvSpPr/>
          <p:nvPr/>
        </p:nvSpPr>
        <p:spPr>
          <a:xfrm>
            <a:off x="0"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0" name="Google Shape;4480;p12"/>
          <p:cNvSpPr/>
          <p:nvPr/>
        </p:nvSpPr>
        <p:spPr>
          <a:xfrm>
            <a:off x="68376"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1" name="Google Shape;4481;p12"/>
          <p:cNvSpPr/>
          <p:nvPr/>
        </p:nvSpPr>
        <p:spPr>
          <a:xfrm>
            <a:off x="68376"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2" name="Google Shape;4482;p12"/>
          <p:cNvSpPr/>
          <p:nvPr/>
        </p:nvSpPr>
        <p:spPr>
          <a:xfrm>
            <a:off x="380904"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3" name="Google Shape;4483;p12"/>
          <p:cNvSpPr/>
          <p:nvPr/>
        </p:nvSpPr>
        <p:spPr>
          <a:xfrm>
            <a:off x="449280"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4" name="Google Shape;4484;p12"/>
          <p:cNvSpPr/>
          <p:nvPr/>
        </p:nvSpPr>
        <p:spPr>
          <a:xfrm>
            <a:off x="449280"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5" name="Google Shape;4485;p12"/>
          <p:cNvSpPr/>
          <p:nvPr/>
        </p:nvSpPr>
        <p:spPr>
          <a:xfrm>
            <a:off x="761807"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6" name="Google Shape;4486;p12"/>
          <p:cNvSpPr/>
          <p:nvPr/>
        </p:nvSpPr>
        <p:spPr>
          <a:xfrm>
            <a:off x="830183"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7" name="Google Shape;4487;p12"/>
          <p:cNvSpPr/>
          <p:nvPr/>
        </p:nvSpPr>
        <p:spPr>
          <a:xfrm>
            <a:off x="830183"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8" name="Google Shape;4488;p12"/>
          <p:cNvSpPr/>
          <p:nvPr/>
        </p:nvSpPr>
        <p:spPr>
          <a:xfrm>
            <a:off x="1142711" y="495124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9" name="Google Shape;4489;p12"/>
          <p:cNvSpPr/>
          <p:nvPr/>
        </p:nvSpPr>
        <p:spPr>
          <a:xfrm>
            <a:off x="1211087" y="502003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0" name="Google Shape;4490;p12"/>
          <p:cNvSpPr/>
          <p:nvPr/>
        </p:nvSpPr>
        <p:spPr>
          <a:xfrm>
            <a:off x="1211087"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1" name="Google Shape;4491;p12"/>
          <p:cNvSpPr/>
          <p:nvPr/>
        </p:nvSpPr>
        <p:spPr>
          <a:xfrm>
            <a:off x="1523614" y="495124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2" name="Google Shape;4492;p12"/>
          <p:cNvSpPr/>
          <p:nvPr/>
        </p:nvSpPr>
        <p:spPr>
          <a:xfrm>
            <a:off x="1591990" y="502003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3" name="Google Shape;4493;p12"/>
          <p:cNvSpPr/>
          <p:nvPr/>
        </p:nvSpPr>
        <p:spPr>
          <a:xfrm>
            <a:off x="1591990"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4" name="Google Shape;4494;p12"/>
          <p:cNvSpPr/>
          <p:nvPr/>
        </p:nvSpPr>
        <p:spPr>
          <a:xfrm>
            <a:off x="1904518"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5" name="Google Shape;4495;p12"/>
          <p:cNvSpPr/>
          <p:nvPr/>
        </p:nvSpPr>
        <p:spPr>
          <a:xfrm>
            <a:off x="1972894"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6" name="Google Shape;4496;p12"/>
          <p:cNvSpPr/>
          <p:nvPr/>
        </p:nvSpPr>
        <p:spPr>
          <a:xfrm>
            <a:off x="1972894"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7" name="Google Shape;4497;p12"/>
          <p:cNvSpPr/>
          <p:nvPr/>
        </p:nvSpPr>
        <p:spPr>
          <a:xfrm>
            <a:off x="2285421" y="495124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8" name="Google Shape;4498;p12"/>
          <p:cNvSpPr/>
          <p:nvPr/>
        </p:nvSpPr>
        <p:spPr>
          <a:xfrm>
            <a:off x="2353797" y="502003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9" name="Google Shape;4499;p12"/>
          <p:cNvSpPr/>
          <p:nvPr/>
        </p:nvSpPr>
        <p:spPr>
          <a:xfrm>
            <a:off x="2353797"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0" name="Google Shape;4500;p12"/>
          <p:cNvSpPr/>
          <p:nvPr/>
        </p:nvSpPr>
        <p:spPr>
          <a:xfrm>
            <a:off x="2666325"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1" name="Google Shape;4501;p12"/>
          <p:cNvSpPr/>
          <p:nvPr/>
        </p:nvSpPr>
        <p:spPr>
          <a:xfrm>
            <a:off x="2734701"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2" name="Google Shape;4502;p12"/>
          <p:cNvSpPr/>
          <p:nvPr/>
        </p:nvSpPr>
        <p:spPr>
          <a:xfrm>
            <a:off x="2734701"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3" name="Google Shape;4503;p12"/>
          <p:cNvSpPr/>
          <p:nvPr/>
        </p:nvSpPr>
        <p:spPr>
          <a:xfrm>
            <a:off x="3047228"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4" name="Google Shape;4504;p12"/>
          <p:cNvSpPr/>
          <p:nvPr/>
        </p:nvSpPr>
        <p:spPr>
          <a:xfrm>
            <a:off x="3115604"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5" name="Google Shape;4505;p12"/>
          <p:cNvSpPr/>
          <p:nvPr/>
        </p:nvSpPr>
        <p:spPr>
          <a:xfrm>
            <a:off x="3115604"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6" name="Google Shape;4506;p12"/>
          <p:cNvSpPr/>
          <p:nvPr/>
        </p:nvSpPr>
        <p:spPr>
          <a:xfrm>
            <a:off x="3428132"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7" name="Google Shape;4507;p12"/>
          <p:cNvSpPr/>
          <p:nvPr/>
        </p:nvSpPr>
        <p:spPr>
          <a:xfrm>
            <a:off x="3496508"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8" name="Google Shape;4508;p12"/>
          <p:cNvSpPr/>
          <p:nvPr/>
        </p:nvSpPr>
        <p:spPr>
          <a:xfrm>
            <a:off x="3496508"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9" name="Google Shape;4509;p12"/>
          <p:cNvSpPr/>
          <p:nvPr/>
        </p:nvSpPr>
        <p:spPr>
          <a:xfrm>
            <a:off x="3809035"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10" name="Google Shape;4510;p12"/>
          <p:cNvSpPr/>
          <p:nvPr/>
        </p:nvSpPr>
        <p:spPr>
          <a:xfrm>
            <a:off x="3877411"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11" name="Google Shape;4511;p12"/>
          <p:cNvSpPr/>
          <p:nvPr/>
        </p:nvSpPr>
        <p:spPr>
          <a:xfrm>
            <a:off x="3877411"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12" name="Google Shape;4512;p12"/>
          <p:cNvSpPr/>
          <p:nvPr/>
        </p:nvSpPr>
        <p:spPr>
          <a:xfrm>
            <a:off x="4189939" y="495124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13" name="Google Shape;4513;p12"/>
          <p:cNvSpPr/>
          <p:nvPr/>
        </p:nvSpPr>
        <p:spPr>
          <a:xfrm>
            <a:off x="4258315" y="502003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14" name="Google Shape;4514;p12"/>
          <p:cNvSpPr/>
          <p:nvPr/>
        </p:nvSpPr>
        <p:spPr>
          <a:xfrm>
            <a:off x="4258315"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15" name="Google Shape;4515;p12"/>
          <p:cNvSpPr/>
          <p:nvPr/>
        </p:nvSpPr>
        <p:spPr>
          <a:xfrm>
            <a:off x="4570842"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16" name="Google Shape;4516;p12"/>
          <p:cNvSpPr/>
          <p:nvPr/>
        </p:nvSpPr>
        <p:spPr>
          <a:xfrm>
            <a:off x="4639218"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17" name="Google Shape;4517;p12"/>
          <p:cNvSpPr/>
          <p:nvPr/>
        </p:nvSpPr>
        <p:spPr>
          <a:xfrm>
            <a:off x="4639218"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18" name="Google Shape;4518;p12"/>
          <p:cNvSpPr/>
          <p:nvPr/>
        </p:nvSpPr>
        <p:spPr>
          <a:xfrm>
            <a:off x="4951746"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19" name="Google Shape;4519;p12"/>
          <p:cNvSpPr/>
          <p:nvPr/>
        </p:nvSpPr>
        <p:spPr>
          <a:xfrm>
            <a:off x="5020122"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0" name="Google Shape;4520;p12"/>
          <p:cNvSpPr/>
          <p:nvPr/>
        </p:nvSpPr>
        <p:spPr>
          <a:xfrm>
            <a:off x="5020122"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1" name="Google Shape;4521;p12"/>
          <p:cNvSpPr/>
          <p:nvPr/>
        </p:nvSpPr>
        <p:spPr>
          <a:xfrm>
            <a:off x="5332649"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2" name="Google Shape;4522;p12"/>
          <p:cNvSpPr/>
          <p:nvPr/>
        </p:nvSpPr>
        <p:spPr>
          <a:xfrm>
            <a:off x="5401025"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3" name="Google Shape;4523;p12"/>
          <p:cNvSpPr/>
          <p:nvPr/>
        </p:nvSpPr>
        <p:spPr>
          <a:xfrm>
            <a:off x="5401025"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4" name="Google Shape;4524;p12"/>
          <p:cNvSpPr/>
          <p:nvPr/>
        </p:nvSpPr>
        <p:spPr>
          <a:xfrm>
            <a:off x="5713553"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5" name="Google Shape;4525;p12"/>
          <p:cNvSpPr/>
          <p:nvPr/>
        </p:nvSpPr>
        <p:spPr>
          <a:xfrm>
            <a:off x="5781929"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6" name="Google Shape;4526;p12"/>
          <p:cNvSpPr/>
          <p:nvPr/>
        </p:nvSpPr>
        <p:spPr>
          <a:xfrm>
            <a:off x="5781929"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7" name="Google Shape;4527;p12"/>
          <p:cNvSpPr/>
          <p:nvPr/>
        </p:nvSpPr>
        <p:spPr>
          <a:xfrm>
            <a:off x="6094456" y="495124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8" name="Google Shape;4528;p12"/>
          <p:cNvSpPr/>
          <p:nvPr/>
        </p:nvSpPr>
        <p:spPr>
          <a:xfrm>
            <a:off x="6162832" y="502003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9" name="Google Shape;4529;p12"/>
          <p:cNvSpPr/>
          <p:nvPr/>
        </p:nvSpPr>
        <p:spPr>
          <a:xfrm>
            <a:off x="6162832"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30" name="Google Shape;4530;p12"/>
          <p:cNvSpPr/>
          <p:nvPr/>
        </p:nvSpPr>
        <p:spPr>
          <a:xfrm>
            <a:off x="6475360"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31" name="Google Shape;4531;p12"/>
          <p:cNvSpPr/>
          <p:nvPr/>
        </p:nvSpPr>
        <p:spPr>
          <a:xfrm>
            <a:off x="6543736"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32" name="Google Shape;4532;p12"/>
          <p:cNvSpPr/>
          <p:nvPr/>
        </p:nvSpPr>
        <p:spPr>
          <a:xfrm>
            <a:off x="6543736"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33" name="Google Shape;4533;p12"/>
          <p:cNvSpPr/>
          <p:nvPr/>
        </p:nvSpPr>
        <p:spPr>
          <a:xfrm>
            <a:off x="6856263"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34" name="Google Shape;4534;p12"/>
          <p:cNvSpPr/>
          <p:nvPr/>
        </p:nvSpPr>
        <p:spPr>
          <a:xfrm>
            <a:off x="6924639"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35" name="Google Shape;4535;p12"/>
          <p:cNvSpPr/>
          <p:nvPr/>
        </p:nvSpPr>
        <p:spPr>
          <a:xfrm>
            <a:off x="6924639"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36" name="Google Shape;4536;p12"/>
          <p:cNvSpPr/>
          <p:nvPr/>
        </p:nvSpPr>
        <p:spPr>
          <a:xfrm>
            <a:off x="7237167" y="495124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37" name="Google Shape;4537;p12"/>
          <p:cNvSpPr/>
          <p:nvPr/>
        </p:nvSpPr>
        <p:spPr>
          <a:xfrm>
            <a:off x="7305543" y="502003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38" name="Google Shape;4538;p12"/>
          <p:cNvSpPr/>
          <p:nvPr/>
        </p:nvSpPr>
        <p:spPr>
          <a:xfrm>
            <a:off x="7305543"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39" name="Google Shape;4539;p12"/>
          <p:cNvSpPr/>
          <p:nvPr/>
        </p:nvSpPr>
        <p:spPr>
          <a:xfrm>
            <a:off x="7618070" y="495124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0" name="Google Shape;4540;p12"/>
          <p:cNvSpPr/>
          <p:nvPr/>
        </p:nvSpPr>
        <p:spPr>
          <a:xfrm>
            <a:off x="7686446" y="502003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1" name="Google Shape;4541;p12"/>
          <p:cNvSpPr/>
          <p:nvPr/>
        </p:nvSpPr>
        <p:spPr>
          <a:xfrm>
            <a:off x="7686446"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2" name="Google Shape;4542;p12"/>
          <p:cNvSpPr/>
          <p:nvPr/>
        </p:nvSpPr>
        <p:spPr>
          <a:xfrm>
            <a:off x="7998974" y="495124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3" name="Google Shape;4543;p12"/>
          <p:cNvSpPr/>
          <p:nvPr/>
        </p:nvSpPr>
        <p:spPr>
          <a:xfrm>
            <a:off x="8067350" y="502003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4" name="Google Shape;4544;p12"/>
          <p:cNvSpPr/>
          <p:nvPr/>
        </p:nvSpPr>
        <p:spPr>
          <a:xfrm>
            <a:off x="8067350"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5" name="Google Shape;4545;p12"/>
          <p:cNvSpPr/>
          <p:nvPr/>
        </p:nvSpPr>
        <p:spPr>
          <a:xfrm>
            <a:off x="8379877" y="495124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6" name="Google Shape;4546;p12"/>
          <p:cNvSpPr/>
          <p:nvPr/>
        </p:nvSpPr>
        <p:spPr>
          <a:xfrm>
            <a:off x="8448253" y="502003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7" name="Google Shape;4547;p12"/>
          <p:cNvSpPr/>
          <p:nvPr/>
        </p:nvSpPr>
        <p:spPr>
          <a:xfrm>
            <a:off x="8448253"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8" name="Google Shape;4548;p12"/>
          <p:cNvSpPr/>
          <p:nvPr/>
        </p:nvSpPr>
        <p:spPr>
          <a:xfrm>
            <a:off x="8760781" y="495124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9" name="Google Shape;4549;p12"/>
          <p:cNvSpPr/>
          <p:nvPr/>
        </p:nvSpPr>
        <p:spPr>
          <a:xfrm>
            <a:off x="8829157" y="502003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0" name="Google Shape;4550;p12"/>
          <p:cNvSpPr/>
          <p:nvPr/>
        </p:nvSpPr>
        <p:spPr>
          <a:xfrm>
            <a:off x="8829157"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1" name="Google Shape;4551;p12"/>
          <p:cNvSpPr/>
          <p:nvPr/>
        </p:nvSpPr>
        <p:spPr>
          <a:xfrm>
            <a:off x="9141684" y="495124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2" name="Google Shape;4552;p12"/>
          <p:cNvSpPr/>
          <p:nvPr/>
        </p:nvSpPr>
        <p:spPr>
          <a:xfrm>
            <a:off x="9210060" y="502003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3" name="Google Shape;4553;p12"/>
          <p:cNvSpPr/>
          <p:nvPr/>
        </p:nvSpPr>
        <p:spPr>
          <a:xfrm>
            <a:off x="9210060"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4" name="Google Shape;4554;p12"/>
          <p:cNvSpPr/>
          <p:nvPr/>
        </p:nvSpPr>
        <p:spPr>
          <a:xfrm>
            <a:off x="0"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5" name="Google Shape;4555;p12"/>
          <p:cNvSpPr/>
          <p:nvPr/>
        </p:nvSpPr>
        <p:spPr>
          <a:xfrm>
            <a:off x="68376"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6" name="Google Shape;4556;p12"/>
          <p:cNvSpPr/>
          <p:nvPr/>
        </p:nvSpPr>
        <p:spPr>
          <a:xfrm>
            <a:off x="68376"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7" name="Google Shape;4557;p12"/>
          <p:cNvSpPr/>
          <p:nvPr/>
        </p:nvSpPr>
        <p:spPr>
          <a:xfrm>
            <a:off x="380904"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8" name="Google Shape;4558;p12"/>
          <p:cNvSpPr/>
          <p:nvPr/>
        </p:nvSpPr>
        <p:spPr>
          <a:xfrm>
            <a:off x="449280"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9" name="Google Shape;4559;p12"/>
          <p:cNvSpPr/>
          <p:nvPr/>
        </p:nvSpPr>
        <p:spPr>
          <a:xfrm>
            <a:off x="449280"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60" name="Google Shape;4560;p12"/>
          <p:cNvSpPr/>
          <p:nvPr/>
        </p:nvSpPr>
        <p:spPr>
          <a:xfrm>
            <a:off x="761807"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61" name="Google Shape;4561;p12"/>
          <p:cNvSpPr/>
          <p:nvPr/>
        </p:nvSpPr>
        <p:spPr>
          <a:xfrm>
            <a:off x="830183"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62" name="Google Shape;4562;p12"/>
          <p:cNvSpPr/>
          <p:nvPr/>
        </p:nvSpPr>
        <p:spPr>
          <a:xfrm>
            <a:off x="830183"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63" name="Google Shape;4563;p12"/>
          <p:cNvSpPr/>
          <p:nvPr/>
        </p:nvSpPr>
        <p:spPr>
          <a:xfrm>
            <a:off x="1142711"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64" name="Google Shape;4564;p12"/>
          <p:cNvSpPr/>
          <p:nvPr/>
        </p:nvSpPr>
        <p:spPr>
          <a:xfrm>
            <a:off x="1211087"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65" name="Google Shape;4565;p12"/>
          <p:cNvSpPr/>
          <p:nvPr/>
        </p:nvSpPr>
        <p:spPr>
          <a:xfrm>
            <a:off x="1211087"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66" name="Google Shape;4566;p12"/>
          <p:cNvSpPr/>
          <p:nvPr/>
        </p:nvSpPr>
        <p:spPr>
          <a:xfrm>
            <a:off x="1523614"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67" name="Google Shape;4567;p12"/>
          <p:cNvSpPr/>
          <p:nvPr/>
        </p:nvSpPr>
        <p:spPr>
          <a:xfrm>
            <a:off x="1591990"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68" name="Google Shape;4568;p12"/>
          <p:cNvSpPr/>
          <p:nvPr/>
        </p:nvSpPr>
        <p:spPr>
          <a:xfrm>
            <a:off x="1591990"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69" name="Google Shape;4569;p12"/>
          <p:cNvSpPr/>
          <p:nvPr/>
        </p:nvSpPr>
        <p:spPr>
          <a:xfrm>
            <a:off x="1904518"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70" name="Google Shape;4570;p12"/>
          <p:cNvSpPr/>
          <p:nvPr/>
        </p:nvSpPr>
        <p:spPr>
          <a:xfrm>
            <a:off x="1972894"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71" name="Google Shape;4571;p12"/>
          <p:cNvSpPr/>
          <p:nvPr/>
        </p:nvSpPr>
        <p:spPr>
          <a:xfrm>
            <a:off x="1972894"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72" name="Google Shape;4572;p12"/>
          <p:cNvSpPr/>
          <p:nvPr/>
        </p:nvSpPr>
        <p:spPr>
          <a:xfrm>
            <a:off x="2285421"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73" name="Google Shape;4573;p12"/>
          <p:cNvSpPr/>
          <p:nvPr/>
        </p:nvSpPr>
        <p:spPr>
          <a:xfrm>
            <a:off x="2353797"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74" name="Google Shape;4574;p12"/>
          <p:cNvSpPr/>
          <p:nvPr/>
        </p:nvSpPr>
        <p:spPr>
          <a:xfrm>
            <a:off x="2353797"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75" name="Google Shape;4575;p12"/>
          <p:cNvSpPr/>
          <p:nvPr/>
        </p:nvSpPr>
        <p:spPr>
          <a:xfrm>
            <a:off x="2666325"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76" name="Google Shape;4576;p12"/>
          <p:cNvSpPr/>
          <p:nvPr/>
        </p:nvSpPr>
        <p:spPr>
          <a:xfrm>
            <a:off x="2734701"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77" name="Google Shape;4577;p12"/>
          <p:cNvSpPr/>
          <p:nvPr/>
        </p:nvSpPr>
        <p:spPr>
          <a:xfrm>
            <a:off x="2734701"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78" name="Google Shape;4578;p12"/>
          <p:cNvSpPr/>
          <p:nvPr/>
        </p:nvSpPr>
        <p:spPr>
          <a:xfrm>
            <a:off x="3047228"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79" name="Google Shape;4579;p12"/>
          <p:cNvSpPr/>
          <p:nvPr/>
        </p:nvSpPr>
        <p:spPr>
          <a:xfrm>
            <a:off x="3115604"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0" name="Google Shape;4580;p12"/>
          <p:cNvSpPr/>
          <p:nvPr/>
        </p:nvSpPr>
        <p:spPr>
          <a:xfrm>
            <a:off x="3115604"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1" name="Google Shape;4581;p12"/>
          <p:cNvSpPr/>
          <p:nvPr/>
        </p:nvSpPr>
        <p:spPr>
          <a:xfrm>
            <a:off x="3428132" y="4570377"/>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2" name="Google Shape;4582;p12"/>
          <p:cNvSpPr/>
          <p:nvPr/>
        </p:nvSpPr>
        <p:spPr>
          <a:xfrm>
            <a:off x="3496508" y="4639174"/>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3" name="Google Shape;4583;p12"/>
          <p:cNvSpPr/>
          <p:nvPr/>
        </p:nvSpPr>
        <p:spPr>
          <a:xfrm>
            <a:off x="3496508"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4" name="Google Shape;4584;p12"/>
          <p:cNvSpPr/>
          <p:nvPr/>
        </p:nvSpPr>
        <p:spPr>
          <a:xfrm>
            <a:off x="3809035"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5" name="Google Shape;4585;p12"/>
          <p:cNvSpPr/>
          <p:nvPr/>
        </p:nvSpPr>
        <p:spPr>
          <a:xfrm>
            <a:off x="3877411"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6" name="Google Shape;4586;p12"/>
          <p:cNvSpPr/>
          <p:nvPr/>
        </p:nvSpPr>
        <p:spPr>
          <a:xfrm>
            <a:off x="3877411"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7" name="Google Shape;4587;p12"/>
          <p:cNvSpPr/>
          <p:nvPr/>
        </p:nvSpPr>
        <p:spPr>
          <a:xfrm>
            <a:off x="4189939"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8" name="Google Shape;4588;p12"/>
          <p:cNvSpPr/>
          <p:nvPr/>
        </p:nvSpPr>
        <p:spPr>
          <a:xfrm>
            <a:off x="4258315"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9" name="Google Shape;4589;p12"/>
          <p:cNvSpPr/>
          <p:nvPr/>
        </p:nvSpPr>
        <p:spPr>
          <a:xfrm>
            <a:off x="4258315"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0" name="Google Shape;4590;p12"/>
          <p:cNvSpPr/>
          <p:nvPr/>
        </p:nvSpPr>
        <p:spPr>
          <a:xfrm>
            <a:off x="4570842"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1" name="Google Shape;4591;p12"/>
          <p:cNvSpPr/>
          <p:nvPr/>
        </p:nvSpPr>
        <p:spPr>
          <a:xfrm>
            <a:off x="4639218"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2" name="Google Shape;4592;p12"/>
          <p:cNvSpPr/>
          <p:nvPr/>
        </p:nvSpPr>
        <p:spPr>
          <a:xfrm>
            <a:off x="4639218"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3" name="Google Shape;4593;p12"/>
          <p:cNvSpPr/>
          <p:nvPr/>
        </p:nvSpPr>
        <p:spPr>
          <a:xfrm>
            <a:off x="4951746"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4" name="Google Shape;4594;p12"/>
          <p:cNvSpPr/>
          <p:nvPr/>
        </p:nvSpPr>
        <p:spPr>
          <a:xfrm>
            <a:off x="5020122"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5" name="Google Shape;4595;p12"/>
          <p:cNvSpPr/>
          <p:nvPr/>
        </p:nvSpPr>
        <p:spPr>
          <a:xfrm>
            <a:off x="5020122"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6" name="Google Shape;4596;p12"/>
          <p:cNvSpPr/>
          <p:nvPr/>
        </p:nvSpPr>
        <p:spPr>
          <a:xfrm>
            <a:off x="5332649"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7" name="Google Shape;4597;p12"/>
          <p:cNvSpPr/>
          <p:nvPr/>
        </p:nvSpPr>
        <p:spPr>
          <a:xfrm>
            <a:off x="5401025"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8" name="Google Shape;4598;p12"/>
          <p:cNvSpPr/>
          <p:nvPr/>
        </p:nvSpPr>
        <p:spPr>
          <a:xfrm>
            <a:off x="5401025"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9" name="Google Shape;4599;p12"/>
          <p:cNvSpPr/>
          <p:nvPr/>
        </p:nvSpPr>
        <p:spPr>
          <a:xfrm>
            <a:off x="5713553"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0" name="Google Shape;4600;p12"/>
          <p:cNvSpPr/>
          <p:nvPr/>
        </p:nvSpPr>
        <p:spPr>
          <a:xfrm>
            <a:off x="5781929"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1" name="Google Shape;4601;p12"/>
          <p:cNvSpPr/>
          <p:nvPr/>
        </p:nvSpPr>
        <p:spPr>
          <a:xfrm>
            <a:off x="5781929"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2" name="Google Shape;4602;p12"/>
          <p:cNvSpPr/>
          <p:nvPr/>
        </p:nvSpPr>
        <p:spPr>
          <a:xfrm>
            <a:off x="6094456"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3" name="Google Shape;4603;p12"/>
          <p:cNvSpPr/>
          <p:nvPr/>
        </p:nvSpPr>
        <p:spPr>
          <a:xfrm>
            <a:off x="6162832"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4" name="Google Shape;4604;p12"/>
          <p:cNvSpPr/>
          <p:nvPr/>
        </p:nvSpPr>
        <p:spPr>
          <a:xfrm>
            <a:off x="6162832"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5" name="Google Shape;4605;p12"/>
          <p:cNvSpPr/>
          <p:nvPr/>
        </p:nvSpPr>
        <p:spPr>
          <a:xfrm>
            <a:off x="6475360" y="457037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6" name="Google Shape;4606;p12"/>
          <p:cNvSpPr/>
          <p:nvPr/>
        </p:nvSpPr>
        <p:spPr>
          <a:xfrm>
            <a:off x="6543736" y="463917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7" name="Google Shape;4607;p12"/>
          <p:cNvSpPr/>
          <p:nvPr/>
        </p:nvSpPr>
        <p:spPr>
          <a:xfrm>
            <a:off x="6543736"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8" name="Google Shape;4608;p12"/>
          <p:cNvSpPr/>
          <p:nvPr/>
        </p:nvSpPr>
        <p:spPr>
          <a:xfrm>
            <a:off x="6856263"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9" name="Google Shape;4609;p12"/>
          <p:cNvSpPr/>
          <p:nvPr/>
        </p:nvSpPr>
        <p:spPr>
          <a:xfrm>
            <a:off x="6924639"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0" name="Google Shape;4610;p12"/>
          <p:cNvSpPr/>
          <p:nvPr/>
        </p:nvSpPr>
        <p:spPr>
          <a:xfrm>
            <a:off x="6924639"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1" name="Google Shape;4611;p12"/>
          <p:cNvSpPr/>
          <p:nvPr/>
        </p:nvSpPr>
        <p:spPr>
          <a:xfrm>
            <a:off x="7237167"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2" name="Google Shape;4612;p12"/>
          <p:cNvSpPr/>
          <p:nvPr/>
        </p:nvSpPr>
        <p:spPr>
          <a:xfrm>
            <a:off x="7305543"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3" name="Google Shape;4613;p12"/>
          <p:cNvSpPr/>
          <p:nvPr/>
        </p:nvSpPr>
        <p:spPr>
          <a:xfrm>
            <a:off x="7305543"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4" name="Google Shape;4614;p12"/>
          <p:cNvSpPr/>
          <p:nvPr/>
        </p:nvSpPr>
        <p:spPr>
          <a:xfrm>
            <a:off x="7618070"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5" name="Google Shape;4615;p12"/>
          <p:cNvSpPr/>
          <p:nvPr/>
        </p:nvSpPr>
        <p:spPr>
          <a:xfrm>
            <a:off x="7686446"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6" name="Google Shape;4616;p12"/>
          <p:cNvSpPr/>
          <p:nvPr/>
        </p:nvSpPr>
        <p:spPr>
          <a:xfrm>
            <a:off x="7686446"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7" name="Google Shape;4617;p12"/>
          <p:cNvSpPr/>
          <p:nvPr/>
        </p:nvSpPr>
        <p:spPr>
          <a:xfrm>
            <a:off x="7998974" y="457037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8" name="Google Shape;4618;p12"/>
          <p:cNvSpPr/>
          <p:nvPr/>
        </p:nvSpPr>
        <p:spPr>
          <a:xfrm>
            <a:off x="8067350" y="463917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9" name="Google Shape;4619;p12"/>
          <p:cNvSpPr/>
          <p:nvPr/>
        </p:nvSpPr>
        <p:spPr>
          <a:xfrm>
            <a:off x="8067350"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0" name="Google Shape;4620;p12"/>
          <p:cNvSpPr/>
          <p:nvPr/>
        </p:nvSpPr>
        <p:spPr>
          <a:xfrm>
            <a:off x="8379877" y="457037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1" name="Google Shape;4621;p12"/>
          <p:cNvSpPr/>
          <p:nvPr/>
        </p:nvSpPr>
        <p:spPr>
          <a:xfrm>
            <a:off x="8448253" y="463917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2" name="Google Shape;4622;p12"/>
          <p:cNvSpPr/>
          <p:nvPr/>
        </p:nvSpPr>
        <p:spPr>
          <a:xfrm>
            <a:off x="8448253"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3" name="Google Shape;4623;p12"/>
          <p:cNvSpPr/>
          <p:nvPr/>
        </p:nvSpPr>
        <p:spPr>
          <a:xfrm>
            <a:off x="8760781"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4" name="Google Shape;4624;p12"/>
          <p:cNvSpPr/>
          <p:nvPr/>
        </p:nvSpPr>
        <p:spPr>
          <a:xfrm>
            <a:off x="8829157"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5" name="Google Shape;4625;p12"/>
          <p:cNvSpPr/>
          <p:nvPr/>
        </p:nvSpPr>
        <p:spPr>
          <a:xfrm>
            <a:off x="8829157"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6" name="Google Shape;4626;p12"/>
          <p:cNvSpPr/>
          <p:nvPr/>
        </p:nvSpPr>
        <p:spPr>
          <a:xfrm>
            <a:off x="9141684" y="457037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7" name="Google Shape;4627;p12"/>
          <p:cNvSpPr/>
          <p:nvPr/>
        </p:nvSpPr>
        <p:spPr>
          <a:xfrm>
            <a:off x="9210060" y="463917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8" name="Google Shape;4628;p12"/>
          <p:cNvSpPr/>
          <p:nvPr/>
        </p:nvSpPr>
        <p:spPr>
          <a:xfrm>
            <a:off x="9210060"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9" name="Google Shape;4629;p12"/>
          <p:cNvSpPr/>
          <p:nvPr/>
        </p:nvSpPr>
        <p:spPr>
          <a:xfrm>
            <a:off x="0" y="418951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0" name="Google Shape;4630;p12"/>
          <p:cNvSpPr/>
          <p:nvPr/>
        </p:nvSpPr>
        <p:spPr>
          <a:xfrm>
            <a:off x="68376" y="425831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1" name="Google Shape;4631;p12"/>
          <p:cNvSpPr/>
          <p:nvPr/>
        </p:nvSpPr>
        <p:spPr>
          <a:xfrm>
            <a:off x="68376"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2" name="Google Shape;4632;p12"/>
          <p:cNvSpPr/>
          <p:nvPr/>
        </p:nvSpPr>
        <p:spPr>
          <a:xfrm>
            <a:off x="380904"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3" name="Google Shape;4633;p12"/>
          <p:cNvSpPr/>
          <p:nvPr/>
        </p:nvSpPr>
        <p:spPr>
          <a:xfrm>
            <a:off x="449280"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4" name="Google Shape;4634;p12"/>
          <p:cNvSpPr/>
          <p:nvPr/>
        </p:nvSpPr>
        <p:spPr>
          <a:xfrm>
            <a:off x="449280"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5" name="Google Shape;4635;p12"/>
          <p:cNvSpPr/>
          <p:nvPr/>
        </p:nvSpPr>
        <p:spPr>
          <a:xfrm>
            <a:off x="761807"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6" name="Google Shape;4636;p12"/>
          <p:cNvSpPr/>
          <p:nvPr/>
        </p:nvSpPr>
        <p:spPr>
          <a:xfrm>
            <a:off x="830183"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7" name="Google Shape;4637;p12"/>
          <p:cNvSpPr/>
          <p:nvPr/>
        </p:nvSpPr>
        <p:spPr>
          <a:xfrm>
            <a:off x="830183"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8" name="Google Shape;4638;p12"/>
          <p:cNvSpPr/>
          <p:nvPr/>
        </p:nvSpPr>
        <p:spPr>
          <a:xfrm>
            <a:off x="1142711"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9" name="Google Shape;4639;p12"/>
          <p:cNvSpPr/>
          <p:nvPr/>
        </p:nvSpPr>
        <p:spPr>
          <a:xfrm>
            <a:off x="1211087"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0" name="Google Shape;4640;p12"/>
          <p:cNvSpPr/>
          <p:nvPr/>
        </p:nvSpPr>
        <p:spPr>
          <a:xfrm>
            <a:off x="1211087"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1" name="Google Shape;4641;p12"/>
          <p:cNvSpPr/>
          <p:nvPr/>
        </p:nvSpPr>
        <p:spPr>
          <a:xfrm>
            <a:off x="1523614" y="418951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2" name="Google Shape;4642;p12"/>
          <p:cNvSpPr/>
          <p:nvPr/>
        </p:nvSpPr>
        <p:spPr>
          <a:xfrm>
            <a:off x="1591990" y="425831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3" name="Google Shape;4643;p12"/>
          <p:cNvSpPr/>
          <p:nvPr/>
        </p:nvSpPr>
        <p:spPr>
          <a:xfrm>
            <a:off x="1591990"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4" name="Google Shape;4644;p12"/>
          <p:cNvSpPr/>
          <p:nvPr/>
        </p:nvSpPr>
        <p:spPr>
          <a:xfrm>
            <a:off x="1904518"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5" name="Google Shape;4645;p12"/>
          <p:cNvSpPr/>
          <p:nvPr/>
        </p:nvSpPr>
        <p:spPr>
          <a:xfrm>
            <a:off x="1972894"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6" name="Google Shape;4646;p12"/>
          <p:cNvSpPr/>
          <p:nvPr/>
        </p:nvSpPr>
        <p:spPr>
          <a:xfrm>
            <a:off x="1972894"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7" name="Google Shape;4647;p12"/>
          <p:cNvSpPr/>
          <p:nvPr/>
        </p:nvSpPr>
        <p:spPr>
          <a:xfrm>
            <a:off x="2285421" y="418951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8" name="Google Shape;4648;p12"/>
          <p:cNvSpPr/>
          <p:nvPr/>
        </p:nvSpPr>
        <p:spPr>
          <a:xfrm>
            <a:off x="2353797" y="425831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9" name="Google Shape;4649;p12"/>
          <p:cNvSpPr/>
          <p:nvPr/>
        </p:nvSpPr>
        <p:spPr>
          <a:xfrm>
            <a:off x="2353797"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0" name="Google Shape;4650;p12"/>
          <p:cNvSpPr/>
          <p:nvPr/>
        </p:nvSpPr>
        <p:spPr>
          <a:xfrm>
            <a:off x="2666325" y="418951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1" name="Google Shape;4651;p12"/>
          <p:cNvSpPr/>
          <p:nvPr/>
        </p:nvSpPr>
        <p:spPr>
          <a:xfrm>
            <a:off x="2734701" y="425831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2" name="Google Shape;4652;p12"/>
          <p:cNvSpPr/>
          <p:nvPr/>
        </p:nvSpPr>
        <p:spPr>
          <a:xfrm>
            <a:off x="2734701"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3" name="Google Shape;4653;p12"/>
          <p:cNvSpPr/>
          <p:nvPr/>
        </p:nvSpPr>
        <p:spPr>
          <a:xfrm>
            <a:off x="3047228" y="418951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4" name="Google Shape;4654;p12"/>
          <p:cNvSpPr/>
          <p:nvPr/>
        </p:nvSpPr>
        <p:spPr>
          <a:xfrm>
            <a:off x="3115604" y="425831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5" name="Google Shape;4655;p12"/>
          <p:cNvSpPr/>
          <p:nvPr/>
        </p:nvSpPr>
        <p:spPr>
          <a:xfrm>
            <a:off x="3115604"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6" name="Google Shape;4656;p12"/>
          <p:cNvSpPr/>
          <p:nvPr/>
        </p:nvSpPr>
        <p:spPr>
          <a:xfrm>
            <a:off x="3428132"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7" name="Google Shape;4657;p12"/>
          <p:cNvSpPr/>
          <p:nvPr/>
        </p:nvSpPr>
        <p:spPr>
          <a:xfrm>
            <a:off x="3496508"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8" name="Google Shape;4658;p12"/>
          <p:cNvSpPr/>
          <p:nvPr/>
        </p:nvSpPr>
        <p:spPr>
          <a:xfrm>
            <a:off x="3496508"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9" name="Google Shape;4659;p12"/>
          <p:cNvSpPr/>
          <p:nvPr/>
        </p:nvSpPr>
        <p:spPr>
          <a:xfrm>
            <a:off x="3809035"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0" name="Google Shape;4660;p12"/>
          <p:cNvSpPr/>
          <p:nvPr/>
        </p:nvSpPr>
        <p:spPr>
          <a:xfrm>
            <a:off x="3877411"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1" name="Google Shape;4661;p12"/>
          <p:cNvSpPr/>
          <p:nvPr/>
        </p:nvSpPr>
        <p:spPr>
          <a:xfrm>
            <a:off x="3877411"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2" name="Google Shape;4662;p12"/>
          <p:cNvSpPr/>
          <p:nvPr/>
        </p:nvSpPr>
        <p:spPr>
          <a:xfrm>
            <a:off x="4189939"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3" name="Google Shape;4663;p12"/>
          <p:cNvSpPr/>
          <p:nvPr/>
        </p:nvSpPr>
        <p:spPr>
          <a:xfrm>
            <a:off x="4258315"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4" name="Google Shape;4664;p12"/>
          <p:cNvSpPr/>
          <p:nvPr/>
        </p:nvSpPr>
        <p:spPr>
          <a:xfrm>
            <a:off x="4258315"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5" name="Google Shape;4665;p12"/>
          <p:cNvSpPr/>
          <p:nvPr/>
        </p:nvSpPr>
        <p:spPr>
          <a:xfrm>
            <a:off x="4570842" y="418951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6" name="Google Shape;4666;p12"/>
          <p:cNvSpPr/>
          <p:nvPr/>
        </p:nvSpPr>
        <p:spPr>
          <a:xfrm>
            <a:off x="4639218" y="425831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7" name="Google Shape;4667;p12"/>
          <p:cNvSpPr/>
          <p:nvPr/>
        </p:nvSpPr>
        <p:spPr>
          <a:xfrm>
            <a:off x="4639218"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8" name="Google Shape;4668;p12"/>
          <p:cNvSpPr/>
          <p:nvPr/>
        </p:nvSpPr>
        <p:spPr>
          <a:xfrm>
            <a:off x="4951746"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9" name="Google Shape;4669;p12"/>
          <p:cNvSpPr/>
          <p:nvPr/>
        </p:nvSpPr>
        <p:spPr>
          <a:xfrm>
            <a:off x="5020122"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0" name="Google Shape;4670;p12"/>
          <p:cNvSpPr/>
          <p:nvPr/>
        </p:nvSpPr>
        <p:spPr>
          <a:xfrm>
            <a:off x="5020122"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1" name="Google Shape;4671;p12"/>
          <p:cNvSpPr/>
          <p:nvPr/>
        </p:nvSpPr>
        <p:spPr>
          <a:xfrm>
            <a:off x="5332649"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2" name="Google Shape;4672;p12"/>
          <p:cNvSpPr/>
          <p:nvPr/>
        </p:nvSpPr>
        <p:spPr>
          <a:xfrm>
            <a:off x="5401025"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3" name="Google Shape;4673;p12"/>
          <p:cNvSpPr/>
          <p:nvPr/>
        </p:nvSpPr>
        <p:spPr>
          <a:xfrm>
            <a:off x="5401025"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4" name="Google Shape;4674;p12"/>
          <p:cNvSpPr/>
          <p:nvPr/>
        </p:nvSpPr>
        <p:spPr>
          <a:xfrm>
            <a:off x="5713553" y="418951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5" name="Google Shape;4675;p12"/>
          <p:cNvSpPr/>
          <p:nvPr/>
        </p:nvSpPr>
        <p:spPr>
          <a:xfrm>
            <a:off x="5781929" y="425831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6" name="Google Shape;4676;p12"/>
          <p:cNvSpPr/>
          <p:nvPr/>
        </p:nvSpPr>
        <p:spPr>
          <a:xfrm>
            <a:off x="5781929"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7" name="Google Shape;4677;p12"/>
          <p:cNvSpPr/>
          <p:nvPr/>
        </p:nvSpPr>
        <p:spPr>
          <a:xfrm>
            <a:off x="6094456" y="418951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8" name="Google Shape;4678;p12"/>
          <p:cNvSpPr/>
          <p:nvPr/>
        </p:nvSpPr>
        <p:spPr>
          <a:xfrm>
            <a:off x="6162832" y="425831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9" name="Google Shape;4679;p12"/>
          <p:cNvSpPr/>
          <p:nvPr/>
        </p:nvSpPr>
        <p:spPr>
          <a:xfrm>
            <a:off x="6162832"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0" name="Google Shape;4680;p12"/>
          <p:cNvSpPr/>
          <p:nvPr/>
        </p:nvSpPr>
        <p:spPr>
          <a:xfrm>
            <a:off x="6475360" y="418951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1" name="Google Shape;4681;p12"/>
          <p:cNvSpPr/>
          <p:nvPr/>
        </p:nvSpPr>
        <p:spPr>
          <a:xfrm>
            <a:off x="6543736" y="425831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2" name="Google Shape;4682;p12"/>
          <p:cNvSpPr/>
          <p:nvPr/>
        </p:nvSpPr>
        <p:spPr>
          <a:xfrm>
            <a:off x="6543736"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3" name="Google Shape;4683;p12"/>
          <p:cNvSpPr/>
          <p:nvPr/>
        </p:nvSpPr>
        <p:spPr>
          <a:xfrm>
            <a:off x="6856263" y="418951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4" name="Google Shape;4684;p12"/>
          <p:cNvSpPr/>
          <p:nvPr/>
        </p:nvSpPr>
        <p:spPr>
          <a:xfrm>
            <a:off x="6924639" y="425831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5" name="Google Shape;4685;p12"/>
          <p:cNvSpPr/>
          <p:nvPr/>
        </p:nvSpPr>
        <p:spPr>
          <a:xfrm>
            <a:off x="6924639"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6" name="Google Shape;4686;p12"/>
          <p:cNvSpPr/>
          <p:nvPr/>
        </p:nvSpPr>
        <p:spPr>
          <a:xfrm>
            <a:off x="7237167"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7" name="Google Shape;4687;p12"/>
          <p:cNvSpPr/>
          <p:nvPr/>
        </p:nvSpPr>
        <p:spPr>
          <a:xfrm>
            <a:off x="7305543"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8" name="Google Shape;4688;p12"/>
          <p:cNvSpPr/>
          <p:nvPr/>
        </p:nvSpPr>
        <p:spPr>
          <a:xfrm>
            <a:off x="7305543"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9" name="Google Shape;4689;p12"/>
          <p:cNvSpPr/>
          <p:nvPr/>
        </p:nvSpPr>
        <p:spPr>
          <a:xfrm>
            <a:off x="7618070"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0" name="Google Shape;4690;p12"/>
          <p:cNvSpPr/>
          <p:nvPr/>
        </p:nvSpPr>
        <p:spPr>
          <a:xfrm>
            <a:off x="7686446"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1" name="Google Shape;4691;p12"/>
          <p:cNvSpPr/>
          <p:nvPr/>
        </p:nvSpPr>
        <p:spPr>
          <a:xfrm>
            <a:off x="7686446"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2" name="Google Shape;4692;p12"/>
          <p:cNvSpPr/>
          <p:nvPr/>
        </p:nvSpPr>
        <p:spPr>
          <a:xfrm>
            <a:off x="7998974"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3" name="Google Shape;4693;p12"/>
          <p:cNvSpPr/>
          <p:nvPr/>
        </p:nvSpPr>
        <p:spPr>
          <a:xfrm>
            <a:off x="8067350"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4" name="Google Shape;4694;p12"/>
          <p:cNvSpPr/>
          <p:nvPr/>
        </p:nvSpPr>
        <p:spPr>
          <a:xfrm>
            <a:off x="8067350"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5" name="Google Shape;4695;p12"/>
          <p:cNvSpPr/>
          <p:nvPr/>
        </p:nvSpPr>
        <p:spPr>
          <a:xfrm>
            <a:off x="8379877" y="418951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6" name="Google Shape;4696;p12"/>
          <p:cNvSpPr/>
          <p:nvPr/>
        </p:nvSpPr>
        <p:spPr>
          <a:xfrm>
            <a:off x="8448253" y="425831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7" name="Google Shape;4697;p12"/>
          <p:cNvSpPr/>
          <p:nvPr/>
        </p:nvSpPr>
        <p:spPr>
          <a:xfrm>
            <a:off x="8448253"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8" name="Google Shape;4698;p12"/>
          <p:cNvSpPr/>
          <p:nvPr/>
        </p:nvSpPr>
        <p:spPr>
          <a:xfrm>
            <a:off x="8760781" y="418951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9" name="Google Shape;4699;p12"/>
          <p:cNvSpPr/>
          <p:nvPr/>
        </p:nvSpPr>
        <p:spPr>
          <a:xfrm>
            <a:off x="8829157" y="425831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0" name="Google Shape;4700;p12"/>
          <p:cNvSpPr/>
          <p:nvPr/>
        </p:nvSpPr>
        <p:spPr>
          <a:xfrm>
            <a:off x="8829157"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1" name="Google Shape;4701;p12"/>
          <p:cNvSpPr/>
          <p:nvPr/>
        </p:nvSpPr>
        <p:spPr>
          <a:xfrm>
            <a:off x="9141684" y="418951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2" name="Google Shape;4702;p12"/>
          <p:cNvSpPr/>
          <p:nvPr/>
        </p:nvSpPr>
        <p:spPr>
          <a:xfrm>
            <a:off x="9210060" y="425831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3" name="Google Shape;4703;p12"/>
          <p:cNvSpPr/>
          <p:nvPr/>
        </p:nvSpPr>
        <p:spPr>
          <a:xfrm>
            <a:off x="9210060"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4" name="Google Shape;4704;p12"/>
          <p:cNvSpPr/>
          <p:nvPr/>
        </p:nvSpPr>
        <p:spPr>
          <a:xfrm>
            <a:off x="0"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5" name="Google Shape;4705;p12"/>
          <p:cNvSpPr/>
          <p:nvPr/>
        </p:nvSpPr>
        <p:spPr>
          <a:xfrm>
            <a:off x="68376"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6" name="Google Shape;4706;p12"/>
          <p:cNvSpPr/>
          <p:nvPr/>
        </p:nvSpPr>
        <p:spPr>
          <a:xfrm>
            <a:off x="68376"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7" name="Google Shape;4707;p12"/>
          <p:cNvSpPr/>
          <p:nvPr/>
        </p:nvSpPr>
        <p:spPr>
          <a:xfrm>
            <a:off x="380904"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8" name="Google Shape;4708;p12"/>
          <p:cNvSpPr/>
          <p:nvPr/>
        </p:nvSpPr>
        <p:spPr>
          <a:xfrm>
            <a:off x="449280"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9" name="Google Shape;4709;p12"/>
          <p:cNvSpPr/>
          <p:nvPr/>
        </p:nvSpPr>
        <p:spPr>
          <a:xfrm>
            <a:off x="449280"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0" name="Google Shape;4710;p12"/>
          <p:cNvSpPr/>
          <p:nvPr/>
        </p:nvSpPr>
        <p:spPr>
          <a:xfrm>
            <a:off x="761807"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1" name="Google Shape;4711;p12"/>
          <p:cNvSpPr/>
          <p:nvPr/>
        </p:nvSpPr>
        <p:spPr>
          <a:xfrm>
            <a:off x="830183"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2" name="Google Shape;4712;p12"/>
          <p:cNvSpPr/>
          <p:nvPr/>
        </p:nvSpPr>
        <p:spPr>
          <a:xfrm>
            <a:off x="830183"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3" name="Google Shape;4713;p12"/>
          <p:cNvSpPr/>
          <p:nvPr/>
        </p:nvSpPr>
        <p:spPr>
          <a:xfrm>
            <a:off x="1142711"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4" name="Google Shape;4714;p12"/>
          <p:cNvSpPr/>
          <p:nvPr/>
        </p:nvSpPr>
        <p:spPr>
          <a:xfrm>
            <a:off x="1211087"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5" name="Google Shape;4715;p12"/>
          <p:cNvSpPr/>
          <p:nvPr/>
        </p:nvSpPr>
        <p:spPr>
          <a:xfrm>
            <a:off x="1211087"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6" name="Google Shape;4716;p12"/>
          <p:cNvSpPr/>
          <p:nvPr/>
        </p:nvSpPr>
        <p:spPr>
          <a:xfrm>
            <a:off x="1523614" y="380864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7" name="Google Shape;4717;p12"/>
          <p:cNvSpPr/>
          <p:nvPr/>
        </p:nvSpPr>
        <p:spPr>
          <a:xfrm>
            <a:off x="1591990" y="387744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8" name="Google Shape;4718;p12"/>
          <p:cNvSpPr/>
          <p:nvPr/>
        </p:nvSpPr>
        <p:spPr>
          <a:xfrm>
            <a:off x="1591990"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9" name="Google Shape;4719;p12"/>
          <p:cNvSpPr/>
          <p:nvPr/>
        </p:nvSpPr>
        <p:spPr>
          <a:xfrm>
            <a:off x="1904518" y="380864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0" name="Google Shape;4720;p12"/>
          <p:cNvSpPr/>
          <p:nvPr/>
        </p:nvSpPr>
        <p:spPr>
          <a:xfrm>
            <a:off x="1972894" y="387744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1" name="Google Shape;4721;p12"/>
          <p:cNvSpPr/>
          <p:nvPr/>
        </p:nvSpPr>
        <p:spPr>
          <a:xfrm>
            <a:off x="1972894"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2" name="Google Shape;4722;p12"/>
          <p:cNvSpPr/>
          <p:nvPr/>
        </p:nvSpPr>
        <p:spPr>
          <a:xfrm>
            <a:off x="2285421" y="380864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3" name="Google Shape;4723;p12"/>
          <p:cNvSpPr/>
          <p:nvPr/>
        </p:nvSpPr>
        <p:spPr>
          <a:xfrm>
            <a:off x="2353797" y="387744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4" name="Google Shape;4724;p12"/>
          <p:cNvSpPr/>
          <p:nvPr/>
        </p:nvSpPr>
        <p:spPr>
          <a:xfrm>
            <a:off x="2353797"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5" name="Google Shape;4725;p12"/>
          <p:cNvSpPr/>
          <p:nvPr/>
        </p:nvSpPr>
        <p:spPr>
          <a:xfrm>
            <a:off x="2666325" y="380864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6" name="Google Shape;4726;p12"/>
          <p:cNvSpPr/>
          <p:nvPr/>
        </p:nvSpPr>
        <p:spPr>
          <a:xfrm>
            <a:off x="2734701" y="387744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7" name="Google Shape;4727;p12"/>
          <p:cNvSpPr/>
          <p:nvPr/>
        </p:nvSpPr>
        <p:spPr>
          <a:xfrm>
            <a:off x="2734701"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8" name="Google Shape;4728;p12"/>
          <p:cNvSpPr/>
          <p:nvPr/>
        </p:nvSpPr>
        <p:spPr>
          <a:xfrm>
            <a:off x="3047228" y="380864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9" name="Google Shape;4729;p12"/>
          <p:cNvSpPr/>
          <p:nvPr/>
        </p:nvSpPr>
        <p:spPr>
          <a:xfrm>
            <a:off x="3115604" y="387744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0" name="Google Shape;4730;p12"/>
          <p:cNvSpPr/>
          <p:nvPr/>
        </p:nvSpPr>
        <p:spPr>
          <a:xfrm>
            <a:off x="3115604"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1" name="Google Shape;4731;p12"/>
          <p:cNvSpPr/>
          <p:nvPr/>
        </p:nvSpPr>
        <p:spPr>
          <a:xfrm>
            <a:off x="3428132" y="380864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2" name="Google Shape;4732;p12"/>
          <p:cNvSpPr/>
          <p:nvPr/>
        </p:nvSpPr>
        <p:spPr>
          <a:xfrm>
            <a:off x="3496508" y="387744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3" name="Google Shape;4733;p12"/>
          <p:cNvSpPr/>
          <p:nvPr/>
        </p:nvSpPr>
        <p:spPr>
          <a:xfrm>
            <a:off x="3496508"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4" name="Google Shape;4734;p12"/>
          <p:cNvSpPr/>
          <p:nvPr/>
        </p:nvSpPr>
        <p:spPr>
          <a:xfrm>
            <a:off x="3809035" y="380864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5" name="Google Shape;4735;p12"/>
          <p:cNvSpPr/>
          <p:nvPr/>
        </p:nvSpPr>
        <p:spPr>
          <a:xfrm>
            <a:off x="3877411" y="387744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6" name="Google Shape;4736;p12"/>
          <p:cNvSpPr/>
          <p:nvPr/>
        </p:nvSpPr>
        <p:spPr>
          <a:xfrm>
            <a:off x="3877411"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7" name="Google Shape;4737;p12"/>
          <p:cNvSpPr/>
          <p:nvPr/>
        </p:nvSpPr>
        <p:spPr>
          <a:xfrm>
            <a:off x="4189939" y="380864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8" name="Google Shape;4738;p12"/>
          <p:cNvSpPr/>
          <p:nvPr/>
        </p:nvSpPr>
        <p:spPr>
          <a:xfrm>
            <a:off x="4258315" y="387744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9" name="Google Shape;4739;p12"/>
          <p:cNvSpPr/>
          <p:nvPr/>
        </p:nvSpPr>
        <p:spPr>
          <a:xfrm>
            <a:off x="4258315"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0" name="Google Shape;4740;p12"/>
          <p:cNvSpPr/>
          <p:nvPr/>
        </p:nvSpPr>
        <p:spPr>
          <a:xfrm>
            <a:off x="7618070" y="380864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1" name="Google Shape;4741;p12"/>
          <p:cNvSpPr/>
          <p:nvPr/>
        </p:nvSpPr>
        <p:spPr>
          <a:xfrm>
            <a:off x="7686446" y="387744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2" name="Google Shape;4742;p12"/>
          <p:cNvSpPr/>
          <p:nvPr/>
        </p:nvSpPr>
        <p:spPr>
          <a:xfrm>
            <a:off x="7686446"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3" name="Google Shape;4743;p12"/>
          <p:cNvSpPr/>
          <p:nvPr/>
        </p:nvSpPr>
        <p:spPr>
          <a:xfrm>
            <a:off x="7998974" y="380864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4" name="Google Shape;4744;p12"/>
          <p:cNvSpPr/>
          <p:nvPr/>
        </p:nvSpPr>
        <p:spPr>
          <a:xfrm>
            <a:off x="8067350" y="387744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5" name="Google Shape;4745;p12"/>
          <p:cNvSpPr/>
          <p:nvPr/>
        </p:nvSpPr>
        <p:spPr>
          <a:xfrm>
            <a:off x="8067350"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6" name="Google Shape;4746;p12"/>
          <p:cNvSpPr/>
          <p:nvPr/>
        </p:nvSpPr>
        <p:spPr>
          <a:xfrm>
            <a:off x="8379877"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7" name="Google Shape;4747;p12"/>
          <p:cNvSpPr/>
          <p:nvPr/>
        </p:nvSpPr>
        <p:spPr>
          <a:xfrm>
            <a:off x="8448253"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8" name="Google Shape;4748;p12"/>
          <p:cNvSpPr/>
          <p:nvPr/>
        </p:nvSpPr>
        <p:spPr>
          <a:xfrm>
            <a:off x="8448253"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9" name="Google Shape;4749;p12"/>
          <p:cNvSpPr/>
          <p:nvPr/>
        </p:nvSpPr>
        <p:spPr>
          <a:xfrm>
            <a:off x="8760781" y="380864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0" name="Google Shape;4750;p12"/>
          <p:cNvSpPr/>
          <p:nvPr/>
        </p:nvSpPr>
        <p:spPr>
          <a:xfrm>
            <a:off x="8829157" y="387744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1" name="Google Shape;4751;p12"/>
          <p:cNvSpPr/>
          <p:nvPr/>
        </p:nvSpPr>
        <p:spPr>
          <a:xfrm>
            <a:off x="8829157"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2" name="Google Shape;4752;p12"/>
          <p:cNvSpPr/>
          <p:nvPr/>
        </p:nvSpPr>
        <p:spPr>
          <a:xfrm>
            <a:off x="9141684" y="380864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3" name="Google Shape;4753;p12"/>
          <p:cNvSpPr/>
          <p:nvPr/>
        </p:nvSpPr>
        <p:spPr>
          <a:xfrm>
            <a:off x="9210060" y="387744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4" name="Google Shape;4754;p12"/>
          <p:cNvSpPr/>
          <p:nvPr/>
        </p:nvSpPr>
        <p:spPr>
          <a:xfrm>
            <a:off x="9210060"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5" name="Google Shape;4755;p12"/>
          <p:cNvSpPr/>
          <p:nvPr/>
        </p:nvSpPr>
        <p:spPr>
          <a:xfrm>
            <a:off x="0"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6" name="Google Shape;4756;p12"/>
          <p:cNvSpPr/>
          <p:nvPr/>
        </p:nvSpPr>
        <p:spPr>
          <a:xfrm>
            <a:off x="68376"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7" name="Google Shape;4757;p12"/>
          <p:cNvSpPr/>
          <p:nvPr/>
        </p:nvSpPr>
        <p:spPr>
          <a:xfrm>
            <a:off x="68376"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8" name="Google Shape;4758;p12"/>
          <p:cNvSpPr/>
          <p:nvPr/>
        </p:nvSpPr>
        <p:spPr>
          <a:xfrm>
            <a:off x="380904" y="342778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9" name="Google Shape;4759;p12"/>
          <p:cNvSpPr/>
          <p:nvPr/>
        </p:nvSpPr>
        <p:spPr>
          <a:xfrm>
            <a:off x="449280" y="349658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0" name="Google Shape;4760;p12"/>
          <p:cNvSpPr/>
          <p:nvPr/>
        </p:nvSpPr>
        <p:spPr>
          <a:xfrm>
            <a:off x="449280"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1" name="Google Shape;4761;p12"/>
          <p:cNvSpPr/>
          <p:nvPr/>
        </p:nvSpPr>
        <p:spPr>
          <a:xfrm>
            <a:off x="761807" y="342778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2" name="Google Shape;4762;p12"/>
          <p:cNvSpPr/>
          <p:nvPr/>
        </p:nvSpPr>
        <p:spPr>
          <a:xfrm>
            <a:off x="830183" y="349658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3" name="Google Shape;4763;p12"/>
          <p:cNvSpPr/>
          <p:nvPr/>
        </p:nvSpPr>
        <p:spPr>
          <a:xfrm>
            <a:off x="830183"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4" name="Google Shape;4764;p12"/>
          <p:cNvSpPr/>
          <p:nvPr/>
        </p:nvSpPr>
        <p:spPr>
          <a:xfrm>
            <a:off x="1142711" y="342778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5" name="Google Shape;4765;p12"/>
          <p:cNvSpPr/>
          <p:nvPr/>
        </p:nvSpPr>
        <p:spPr>
          <a:xfrm>
            <a:off x="1211087" y="349658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6" name="Google Shape;4766;p12"/>
          <p:cNvSpPr/>
          <p:nvPr/>
        </p:nvSpPr>
        <p:spPr>
          <a:xfrm>
            <a:off x="1211087"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7" name="Google Shape;4767;p12"/>
          <p:cNvSpPr/>
          <p:nvPr/>
        </p:nvSpPr>
        <p:spPr>
          <a:xfrm>
            <a:off x="1523614" y="342778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8" name="Google Shape;4768;p12"/>
          <p:cNvSpPr/>
          <p:nvPr/>
        </p:nvSpPr>
        <p:spPr>
          <a:xfrm>
            <a:off x="1591990" y="349658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9" name="Google Shape;4769;p12"/>
          <p:cNvSpPr/>
          <p:nvPr/>
        </p:nvSpPr>
        <p:spPr>
          <a:xfrm>
            <a:off x="1591990"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0" name="Google Shape;4770;p12"/>
          <p:cNvSpPr/>
          <p:nvPr/>
        </p:nvSpPr>
        <p:spPr>
          <a:xfrm>
            <a:off x="1904518"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1" name="Google Shape;4771;p12"/>
          <p:cNvSpPr/>
          <p:nvPr/>
        </p:nvSpPr>
        <p:spPr>
          <a:xfrm>
            <a:off x="1972894"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2" name="Google Shape;4772;p12"/>
          <p:cNvSpPr/>
          <p:nvPr/>
        </p:nvSpPr>
        <p:spPr>
          <a:xfrm>
            <a:off x="1972894"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3" name="Google Shape;4773;p12"/>
          <p:cNvSpPr/>
          <p:nvPr/>
        </p:nvSpPr>
        <p:spPr>
          <a:xfrm>
            <a:off x="2285421"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4" name="Google Shape;4774;p12"/>
          <p:cNvSpPr/>
          <p:nvPr/>
        </p:nvSpPr>
        <p:spPr>
          <a:xfrm>
            <a:off x="2353797"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5" name="Google Shape;4775;p12"/>
          <p:cNvSpPr/>
          <p:nvPr/>
        </p:nvSpPr>
        <p:spPr>
          <a:xfrm>
            <a:off x="2353797"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6" name="Google Shape;4776;p12"/>
          <p:cNvSpPr/>
          <p:nvPr/>
        </p:nvSpPr>
        <p:spPr>
          <a:xfrm>
            <a:off x="2666325" y="342778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7" name="Google Shape;4777;p12"/>
          <p:cNvSpPr/>
          <p:nvPr/>
        </p:nvSpPr>
        <p:spPr>
          <a:xfrm>
            <a:off x="2734701" y="349658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8" name="Google Shape;4778;p12"/>
          <p:cNvSpPr/>
          <p:nvPr/>
        </p:nvSpPr>
        <p:spPr>
          <a:xfrm>
            <a:off x="2734701"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9" name="Google Shape;4779;p12"/>
          <p:cNvSpPr/>
          <p:nvPr/>
        </p:nvSpPr>
        <p:spPr>
          <a:xfrm>
            <a:off x="3047228" y="342778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0" name="Google Shape;4780;p12"/>
          <p:cNvSpPr/>
          <p:nvPr/>
        </p:nvSpPr>
        <p:spPr>
          <a:xfrm>
            <a:off x="3115604" y="349658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1" name="Google Shape;4781;p12"/>
          <p:cNvSpPr/>
          <p:nvPr/>
        </p:nvSpPr>
        <p:spPr>
          <a:xfrm>
            <a:off x="3115604"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2" name="Google Shape;4782;p12"/>
          <p:cNvSpPr/>
          <p:nvPr/>
        </p:nvSpPr>
        <p:spPr>
          <a:xfrm>
            <a:off x="8760781" y="342778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3" name="Google Shape;4783;p12"/>
          <p:cNvSpPr/>
          <p:nvPr/>
        </p:nvSpPr>
        <p:spPr>
          <a:xfrm>
            <a:off x="8829157" y="349658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4" name="Google Shape;4784;p12"/>
          <p:cNvSpPr/>
          <p:nvPr/>
        </p:nvSpPr>
        <p:spPr>
          <a:xfrm>
            <a:off x="8829157"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5" name="Google Shape;4785;p12"/>
          <p:cNvSpPr/>
          <p:nvPr/>
        </p:nvSpPr>
        <p:spPr>
          <a:xfrm>
            <a:off x="9141684" y="342778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6" name="Google Shape;4786;p12"/>
          <p:cNvSpPr/>
          <p:nvPr/>
        </p:nvSpPr>
        <p:spPr>
          <a:xfrm>
            <a:off x="9210060" y="349658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7" name="Google Shape;4787;p12"/>
          <p:cNvSpPr/>
          <p:nvPr/>
        </p:nvSpPr>
        <p:spPr>
          <a:xfrm>
            <a:off x="9210060"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8" name="Google Shape;4788;p12"/>
          <p:cNvSpPr/>
          <p:nvPr/>
        </p:nvSpPr>
        <p:spPr>
          <a:xfrm>
            <a:off x="0"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9" name="Google Shape;4789;p12"/>
          <p:cNvSpPr/>
          <p:nvPr/>
        </p:nvSpPr>
        <p:spPr>
          <a:xfrm>
            <a:off x="68376"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0" name="Google Shape;4790;p12"/>
          <p:cNvSpPr/>
          <p:nvPr/>
        </p:nvSpPr>
        <p:spPr>
          <a:xfrm>
            <a:off x="68376"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1" name="Google Shape;4791;p12"/>
          <p:cNvSpPr/>
          <p:nvPr/>
        </p:nvSpPr>
        <p:spPr>
          <a:xfrm>
            <a:off x="380904"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2" name="Google Shape;4792;p12"/>
          <p:cNvSpPr/>
          <p:nvPr/>
        </p:nvSpPr>
        <p:spPr>
          <a:xfrm>
            <a:off x="449280"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3" name="Google Shape;4793;p12"/>
          <p:cNvSpPr/>
          <p:nvPr/>
        </p:nvSpPr>
        <p:spPr>
          <a:xfrm>
            <a:off x="449280"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4" name="Google Shape;4794;p12"/>
          <p:cNvSpPr/>
          <p:nvPr/>
        </p:nvSpPr>
        <p:spPr>
          <a:xfrm>
            <a:off x="761807" y="304691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5" name="Google Shape;4795;p12"/>
          <p:cNvSpPr/>
          <p:nvPr/>
        </p:nvSpPr>
        <p:spPr>
          <a:xfrm>
            <a:off x="830183" y="311571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6" name="Google Shape;4796;p12"/>
          <p:cNvSpPr/>
          <p:nvPr/>
        </p:nvSpPr>
        <p:spPr>
          <a:xfrm>
            <a:off x="830183"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7" name="Google Shape;4797;p12"/>
          <p:cNvSpPr/>
          <p:nvPr/>
        </p:nvSpPr>
        <p:spPr>
          <a:xfrm>
            <a:off x="1142711" y="304691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8" name="Google Shape;4798;p12"/>
          <p:cNvSpPr/>
          <p:nvPr/>
        </p:nvSpPr>
        <p:spPr>
          <a:xfrm>
            <a:off x="1211087" y="311571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9" name="Google Shape;4799;p12"/>
          <p:cNvSpPr/>
          <p:nvPr/>
        </p:nvSpPr>
        <p:spPr>
          <a:xfrm>
            <a:off x="1211087"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0" name="Google Shape;4800;p12"/>
          <p:cNvSpPr/>
          <p:nvPr/>
        </p:nvSpPr>
        <p:spPr>
          <a:xfrm>
            <a:off x="1523614" y="304691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1" name="Google Shape;4801;p12"/>
          <p:cNvSpPr/>
          <p:nvPr/>
        </p:nvSpPr>
        <p:spPr>
          <a:xfrm>
            <a:off x="1591990" y="311571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2" name="Google Shape;4802;p12"/>
          <p:cNvSpPr/>
          <p:nvPr/>
        </p:nvSpPr>
        <p:spPr>
          <a:xfrm>
            <a:off x="1591990"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3" name="Google Shape;4803;p12"/>
          <p:cNvSpPr/>
          <p:nvPr/>
        </p:nvSpPr>
        <p:spPr>
          <a:xfrm>
            <a:off x="1904518"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4" name="Google Shape;4804;p12"/>
          <p:cNvSpPr/>
          <p:nvPr/>
        </p:nvSpPr>
        <p:spPr>
          <a:xfrm>
            <a:off x="1972894"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5" name="Google Shape;4805;p12"/>
          <p:cNvSpPr/>
          <p:nvPr/>
        </p:nvSpPr>
        <p:spPr>
          <a:xfrm>
            <a:off x="1972894"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6" name="Google Shape;4806;p12"/>
          <p:cNvSpPr/>
          <p:nvPr/>
        </p:nvSpPr>
        <p:spPr>
          <a:xfrm>
            <a:off x="2285421"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7" name="Google Shape;4807;p12"/>
          <p:cNvSpPr/>
          <p:nvPr/>
        </p:nvSpPr>
        <p:spPr>
          <a:xfrm>
            <a:off x="2353797"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8" name="Google Shape;4808;p12"/>
          <p:cNvSpPr/>
          <p:nvPr/>
        </p:nvSpPr>
        <p:spPr>
          <a:xfrm>
            <a:off x="2353797"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9" name="Google Shape;4809;p12"/>
          <p:cNvSpPr/>
          <p:nvPr/>
        </p:nvSpPr>
        <p:spPr>
          <a:xfrm>
            <a:off x="0" y="266605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0" name="Google Shape;4810;p12"/>
          <p:cNvSpPr/>
          <p:nvPr/>
        </p:nvSpPr>
        <p:spPr>
          <a:xfrm>
            <a:off x="68376" y="273485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1" name="Google Shape;4811;p12"/>
          <p:cNvSpPr/>
          <p:nvPr/>
        </p:nvSpPr>
        <p:spPr>
          <a:xfrm>
            <a:off x="68376"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2" name="Google Shape;4812;p12"/>
          <p:cNvSpPr/>
          <p:nvPr/>
        </p:nvSpPr>
        <p:spPr>
          <a:xfrm>
            <a:off x="380904" y="266605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3" name="Google Shape;4813;p12"/>
          <p:cNvSpPr/>
          <p:nvPr/>
        </p:nvSpPr>
        <p:spPr>
          <a:xfrm>
            <a:off x="449280" y="273485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4" name="Google Shape;4814;p12"/>
          <p:cNvSpPr/>
          <p:nvPr/>
        </p:nvSpPr>
        <p:spPr>
          <a:xfrm>
            <a:off x="449280"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5" name="Google Shape;4815;p12"/>
          <p:cNvSpPr/>
          <p:nvPr/>
        </p:nvSpPr>
        <p:spPr>
          <a:xfrm>
            <a:off x="761807"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6" name="Google Shape;4816;p12"/>
          <p:cNvSpPr/>
          <p:nvPr/>
        </p:nvSpPr>
        <p:spPr>
          <a:xfrm>
            <a:off x="830183"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7" name="Google Shape;4817;p12"/>
          <p:cNvSpPr/>
          <p:nvPr/>
        </p:nvSpPr>
        <p:spPr>
          <a:xfrm>
            <a:off x="830183"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8" name="Google Shape;4818;p12"/>
          <p:cNvSpPr/>
          <p:nvPr/>
        </p:nvSpPr>
        <p:spPr>
          <a:xfrm>
            <a:off x="1142711"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9" name="Google Shape;4819;p12"/>
          <p:cNvSpPr/>
          <p:nvPr/>
        </p:nvSpPr>
        <p:spPr>
          <a:xfrm>
            <a:off x="1211087"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0" name="Google Shape;4820;p12"/>
          <p:cNvSpPr/>
          <p:nvPr/>
        </p:nvSpPr>
        <p:spPr>
          <a:xfrm>
            <a:off x="1211087"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1" name="Google Shape;4821;p12"/>
          <p:cNvSpPr/>
          <p:nvPr/>
        </p:nvSpPr>
        <p:spPr>
          <a:xfrm>
            <a:off x="1523614"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2" name="Google Shape;4822;p12"/>
          <p:cNvSpPr/>
          <p:nvPr/>
        </p:nvSpPr>
        <p:spPr>
          <a:xfrm>
            <a:off x="1591990"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3" name="Google Shape;4823;p12"/>
          <p:cNvSpPr/>
          <p:nvPr/>
        </p:nvSpPr>
        <p:spPr>
          <a:xfrm>
            <a:off x="1591990"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4" name="Google Shape;4824;p12"/>
          <p:cNvSpPr/>
          <p:nvPr/>
        </p:nvSpPr>
        <p:spPr>
          <a:xfrm>
            <a:off x="1904518"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5" name="Google Shape;4825;p12"/>
          <p:cNvSpPr/>
          <p:nvPr/>
        </p:nvSpPr>
        <p:spPr>
          <a:xfrm>
            <a:off x="1972894"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6" name="Google Shape;4826;p12"/>
          <p:cNvSpPr/>
          <p:nvPr/>
        </p:nvSpPr>
        <p:spPr>
          <a:xfrm>
            <a:off x="1972894"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7" name="Google Shape;4827;p12"/>
          <p:cNvSpPr/>
          <p:nvPr/>
        </p:nvSpPr>
        <p:spPr>
          <a:xfrm>
            <a:off x="0"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8" name="Google Shape;4828;p12"/>
          <p:cNvSpPr/>
          <p:nvPr/>
        </p:nvSpPr>
        <p:spPr>
          <a:xfrm>
            <a:off x="68376"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9" name="Google Shape;4829;p12"/>
          <p:cNvSpPr/>
          <p:nvPr/>
        </p:nvSpPr>
        <p:spPr>
          <a:xfrm>
            <a:off x="68376"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0" name="Google Shape;4830;p12"/>
          <p:cNvSpPr/>
          <p:nvPr/>
        </p:nvSpPr>
        <p:spPr>
          <a:xfrm>
            <a:off x="380904"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1" name="Google Shape;4831;p12"/>
          <p:cNvSpPr/>
          <p:nvPr/>
        </p:nvSpPr>
        <p:spPr>
          <a:xfrm>
            <a:off x="449280"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2" name="Google Shape;4832;p12"/>
          <p:cNvSpPr/>
          <p:nvPr/>
        </p:nvSpPr>
        <p:spPr>
          <a:xfrm>
            <a:off x="449280"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3" name="Google Shape;4833;p12"/>
          <p:cNvSpPr/>
          <p:nvPr/>
        </p:nvSpPr>
        <p:spPr>
          <a:xfrm>
            <a:off x="761807"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4" name="Google Shape;4834;p12"/>
          <p:cNvSpPr/>
          <p:nvPr/>
        </p:nvSpPr>
        <p:spPr>
          <a:xfrm>
            <a:off x="830183"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5" name="Google Shape;4835;p12"/>
          <p:cNvSpPr/>
          <p:nvPr/>
        </p:nvSpPr>
        <p:spPr>
          <a:xfrm>
            <a:off x="830183"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6" name="Google Shape;4836;p12"/>
          <p:cNvSpPr/>
          <p:nvPr/>
        </p:nvSpPr>
        <p:spPr>
          <a:xfrm>
            <a:off x="1142711" y="2285189"/>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7" name="Google Shape;4837;p12"/>
          <p:cNvSpPr/>
          <p:nvPr/>
        </p:nvSpPr>
        <p:spPr>
          <a:xfrm>
            <a:off x="1211087" y="2353986"/>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8" name="Google Shape;4838;p12"/>
          <p:cNvSpPr/>
          <p:nvPr/>
        </p:nvSpPr>
        <p:spPr>
          <a:xfrm>
            <a:off x="1211087"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9" name="Google Shape;4839;p12"/>
          <p:cNvSpPr/>
          <p:nvPr/>
        </p:nvSpPr>
        <p:spPr>
          <a:xfrm>
            <a:off x="1523614" y="2285189"/>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0" name="Google Shape;4840;p12"/>
          <p:cNvSpPr/>
          <p:nvPr/>
        </p:nvSpPr>
        <p:spPr>
          <a:xfrm>
            <a:off x="1591990" y="2353986"/>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1" name="Google Shape;4841;p12"/>
          <p:cNvSpPr/>
          <p:nvPr/>
        </p:nvSpPr>
        <p:spPr>
          <a:xfrm>
            <a:off x="1591990"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2" name="Google Shape;4842;p12"/>
          <p:cNvSpPr/>
          <p:nvPr/>
        </p:nvSpPr>
        <p:spPr>
          <a:xfrm>
            <a:off x="0" y="190432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3" name="Google Shape;4843;p12"/>
          <p:cNvSpPr/>
          <p:nvPr/>
        </p:nvSpPr>
        <p:spPr>
          <a:xfrm>
            <a:off x="68376" y="197312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4" name="Google Shape;4844;p12"/>
          <p:cNvSpPr/>
          <p:nvPr/>
        </p:nvSpPr>
        <p:spPr>
          <a:xfrm>
            <a:off x="68376"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5" name="Google Shape;4845;p12"/>
          <p:cNvSpPr/>
          <p:nvPr/>
        </p:nvSpPr>
        <p:spPr>
          <a:xfrm>
            <a:off x="380904"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6" name="Google Shape;4846;p12"/>
          <p:cNvSpPr/>
          <p:nvPr/>
        </p:nvSpPr>
        <p:spPr>
          <a:xfrm>
            <a:off x="449280"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7" name="Google Shape;4847;p12"/>
          <p:cNvSpPr/>
          <p:nvPr/>
        </p:nvSpPr>
        <p:spPr>
          <a:xfrm>
            <a:off x="449280"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8" name="Google Shape;4848;p12"/>
          <p:cNvSpPr/>
          <p:nvPr/>
        </p:nvSpPr>
        <p:spPr>
          <a:xfrm>
            <a:off x="761807"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9" name="Google Shape;4849;p12"/>
          <p:cNvSpPr/>
          <p:nvPr/>
        </p:nvSpPr>
        <p:spPr>
          <a:xfrm>
            <a:off x="830183"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0" name="Google Shape;4850;p12"/>
          <p:cNvSpPr/>
          <p:nvPr/>
        </p:nvSpPr>
        <p:spPr>
          <a:xfrm>
            <a:off x="830183"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1" name="Google Shape;4851;p12"/>
          <p:cNvSpPr/>
          <p:nvPr/>
        </p:nvSpPr>
        <p:spPr>
          <a:xfrm>
            <a:off x="1142711"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2" name="Google Shape;4852;p12"/>
          <p:cNvSpPr/>
          <p:nvPr/>
        </p:nvSpPr>
        <p:spPr>
          <a:xfrm>
            <a:off x="1211087"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3" name="Google Shape;4853;p12"/>
          <p:cNvSpPr/>
          <p:nvPr/>
        </p:nvSpPr>
        <p:spPr>
          <a:xfrm>
            <a:off x="1211087"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4" name="Google Shape;4854;p12"/>
          <p:cNvSpPr/>
          <p:nvPr/>
        </p:nvSpPr>
        <p:spPr>
          <a:xfrm>
            <a:off x="1523614" y="190432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5" name="Google Shape;4855;p12"/>
          <p:cNvSpPr/>
          <p:nvPr/>
        </p:nvSpPr>
        <p:spPr>
          <a:xfrm>
            <a:off x="0"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6" name="Google Shape;4856;p12"/>
          <p:cNvSpPr/>
          <p:nvPr/>
        </p:nvSpPr>
        <p:spPr>
          <a:xfrm>
            <a:off x="68376"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7" name="Google Shape;4857;p12"/>
          <p:cNvSpPr/>
          <p:nvPr/>
        </p:nvSpPr>
        <p:spPr>
          <a:xfrm>
            <a:off x="68376"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8" name="Google Shape;4858;p12"/>
          <p:cNvSpPr/>
          <p:nvPr/>
        </p:nvSpPr>
        <p:spPr>
          <a:xfrm>
            <a:off x="380904"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9" name="Google Shape;4859;p12"/>
          <p:cNvSpPr/>
          <p:nvPr/>
        </p:nvSpPr>
        <p:spPr>
          <a:xfrm>
            <a:off x="449280"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0" name="Google Shape;4860;p12"/>
          <p:cNvSpPr/>
          <p:nvPr/>
        </p:nvSpPr>
        <p:spPr>
          <a:xfrm>
            <a:off x="449280"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1" name="Google Shape;4861;p12"/>
          <p:cNvSpPr/>
          <p:nvPr/>
        </p:nvSpPr>
        <p:spPr>
          <a:xfrm>
            <a:off x="761807" y="1523459"/>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2" name="Google Shape;4862;p12"/>
          <p:cNvSpPr/>
          <p:nvPr/>
        </p:nvSpPr>
        <p:spPr>
          <a:xfrm>
            <a:off x="830183" y="1592256"/>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3" name="Google Shape;4863;p12"/>
          <p:cNvSpPr/>
          <p:nvPr/>
        </p:nvSpPr>
        <p:spPr>
          <a:xfrm>
            <a:off x="830183"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4" name="Google Shape;4864;p12"/>
          <p:cNvSpPr/>
          <p:nvPr/>
        </p:nvSpPr>
        <p:spPr>
          <a:xfrm>
            <a:off x="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5" name="Google Shape;4865;p12"/>
          <p:cNvSpPr/>
          <p:nvPr/>
        </p:nvSpPr>
        <p:spPr>
          <a:xfrm>
            <a:off x="6837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6" name="Google Shape;4866;p12"/>
          <p:cNvSpPr/>
          <p:nvPr/>
        </p:nvSpPr>
        <p:spPr>
          <a:xfrm>
            <a:off x="6837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7" name="Google Shape;4867;p12"/>
          <p:cNvSpPr/>
          <p:nvPr/>
        </p:nvSpPr>
        <p:spPr>
          <a:xfrm>
            <a:off x="380904"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8" name="Google Shape;4868;p12"/>
          <p:cNvSpPr/>
          <p:nvPr/>
        </p:nvSpPr>
        <p:spPr>
          <a:xfrm>
            <a:off x="449280"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9" name="Google Shape;4869;p12"/>
          <p:cNvSpPr/>
          <p:nvPr/>
        </p:nvSpPr>
        <p:spPr>
          <a:xfrm>
            <a:off x="44928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0" name="Google Shape;4870;p12"/>
          <p:cNvSpPr/>
          <p:nvPr/>
        </p:nvSpPr>
        <p:spPr>
          <a:xfrm>
            <a:off x="761807"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1" name="Google Shape;4871;p12"/>
          <p:cNvSpPr/>
          <p:nvPr/>
        </p:nvSpPr>
        <p:spPr>
          <a:xfrm>
            <a:off x="830183"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2" name="Google Shape;4872;p12"/>
          <p:cNvSpPr/>
          <p:nvPr/>
        </p:nvSpPr>
        <p:spPr>
          <a:xfrm>
            <a:off x="830183"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3" name="Google Shape;4873;p12"/>
          <p:cNvSpPr/>
          <p:nvPr/>
        </p:nvSpPr>
        <p:spPr>
          <a:xfrm>
            <a:off x="0"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4" name="Google Shape;4874;p12"/>
          <p:cNvSpPr/>
          <p:nvPr/>
        </p:nvSpPr>
        <p:spPr>
          <a:xfrm>
            <a:off x="68376"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5" name="Google Shape;4875;p12"/>
          <p:cNvSpPr/>
          <p:nvPr/>
        </p:nvSpPr>
        <p:spPr>
          <a:xfrm>
            <a:off x="6837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6" name="Google Shape;4876;p12"/>
          <p:cNvSpPr/>
          <p:nvPr/>
        </p:nvSpPr>
        <p:spPr>
          <a:xfrm>
            <a:off x="380904"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7" name="Google Shape;4877;p12"/>
          <p:cNvSpPr/>
          <p:nvPr/>
        </p:nvSpPr>
        <p:spPr>
          <a:xfrm>
            <a:off x="449280"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8" name="Google Shape;4878;p12"/>
          <p:cNvSpPr/>
          <p:nvPr/>
        </p:nvSpPr>
        <p:spPr>
          <a:xfrm>
            <a:off x="44928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9" name="Google Shape;4879;p12"/>
          <p:cNvSpPr/>
          <p:nvPr/>
        </p:nvSpPr>
        <p:spPr>
          <a:xfrm>
            <a:off x="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80" name="Google Shape;4880;p12"/>
          <p:cNvSpPr/>
          <p:nvPr/>
        </p:nvSpPr>
        <p:spPr>
          <a:xfrm>
            <a:off x="6837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81" name="Google Shape;4881;p12"/>
          <p:cNvSpPr/>
          <p:nvPr/>
        </p:nvSpPr>
        <p:spPr>
          <a:xfrm>
            <a:off x="6837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82" name="Google Shape;4882;p12"/>
          <p:cNvSpPr/>
          <p:nvPr/>
        </p:nvSpPr>
        <p:spPr>
          <a:xfrm>
            <a:off x="380904"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83" name="Google Shape;4883;p12"/>
          <p:cNvSpPr/>
          <p:nvPr/>
        </p:nvSpPr>
        <p:spPr>
          <a:xfrm>
            <a:off x="449280"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84" name="Google Shape;4884;p12"/>
          <p:cNvSpPr/>
          <p:nvPr/>
        </p:nvSpPr>
        <p:spPr>
          <a:xfrm>
            <a:off x="44928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85" name="Google Shape;4885;p12"/>
          <p:cNvSpPr/>
          <p:nvPr/>
        </p:nvSpPr>
        <p:spPr>
          <a:xfrm>
            <a:off x="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86" name="Google Shape;4886;p12"/>
          <p:cNvSpPr/>
          <p:nvPr/>
        </p:nvSpPr>
        <p:spPr>
          <a:xfrm>
            <a:off x="6837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87" name="Google Shape;4887;p12"/>
          <p:cNvSpPr/>
          <p:nvPr/>
        </p:nvSpPr>
        <p:spPr>
          <a:xfrm>
            <a:off x="6837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88" name="Google Shape;4888;p12"/>
          <p:cNvSpPr/>
          <p:nvPr/>
        </p:nvSpPr>
        <p:spPr>
          <a:xfrm>
            <a:off x="380904"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89" name="Google Shape;4889;p12"/>
          <p:cNvSpPr/>
          <p:nvPr/>
        </p:nvSpPr>
        <p:spPr>
          <a:xfrm>
            <a:off x="449280"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90" name="Google Shape;4890;p12"/>
          <p:cNvSpPr/>
          <p:nvPr/>
        </p:nvSpPr>
        <p:spPr>
          <a:xfrm>
            <a:off x="44928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91" name="Google Shape;4891;p12"/>
          <p:cNvSpPr/>
          <p:nvPr/>
        </p:nvSpPr>
        <p:spPr>
          <a:xfrm>
            <a:off x="9522588"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92" name="Google Shape;4892;p12"/>
          <p:cNvSpPr/>
          <p:nvPr/>
        </p:nvSpPr>
        <p:spPr>
          <a:xfrm>
            <a:off x="9590964"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93" name="Google Shape;4893;p12"/>
          <p:cNvSpPr/>
          <p:nvPr/>
        </p:nvSpPr>
        <p:spPr>
          <a:xfrm>
            <a:off x="959096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94" name="Google Shape;4894;p12"/>
          <p:cNvSpPr/>
          <p:nvPr/>
        </p:nvSpPr>
        <p:spPr>
          <a:xfrm>
            <a:off x="9903491"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95" name="Google Shape;4895;p12"/>
          <p:cNvSpPr/>
          <p:nvPr/>
        </p:nvSpPr>
        <p:spPr>
          <a:xfrm>
            <a:off x="9971867"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96" name="Google Shape;4896;p12"/>
          <p:cNvSpPr/>
          <p:nvPr/>
        </p:nvSpPr>
        <p:spPr>
          <a:xfrm>
            <a:off x="997186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97" name="Google Shape;4897;p12"/>
          <p:cNvSpPr/>
          <p:nvPr/>
        </p:nvSpPr>
        <p:spPr>
          <a:xfrm>
            <a:off x="10284395"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98" name="Google Shape;4898;p12"/>
          <p:cNvSpPr/>
          <p:nvPr/>
        </p:nvSpPr>
        <p:spPr>
          <a:xfrm>
            <a:off x="10352771"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99" name="Google Shape;4899;p12"/>
          <p:cNvSpPr/>
          <p:nvPr/>
        </p:nvSpPr>
        <p:spPr>
          <a:xfrm>
            <a:off x="1035277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00" name="Google Shape;4900;p12"/>
          <p:cNvSpPr/>
          <p:nvPr/>
        </p:nvSpPr>
        <p:spPr>
          <a:xfrm>
            <a:off x="1066529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01" name="Google Shape;4901;p12"/>
          <p:cNvSpPr/>
          <p:nvPr/>
        </p:nvSpPr>
        <p:spPr>
          <a:xfrm>
            <a:off x="1073367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02" name="Google Shape;4902;p12"/>
          <p:cNvSpPr/>
          <p:nvPr/>
        </p:nvSpPr>
        <p:spPr>
          <a:xfrm>
            <a:off x="1073367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03" name="Google Shape;4903;p12"/>
          <p:cNvSpPr/>
          <p:nvPr/>
        </p:nvSpPr>
        <p:spPr>
          <a:xfrm>
            <a:off x="11046202"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04" name="Google Shape;4904;p12"/>
          <p:cNvSpPr/>
          <p:nvPr/>
        </p:nvSpPr>
        <p:spPr>
          <a:xfrm>
            <a:off x="11114578"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05" name="Google Shape;4905;p12"/>
          <p:cNvSpPr/>
          <p:nvPr/>
        </p:nvSpPr>
        <p:spPr>
          <a:xfrm>
            <a:off x="111145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06" name="Google Shape;4906;p12"/>
          <p:cNvSpPr/>
          <p:nvPr/>
        </p:nvSpPr>
        <p:spPr>
          <a:xfrm>
            <a:off x="1142710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07" name="Google Shape;4907;p12"/>
          <p:cNvSpPr/>
          <p:nvPr/>
        </p:nvSpPr>
        <p:spPr>
          <a:xfrm>
            <a:off x="1149548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08" name="Google Shape;4908;p12"/>
          <p:cNvSpPr/>
          <p:nvPr/>
        </p:nvSpPr>
        <p:spPr>
          <a:xfrm>
            <a:off x="1149548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09" name="Google Shape;4909;p12"/>
          <p:cNvSpPr/>
          <p:nvPr/>
        </p:nvSpPr>
        <p:spPr>
          <a:xfrm>
            <a:off x="11808002"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0" name="Google Shape;4910;p12"/>
          <p:cNvSpPr/>
          <p:nvPr/>
        </p:nvSpPr>
        <p:spPr>
          <a:xfrm>
            <a:off x="11876378"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1" name="Google Shape;4911;p12"/>
          <p:cNvSpPr/>
          <p:nvPr/>
        </p:nvSpPr>
        <p:spPr>
          <a:xfrm>
            <a:off x="118763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2" name="Google Shape;4912;p12"/>
          <p:cNvSpPr/>
          <p:nvPr/>
        </p:nvSpPr>
        <p:spPr>
          <a:xfrm>
            <a:off x="9522588"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3" name="Google Shape;4913;p12"/>
          <p:cNvSpPr/>
          <p:nvPr/>
        </p:nvSpPr>
        <p:spPr>
          <a:xfrm>
            <a:off x="9590964"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4" name="Google Shape;4914;p12"/>
          <p:cNvSpPr/>
          <p:nvPr/>
        </p:nvSpPr>
        <p:spPr>
          <a:xfrm>
            <a:off x="959096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5" name="Google Shape;4915;p12"/>
          <p:cNvSpPr/>
          <p:nvPr/>
        </p:nvSpPr>
        <p:spPr>
          <a:xfrm>
            <a:off x="9903491"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6" name="Google Shape;4916;p12"/>
          <p:cNvSpPr/>
          <p:nvPr/>
        </p:nvSpPr>
        <p:spPr>
          <a:xfrm>
            <a:off x="9971867"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7" name="Google Shape;4917;p12"/>
          <p:cNvSpPr/>
          <p:nvPr/>
        </p:nvSpPr>
        <p:spPr>
          <a:xfrm>
            <a:off x="997186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8" name="Google Shape;4918;p12"/>
          <p:cNvSpPr/>
          <p:nvPr/>
        </p:nvSpPr>
        <p:spPr>
          <a:xfrm>
            <a:off x="1028439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9" name="Google Shape;4919;p12"/>
          <p:cNvSpPr/>
          <p:nvPr/>
        </p:nvSpPr>
        <p:spPr>
          <a:xfrm>
            <a:off x="1035277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0" name="Google Shape;4920;p12"/>
          <p:cNvSpPr/>
          <p:nvPr/>
        </p:nvSpPr>
        <p:spPr>
          <a:xfrm>
            <a:off x="1035277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1" name="Google Shape;4921;p12"/>
          <p:cNvSpPr/>
          <p:nvPr/>
        </p:nvSpPr>
        <p:spPr>
          <a:xfrm>
            <a:off x="10665298"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2" name="Google Shape;4922;p12"/>
          <p:cNvSpPr/>
          <p:nvPr/>
        </p:nvSpPr>
        <p:spPr>
          <a:xfrm>
            <a:off x="10733674"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3" name="Google Shape;4923;p12"/>
          <p:cNvSpPr/>
          <p:nvPr/>
        </p:nvSpPr>
        <p:spPr>
          <a:xfrm>
            <a:off x="1073367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4" name="Google Shape;4924;p12"/>
          <p:cNvSpPr/>
          <p:nvPr/>
        </p:nvSpPr>
        <p:spPr>
          <a:xfrm>
            <a:off x="11046202"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5" name="Google Shape;4925;p12"/>
          <p:cNvSpPr/>
          <p:nvPr/>
        </p:nvSpPr>
        <p:spPr>
          <a:xfrm>
            <a:off x="11114578"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6" name="Google Shape;4926;p12"/>
          <p:cNvSpPr/>
          <p:nvPr/>
        </p:nvSpPr>
        <p:spPr>
          <a:xfrm>
            <a:off x="111145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7" name="Google Shape;4927;p12"/>
          <p:cNvSpPr/>
          <p:nvPr/>
        </p:nvSpPr>
        <p:spPr>
          <a:xfrm>
            <a:off x="1142710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8" name="Google Shape;4928;p12"/>
          <p:cNvSpPr/>
          <p:nvPr/>
        </p:nvSpPr>
        <p:spPr>
          <a:xfrm>
            <a:off x="1149548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9" name="Google Shape;4929;p12"/>
          <p:cNvSpPr/>
          <p:nvPr/>
        </p:nvSpPr>
        <p:spPr>
          <a:xfrm>
            <a:off x="1149548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30" name="Google Shape;4930;p12"/>
          <p:cNvSpPr/>
          <p:nvPr/>
        </p:nvSpPr>
        <p:spPr>
          <a:xfrm>
            <a:off x="11808002"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31" name="Google Shape;4931;p12"/>
          <p:cNvSpPr/>
          <p:nvPr/>
        </p:nvSpPr>
        <p:spPr>
          <a:xfrm>
            <a:off x="11876378"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32" name="Google Shape;4932;p12"/>
          <p:cNvSpPr/>
          <p:nvPr/>
        </p:nvSpPr>
        <p:spPr>
          <a:xfrm>
            <a:off x="118763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33" name="Google Shape;4933;p12"/>
          <p:cNvSpPr/>
          <p:nvPr/>
        </p:nvSpPr>
        <p:spPr>
          <a:xfrm>
            <a:off x="9522588"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34" name="Google Shape;4934;p12"/>
          <p:cNvSpPr/>
          <p:nvPr/>
        </p:nvSpPr>
        <p:spPr>
          <a:xfrm>
            <a:off x="9590964"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35" name="Google Shape;4935;p12"/>
          <p:cNvSpPr/>
          <p:nvPr/>
        </p:nvSpPr>
        <p:spPr>
          <a:xfrm>
            <a:off x="959096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36" name="Google Shape;4936;p12"/>
          <p:cNvSpPr/>
          <p:nvPr/>
        </p:nvSpPr>
        <p:spPr>
          <a:xfrm>
            <a:off x="9903491"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37" name="Google Shape;4937;p12"/>
          <p:cNvSpPr/>
          <p:nvPr/>
        </p:nvSpPr>
        <p:spPr>
          <a:xfrm>
            <a:off x="9971867"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38" name="Google Shape;4938;p12"/>
          <p:cNvSpPr/>
          <p:nvPr/>
        </p:nvSpPr>
        <p:spPr>
          <a:xfrm>
            <a:off x="997186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39" name="Google Shape;4939;p12"/>
          <p:cNvSpPr/>
          <p:nvPr/>
        </p:nvSpPr>
        <p:spPr>
          <a:xfrm>
            <a:off x="10284395"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40" name="Google Shape;4940;p12"/>
          <p:cNvSpPr/>
          <p:nvPr/>
        </p:nvSpPr>
        <p:spPr>
          <a:xfrm>
            <a:off x="10352771"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41" name="Google Shape;4941;p12"/>
          <p:cNvSpPr/>
          <p:nvPr/>
        </p:nvSpPr>
        <p:spPr>
          <a:xfrm>
            <a:off x="1035277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42" name="Google Shape;4942;p12"/>
          <p:cNvSpPr/>
          <p:nvPr/>
        </p:nvSpPr>
        <p:spPr>
          <a:xfrm>
            <a:off x="10665298"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43" name="Google Shape;4943;p12"/>
          <p:cNvSpPr/>
          <p:nvPr/>
        </p:nvSpPr>
        <p:spPr>
          <a:xfrm>
            <a:off x="10733674"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44" name="Google Shape;4944;p12"/>
          <p:cNvSpPr/>
          <p:nvPr/>
        </p:nvSpPr>
        <p:spPr>
          <a:xfrm>
            <a:off x="1073367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45" name="Google Shape;4945;p12"/>
          <p:cNvSpPr/>
          <p:nvPr/>
        </p:nvSpPr>
        <p:spPr>
          <a:xfrm>
            <a:off x="110462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46" name="Google Shape;4946;p12"/>
          <p:cNvSpPr/>
          <p:nvPr/>
        </p:nvSpPr>
        <p:spPr>
          <a:xfrm>
            <a:off x="111145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47" name="Google Shape;4947;p12"/>
          <p:cNvSpPr/>
          <p:nvPr/>
        </p:nvSpPr>
        <p:spPr>
          <a:xfrm>
            <a:off x="111145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48" name="Google Shape;4948;p12"/>
          <p:cNvSpPr/>
          <p:nvPr/>
        </p:nvSpPr>
        <p:spPr>
          <a:xfrm>
            <a:off x="1142710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49" name="Google Shape;4949;p12"/>
          <p:cNvSpPr/>
          <p:nvPr/>
        </p:nvSpPr>
        <p:spPr>
          <a:xfrm>
            <a:off x="1149548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0" name="Google Shape;4950;p12"/>
          <p:cNvSpPr/>
          <p:nvPr/>
        </p:nvSpPr>
        <p:spPr>
          <a:xfrm>
            <a:off x="1149548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1" name="Google Shape;4951;p12"/>
          <p:cNvSpPr/>
          <p:nvPr/>
        </p:nvSpPr>
        <p:spPr>
          <a:xfrm>
            <a:off x="118080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2" name="Google Shape;4952;p12"/>
          <p:cNvSpPr/>
          <p:nvPr/>
        </p:nvSpPr>
        <p:spPr>
          <a:xfrm>
            <a:off x="118763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3" name="Google Shape;4953;p12"/>
          <p:cNvSpPr/>
          <p:nvPr/>
        </p:nvSpPr>
        <p:spPr>
          <a:xfrm>
            <a:off x="118763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4" name="Google Shape;4954;p12"/>
          <p:cNvSpPr/>
          <p:nvPr/>
        </p:nvSpPr>
        <p:spPr>
          <a:xfrm>
            <a:off x="9522588"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5" name="Google Shape;4955;p12"/>
          <p:cNvSpPr/>
          <p:nvPr/>
        </p:nvSpPr>
        <p:spPr>
          <a:xfrm>
            <a:off x="9590964"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6" name="Google Shape;4956;p12"/>
          <p:cNvSpPr/>
          <p:nvPr/>
        </p:nvSpPr>
        <p:spPr>
          <a:xfrm>
            <a:off x="959096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7" name="Google Shape;4957;p12"/>
          <p:cNvSpPr/>
          <p:nvPr/>
        </p:nvSpPr>
        <p:spPr>
          <a:xfrm>
            <a:off x="9903491"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8" name="Google Shape;4958;p12"/>
          <p:cNvSpPr/>
          <p:nvPr/>
        </p:nvSpPr>
        <p:spPr>
          <a:xfrm>
            <a:off x="9971867"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9" name="Google Shape;4959;p12"/>
          <p:cNvSpPr/>
          <p:nvPr/>
        </p:nvSpPr>
        <p:spPr>
          <a:xfrm>
            <a:off x="997186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0" name="Google Shape;4960;p12"/>
          <p:cNvSpPr/>
          <p:nvPr/>
        </p:nvSpPr>
        <p:spPr>
          <a:xfrm>
            <a:off x="10284395"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1" name="Google Shape;4961;p12"/>
          <p:cNvSpPr/>
          <p:nvPr/>
        </p:nvSpPr>
        <p:spPr>
          <a:xfrm>
            <a:off x="10352771"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2" name="Google Shape;4962;p12"/>
          <p:cNvSpPr/>
          <p:nvPr/>
        </p:nvSpPr>
        <p:spPr>
          <a:xfrm>
            <a:off x="1035277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3" name="Google Shape;4963;p12"/>
          <p:cNvSpPr/>
          <p:nvPr/>
        </p:nvSpPr>
        <p:spPr>
          <a:xfrm>
            <a:off x="10665298"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4" name="Google Shape;4964;p12"/>
          <p:cNvSpPr/>
          <p:nvPr/>
        </p:nvSpPr>
        <p:spPr>
          <a:xfrm>
            <a:off x="10733674"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5" name="Google Shape;4965;p12"/>
          <p:cNvSpPr/>
          <p:nvPr/>
        </p:nvSpPr>
        <p:spPr>
          <a:xfrm>
            <a:off x="1073367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6" name="Google Shape;4966;p12"/>
          <p:cNvSpPr/>
          <p:nvPr/>
        </p:nvSpPr>
        <p:spPr>
          <a:xfrm>
            <a:off x="110462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7" name="Google Shape;4967;p12"/>
          <p:cNvSpPr/>
          <p:nvPr/>
        </p:nvSpPr>
        <p:spPr>
          <a:xfrm>
            <a:off x="111145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8" name="Google Shape;4968;p12"/>
          <p:cNvSpPr/>
          <p:nvPr/>
        </p:nvSpPr>
        <p:spPr>
          <a:xfrm>
            <a:off x="111145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9" name="Google Shape;4969;p12"/>
          <p:cNvSpPr/>
          <p:nvPr/>
        </p:nvSpPr>
        <p:spPr>
          <a:xfrm>
            <a:off x="11427105"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0" name="Google Shape;4970;p12"/>
          <p:cNvSpPr/>
          <p:nvPr/>
        </p:nvSpPr>
        <p:spPr>
          <a:xfrm>
            <a:off x="11495481"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1" name="Google Shape;4971;p12"/>
          <p:cNvSpPr/>
          <p:nvPr/>
        </p:nvSpPr>
        <p:spPr>
          <a:xfrm>
            <a:off x="1149548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2" name="Google Shape;4972;p12"/>
          <p:cNvSpPr/>
          <p:nvPr/>
        </p:nvSpPr>
        <p:spPr>
          <a:xfrm>
            <a:off x="118080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3" name="Google Shape;4973;p12"/>
          <p:cNvSpPr/>
          <p:nvPr/>
        </p:nvSpPr>
        <p:spPr>
          <a:xfrm>
            <a:off x="118763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4" name="Google Shape;4974;p12"/>
          <p:cNvSpPr/>
          <p:nvPr/>
        </p:nvSpPr>
        <p:spPr>
          <a:xfrm>
            <a:off x="118763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5" name="Google Shape;4975;p12"/>
          <p:cNvSpPr/>
          <p:nvPr/>
        </p:nvSpPr>
        <p:spPr>
          <a:xfrm>
            <a:off x="9522588"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6" name="Google Shape;4976;p12"/>
          <p:cNvSpPr/>
          <p:nvPr/>
        </p:nvSpPr>
        <p:spPr>
          <a:xfrm>
            <a:off x="9590964"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7" name="Google Shape;4977;p12"/>
          <p:cNvSpPr/>
          <p:nvPr/>
        </p:nvSpPr>
        <p:spPr>
          <a:xfrm>
            <a:off x="9590964"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8" name="Google Shape;4978;p12"/>
          <p:cNvSpPr/>
          <p:nvPr/>
        </p:nvSpPr>
        <p:spPr>
          <a:xfrm>
            <a:off x="9903491"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9" name="Google Shape;4979;p12"/>
          <p:cNvSpPr/>
          <p:nvPr/>
        </p:nvSpPr>
        <p:spPr>
          <a:xfrm>
            <a:off x="9971867"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0" name="Google Shape;4980;p12"/>
          <p:cNvSpPr/>
          <p:nvPr/>
        </p:nvSpPr>
        <p:spPr>
          <a:xfrm>
            <a:off x="9971867"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1" name="Google Shape;4981;p12"/>
          <p:cNvSpPr/>
          <p:nvPr/>
        </p:nvSpPr>
        <p:spPr>
          <a:xfrm>
            <a:off x="10284395"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2" name="Google Shape;4982;p12"/>
          <p:cNvSpPr/>
          <p:nvPr/>
        </p:nvSpPr>
        <p:spPr>
          <a:xfrm>
            <a:off x="10352771"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3" name="Google Shape;4983;p12"/>
          <p:cNvSpPr/>
          <p:nvPr/>
        </p:nvSpPr>
        <p:spPr>
          <a:xfrm>
            <a:off x="10352771"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4" name="Google Shape;4984;p12"/>
          <p:cNvSpPr/>
          <p:nvPr/>
        </p:nvSpPr>
        <p:spPr>
          <a:xfrm>
            <a:off x="10665298"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5" name="Google Shape;4985;p12"/>
          <p:cNvSpPr/>
          <p:nvPr/>
        </p:nvSpPr>
        <p:spPr>
          <a:xfrm>
            <a:off x="10733674"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6" name="Google Shape;4986;p12"/>
          <p:cNvSpPr/>
          <p:nvPr/>
        </p:nvSpPr>
        <p:spPr>
          <a:xfrm>
            <a:off x="10733674"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7" name="Google Shape;4987;p12"/>
          <p:cNvSpPr/>
          <p:nvPr/>
        </p:nvSpPr>
        <p:spPr>
          <a:xfrm>
            <a:off x="11046202" y="495124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8" name="Google Shape;4988;p12"/>
          <p:cNvSpPr/>
          <p:nvPr/>
        </p:nvSpPr>
        <p:spPr>
          <a:xfrm>
            <a:off x="11114578" y="502003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9" name="Google Shape;4989;p12"/>
          <p:cNvSpPr/>
          <p:nvPr/>
        </p:nvSpPr>
        <p:spPr>
          <a:xfrm>
            <a:off x="11114578"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90" name="Google Shape;4990;p12"/>
          <p:cNvSpPr/>
          <p:nvPr/>
        </p:nvSpPr>
        <p:spPr>
          <a:xfrm>
            <a:off x="11427105"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91" name="Google Shape;4991;p12"/>
          <p:cNvSpPr/>
          <p:nvPr/>
        </p:nvSpPr>
        <p:spPr>
          <a:xfrm>
            <a:off x="11495481"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92" name="Google Shape;4992;p12"/>
          <p:cNvSpPr/>
          <p:nvPr/>
        </p:nvSpPr>
        <p:spPr>
          <a:xfrm>
            <a:off x="11495481"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93" name="Google Shape;4993;p12"/>
          <p:cNvSpPr/>
          <p:nvPr/>
        </p:nvSpPr>
        <p:spPr>
          <a:xfrm>
            <a:off x="11808002" y="495124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94" name="Google Shape;4994;p12"/>
          <p:cNvSpPr/>
          <p:nvPr/>
        </p:nvSpPr>
        <p:spPr>
          <a:xfrm>
            <a:off x="11876378" y="502003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95" name="Google Shape;4995;p12"/>
          <p:cNvSpPr/>
          <p:nvPr/>
        </p:nvSpPr>
        <p:spPr>
          <a:xfrm>
            <a:off x="11876378"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96" name="Google Shape;4996;p12"/>
          <p:cNvSpPr/>
          <p:nvPr/>
        </p:nvSpPr>
        <p:spPr>
          <a:xfrm>
            <a:off x="9522588"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97" name="Google Shape;4997;p12"/>
          <p:cNvSpPr/>
          <p:nvPr/>
        </p:nvSpPr>
        <p:spPr>
          <a:xfrm>
            <a:off x="9590964"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98" name="Google Shape;4998;p12"/>
          <p:cNvSpPr/>
          <p:nvPr/>
        </p:nvSpPr>
        <p:spPr>
          <a:xfrm>
            <a:off x="9590964"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99" name="Google Shape;4999;p12"/>
          <p:cNvSpPr/>
          <p:nvPr/>
        </p:nvSpPr>
        <p:spPr>
          <a:xfrm>
            <a:off x="9903491"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0" name="Google Shape;5000;p12"/>
          <p:cNvSpPr/>
          <p:nvPr/>
        </p:nvSpPr>
        <p:spPr>
          <a:xfrm>
            <a:off x="9971867"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1" name="Google Shape;5001;p12"/>
          <p:cNvSpPr/>
          <p:nvPr/>
        </p:nvSpPr>
        <p:spPr>
          <a:xfrm>
            <a:off x="9971867"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2" name="Google Shape;5002;p12"/>
          <p:cNvSpPr/>
          <p:nvPr/>
        </p:nvSpPr>
        <p:spPr>
          <a:xfrm>
            <a:off x="10284395" y="457037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3" name="Google Shape;5003;p12"/>
          <p:cNvSpPr/>
          <p:nvPr/>
        </p:nvSpPr>
        <p:spPr>
          <a:xfrm>
            <a:off x="10352771" y="463917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4" name="Google Shape;5004;p12"/>
          <p:cNvSpPr/>
          <p:nvPr/>
        </p:nvSpPr>
        <p:spPr>
          <a:xfrm>
            <a:off x="10352771"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5" name="Google Shape;5005;p12"/>
          <p:cNvSpPr/>
          <p:nvPr/>
        </p:nvSpPr>
        <p:spPr>
          <a:xfrm>
            <a:off x="10665298"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6" name="Google Shape;5006;p12"/>
          <p:cNvSpPr/>
          <p:nvPr/>
        </p:nvSpPr>
        <p:spPr>
          <a:xfrm>
            <a:off x="10733674"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7" name="Google Shape;5007;p12"/>
          <p:cNvSpPr/>
          <p:nvPr/>
        </p:nvSpPr>
        <p:spPr>
          <a:xfrm>
            <a:off x="10733674"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8" name="Google Shape;5008;p12"/>
          <p:cNvSpPr/>
          <p:nvPr/>
        </p:nvSpPr>
        <p:spPr>
          <a:xfrm>
            <a:off x="11046202"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9" name="Google Shape;5009;p12"/>
          <p:cNvSpPr/>
          <p:nvPr/>
        </p:nvSpPr>
        <p:spPr>
          <a:xfrm>
            <a:off x="11114578"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0" name="Google Shape;5010;p12"/>
          <p:cNvSpPr/>
          <p:nvPr/>
        </p:nvSpPr>
        <p:spPr>
          <a:xfrm>
            <a:off x="11114578"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1" name="Google Shape;5011;p12"/>
          <p:cNvSpPr/>
          <p:nvPr/>
        </p:nvSpPr>
        <p:spPr>
          <a:xfrm>
            <a:off x="11427105"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2" name="Google Shape;5012;p12"/>
          <p:cNvSpPr/>
          <p:nvPr/>
        </p:nvSpPr>
        <p:spPr>
          <a:xfrm>
            <a:off x="11495481"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3" name="Google Shape;5013;p12"/>
          <p:cNvSpPr/>
          <p:nvPr/>
        </p:nvSpPr>
        <p:spPr>
          <a:xfrm>
            <a:off x="11495481"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4" name="Google Shape;5014;p12"/>
          <p:cNvSpPr/>
          <p:nvPr/>
        </p:nvSpPr>
        <p:spPr>
          <a:xfrm>
            <a:off x="11808002"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5" name="Google Shape;5015;p12"/>
          <p:cNvSpPr/>
          <p:nvPr/>
        </p:nvSpPr>
        <p:spPr>
          <a:xfrm>
            <a:off x="11876378"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6" name="Google Shape;5016;p12"/>
          <p:cNvSpPr/>
          <p:nvPr/>
        </p:nvSpPr>
        <p:spPr>
          <a:xfrm>
            <a:off x="11876378"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7" name="Google Shape;5017;p12"/>
          <p:cNvSpPr/>
          <p:nvPr/>
        </p:nvSpPr>
        <p:spPr>
          <a:xfrm>
            <a:off x="9522588" y="418951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8" name="Google Shape;5018;p12"/>
          <p:cNvSpPr/>
          <p:nvPr/>
        </p:nvSpPr>
        <p:spPr>
          <a:xfrm>
            <a:off x="9590964" y="425831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9" name="Google Shape;5019;p12"/>
          <p:cNvSpPr/>
          <p:nvPr/>
        </p:nvSpPr>
        <p:spPr>
          <a:xfrm>
            <a:off x="9590964"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20" name="Google Shape;5020;p12"/>
          <p:cNvSpPr/>
          <p:nvPr/>
        </p:nvSpPr>
        <p:spPr>
          <a:xfrm>
            <a:off x="9903491" y="418951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21" name="Google Shape;5021;p12"/>
          <p:cNvSpPr/>
          <p:nvPr/>
        </p:nvSpPr>
        <p:spPr>
          <a:xfrm>
            <a:off x="9971867" y="425831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22" name="Google Shape;5022;p12"/>
          <p:cNvSpPr/>
          <p:nvPr/>
        </p:nvSpPr>
        <p:spPr>
          <a:xfrm>
            <a:off x="9971867"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23" name="Google Shape;5023;p12"/>
          <p:cNvSpPr/>
          <p:nvPr/>
        </p:nvSpPr>
        <p:spPr>
          <a:xfrm>
            <a:off x="10284395" y="418951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24" name="Google Shape;5024;p12"/>
          <p:cNvSpPr/>
          <p:nvPr/>
        </p:nvSpPr>
        <p:spPr>
          <a:xfrm>
            <a:off x="10352771" y="425831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25" name="Google Shape;5025;p12"/>
          <p:cNvSpPr/>
          <p:nvPr/>
        </p:nvSpPr>
        <p:spPr>
          <a:xfrm>
            <a:off x="10352771"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26" name="Google Shape;5026;p12"/>
          <p:cNvSpPr/>
          <p:nvPr/>
        </p:nvSpPr>
        <p:spPr>
          <a:xfrm>
            <a:off x="10665298"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27" name="Google Shape;5027;p12"/>
          <p:cNvSpPr/>
          <p:nvPr/>
        </p:nvSpPr>
        <p:spPr>
          <a:xfrm>
            <a:off x="10733674"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28" name="Google Shape;5028;p12"/>
          <p:cNvSpPr/>
          <p:nvPr/>
        </p:nvSpPr>
        <p:spPr>
          <a:xfrm>
            <a:off x="10733674"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29" name="Google Shape;5029;p12"/>
          <p:cNvSpPr/>
          <p:nvPr/>
        </p:nvSpPr>
        <p:spPr>
          <a:xfrm>
            <a:off x="11046202"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30" name="Google Shape;5030;p12"/>
          <p:cNvSpPr/>
          <p:nvPr/>
        </p:nvSpPr>
        <p:spPr>
          <a:xfrm>
            <a:off x="11114578"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31" name="Google Shape;5031;p12"/>
          <p:cNvSpPr/>
          <p:nvPr/>
        </p:nvSpPr>
        <p:spPr>
          <a:xfrm>
            <a:off x="11114578"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32" name="Google Shape;5032;p12"/>
          <p:cNvSpPr/>
          <p:nvPr/>
        </p:nvSpPr>
        <p:spPr>
          <a:xfrm>
            <a:off x="11427105"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33" name="Google Shape;5033;p12"/>
          <p:cNvSpPr/>
          <p:nvPr/>
        </p:nvSpPr>
        <p:spPr>
          <a:xfrm>
            <a:off x="11495481"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34" name="Google Shape;5034;p12"/>
          <p:cNvSpPr/>
          <p:nvPr/>
        </p:nvSpPr>
        <p:spPr>
          <a:xfrm>
            <a:off x="11495481"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35" name="Google Shape;5035;p12"/>
          <p:cNvSpPr/>
          <p:nvPr/>
        </p:nvSpPr>
        <p:spPr>
          <a:xfrm>
            <a:off x="11808002"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36" name="Google Shape;5036;p12"/>
          <p:cNvSpPr/>
          <p:nvPr/>
        </p:nvSpPr>
        <p:spPr>
          <a:xfrm>
            <a:off x="11876378"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37" name="Google Shape;5037;p12"/>
          <p:cNvSpPr/>
          <p:nvPr/>
        </p:nvSpPr>
        <p:spPr>
          <a:xfrm>
            <a:off x="11876378"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38" name="Google Shape;5038;p12"/>
          <p:cNvSpPr/>
          <p:nvPr/>
        </p:nvSpPr>
        <p:spPr>
          <a:xfrm>
            <a:off x="9522588" y="380864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39" name="Google Shape;5039;p12"/>
          <p:cNvSpPr/>
          <p:nvPr/>
        </p:nvSpPr>
        <p:spPr>
          <a:xfrm>
            <a:off x="9590964" y="387744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40" name="Google Shape;5040;p12"/>
          <p:cNvSpPr/>
          <p:nvPr/>
        </p:nvSpPr>
        <p:spPr>
          <a:xfrm>
            <a:off x="9590964"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41" name="Google Shape;5041;p12"/>
          <p:cNvSpPr/>
          <p:nvPr/>
        </p:nvSpPr>
        <p:spPr>
          <a:xfrm>
            <a:off x="9903491"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42" name="Google Shape;5042;p12"/>
          <p:cNvSpPr/>
          <p:nvPr/>
        </p:nvSpPr>
        <p:spPr>
          <a:xfrm>
            <a:off x="9971867"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43" name="Google Shape;5043;p12"/>
          <p:cNvSpPr/>
          <p:nvPr/>
        </p:nvSpPr>
        <p:spPr>
          <a:xfrm>
            <a:off x="9971867"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44" name="Google Shape;5044;p12"/>
          <p:cNvSpPr/>
          <p:nvPr/>
        </p:nvSpPr>
        <p:spPr>
          <a:xfrm>
            <a:off x="10284395"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45" name="Google Shape;5045;p12"/>
          <p:cNvSpPr/>
          <p:nvPr/>
        </p:nvSpPr>
        <p:spPr>
          <a:xfrm>
            <a:off x="10352771"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46" name="Google Shape;5046;p12"/>
          <p:cNvSpPr/>
          <p:nvPr/>
        </p:nvSpPr>
        <p:spPr>
          <a:xfrm>
            <a:off x="10352771"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47" name="Google Shape;5047;p12"/>
          <p:cNvSpPr/>
          <p:nvPr/>
        </p:nvSpPr>
        <p:spPr>
          <a:xfrm>
            <a:off x="10665298" y="380864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48" name="Google Shape;5048;p12"/>
          <p:cNvSpPr/>
          <p:nvPr/>
        </p:nvSpPr>
        <p:spPr>
          <a:xfrm>
            <a:off x="10733674" y="387744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49" name="Google Shape;5049;p12"/>
          <p:cNvSpPr/>
          <p:nvPr/>
        </p:nvSpPr>
        <p:spPr>
          <a:xfrm>
            <a:off x="10733674"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0" name="Google Shape;5050;p12"/>
          <p:cNvSpPr/>
          <p:nvPr/>
        </p:nvSpPr>
        <p:spPr>
          <a:xfrm>
            <a:off x="11046202" y="380864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1" name="Google Shape;5051;p12"/>
          <p:cNvSpPr/>
          <p:nvPr/>
        </p:nvSpPr>
        <p:spPr>
          <a:xfrm>
            <a:off x="11114578" y="387744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2" name="Google Shape;5052;p12"/>
          <p:cNvSpPr/>
          <p:nvPr/>
        </p:nvSpPr>
        <p:spPr>
          <a:xfrm>
            <a:off x="11114578"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3" name="Google Shape;5053;p12"/>
          <p:cNvSpPr/>
          <p:nvPr/>
        </p:nvSpPr>
        <p:spPr>
          <a:xfrm>
            <a:off x="11427105"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4" name="Google Shape;5054;p12"/>
          <p:cNvSpPr/>
          <p:nvPr/>
        </p:nvSpPr>
        <p:spPr>
          <a:xfrm>
            <a:off x="11495481"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5" name="Google Shape;5055;p12"/>
          <p:cNvSpPr/>
          <p:nvPr/>
        </p:nvSpPr>
        <p:spPr>
          <a:xfrm>
            <a:off x="11495481"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6" name="Google Shape;5056;p12"/>
          <p:cNvSpPr/>
          <p:nvPr/>
        </p:nvSpPr>
        <p:spPr>
          <a:xfrm>
            <a:off x="11808002"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7" name="Google Shape;5057;p12"/>
          <p:cNvSpPr/>
          <p:nvPr/>
        </p:nvSpPr>
        <p:spPr>
          <a:xfrm>
            <a:off x="11876378"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8" name="Google Shape;5058;p12"/>
          <p:cNvSpPr/>
          <p:nvPr/>
        </p:nvSpPr>
        <p:spPr>
          <a:xfrm>
            <a:off x="11876378"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9" name="Google Shape;5059;p12"/>
          <p:cNvSpPr/>
          <p:nvPr/>
        </p:nvSpPr>
        <p:spPr>
          <a:xfrm>
            <a:off x="9522588" y="342778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0" name="Google Shape;5060;p12"/>
          <p:cNvSpPr/>
          <p:nvPr/>
        </p:nvSpPr>
        <p:spPr>
          <a:xfrm>
            <a:off x="9590964" y="349658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1" name="Google Shape;5061;p12"/>
          <p:cNvSpPr/>
          <p:nvPr/>
        </p:nvSpPr>
        <p:spPr>
          <a:xfrm>
            <a:off x="9590964"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2" name="Google Shape;5062;p12"/>
          <p:cNvSpPr/>
          <p:nvPr/>
        </p:nvSpPr>
        <p:spPr>
          <a:xfrm>
            <a:off x="9903491" y="342778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3" name="Google Shape;5063;p12"/>
          <p:cNvSpPr/>
          <p:nvPr/>
        </p:nvSpPr>
        <p:spPr>
          <a:xfrm>
            <a:off x="9971867" y="349658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4" name="Google Shape;5064;p12"/>
          <p:cNvSpPr/>
          <p:nvPr/>
        </p:nvSpPr>
        <p:spPr>
          <a:xfrm>
            <a:off x="9971867"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5" name="Google Shape;5065;p12"/>
          <p:cNvSpPr/>
          <p:nvPr/>
        </p:nvSpPr>
        <p:spPr>
          <a:xfrm>
            <a:off x="10284395" y="342778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6" name="Google Shape;5066;p12"/>
          <p:cNvSpPr/>
          <p:nvPr/>
        </p:nvSpPr>
        <p:spPr>
          <a:xfrm>
            <a:off x="10352771" y="349658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7" name="Google Shape;5067;p12"/>
          <p:cNvSpPr/>
          <p:nvPr/>
        </p:nvSpPr>
        <p:spPr>
          <a:xfrm>
            <a:off x="10352771"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8" name="Google Shape;5068;p12"/>
          <p:cNvSpPr/>
          <p:nvPr/>
        </p:nvSpPr>
        <p:spPr>
          <a:xfrm>
            <a:off x="10665298" y="342778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9" name="Google Shape;5069;p12"/>
          <p:cNvSpPr/>
          <p:nvPr/>
        </p:nvSpPr>
        <p:spPr>
          <a:xfrm>
            <a:off x="10733674" y="349658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0" name="Google Shape;5070;p12"/>
          <p:cNvSpPr/>
          <p:nvPr/>
        </p:nvSpPr>
        <p:spPr>
          <a:xfrm>
            <a:off x="10733674"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1" name="Google Shape;5071;p12"/>
          <p:cNvSpPr/>
          <p:nvPr/>
        </p:nvSpPr>
        <p:spPr>
          <a:xfrm>
            <a:off x="11046202" y="342778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2" name="Google Shape;5072;p12"/>
          <p:cNvSpPr/>
          <p:nvPr/>
        </p:nvSpPr>
        <p:spPr>
          <a:xfrm>
            <a:off x="11114578" y="349658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3" name="Google Shape;5073;p12"/>
          <p:cNvSpPr/>
          <p:nvPr/>
        </p:nvSpPr>
        <p:spPr>
          <a:xfrm>
            <a:off x="11114578"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4" name="Google Shape;5074;p12"/>
          <p:cNvSpPr/>
          <p:nvPr/>
        </p:nvSpPr>
        <p:spPr>
          <a:xfrm>
            <a:off x="11427105"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5" name="Google Shape;5075;p12"/>
          <p:cNvSpPr/>
          <p:nvPr/>
        </p:nvSpPr>
        <p:spPr>
          <a:xfrm>
            <a:off x="11495481"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6" name="Google Shape;5076;p12"/>
          <p:cNvSpPr/>
          <p:nvPr/>
        </p:nvSpPr>
        <p:spPr>
          <a:xfrm>
            <a:off x="11495481"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7" name="Google Shape;5077;p12"/>
          <p:cNvSpPr/>
          <p:nvPr/>
        </p:nvSpPr>
        <p:spPr>
          <a:xfrm>
            <a:off x="11808002"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8" name="Google Shape;5078;p12"/>
          <p:cNvSpPr/>
          <p:nvPr/>
        </p:nvSpPr>
        <p:spPr>
          <a:xfrm>
            <a:off x="11876378"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9" name="Google Shape;5079;p12"/>
          <p:cNvSpPr/>
          <p:nvPr/>
        </p:nvSpPr>
        <p:spPr>
          <a:xfrm>
            <a:off x="11876378"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0" name="Google Shape;5080;p12"/>
          <p:cNvSpPr/>
          <p:nvPr/>
        </p:nvSpPr>
        <p:spPr>
          <a:xfrm>
            <a:off x="9522588"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1" name="Google Shape;5081;p12"/>
          <p:cNvSpPr/>
          <p:nvPr/>
        </p:nvSpPr>
        <p:spPr>
          <a:xfrm>
            <a:off x="9590964"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2" name="Google Shape;5082;p12"/>
          <p:cNvSpPr/>
          <p:nvPr/>
        </p:nvSpPr>
        <p:spPr>
          <a:xfrm>
            <a:off x="9590964"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3" name="Google Shape;5083;p12"/>
          <p:cNvSpPr/>
          <p:nvPr/>
        </p:nvSpPr>
        <p:spPr>
          <a:xfrm>
            <a:off x="9903491" y="304691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4" name="Google Shape;5084;p12"/>
          <p:cNvSpPr/>
          <p:nvPr/>
        </p:nvSpPr>
        <p:spPr>
          <a:xfrm>
            <a:off x="9971867" y="311571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5" name="Google Shape;5085;p12"/>
          <p:cNvSpPr/>
          <p:nvPr/>
        </p:nvSpPr>
        <p:spPr>
          <a:xfrm>
            <a:off x="9971867"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6" name="Google Shape;5086;p12"/>
          <p:cNvSpPr/>
          <p:nvPr/>
        </p:nvSpPr>
        <p:spPr>
          <a:xfrm>
            <a:off x="10284395" y="304691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7" name="Google Shape;5087;p12"/>
          <p:cNvSpPr/>
          <p:nvPr/>
        </p:nvSpPr>
        <p:spPr>
          <a:xfrm>
            <a:off x="10352771" y="311571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8" name="Google Shape;5088;p12"/>
          <p:cNvSpPr/>
          <p:nvPr/>
        </p:nvSpPr>
        <p:spPr>
          <a:xfrm>
            <a:off x="10352771"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9" name="Google Shape;5089;p12"/>
          <p:cNvSpPr/>
          <p:nvPr/>
        </p:nvSpPr>
        <p:spPr>
          <a:xfrm>
            <a:off x="10665298" y="304691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0" name="Google Shape;5090;p12"/>
          <p:cNvSpPr/>
          <p:nvPr/>
        </p:nvSpPr>
        <p:spPr>
          <a:xfrm>
            <a:off x="10733674" y="311571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1" name="Google Shape;5091;p12"/>
          <p:cNvSpPr/>
          <p:nvPr/>
        </p:nvSpPr>
        <p:spPr>
          <a:xfrm>
            <a:off x="10733674"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2" name="Google Shape;5092;p12"/>
          <p:cNvSpPr/>
          <p:nvPr/>
        </p:nvSpPr>
        <p:spPr>
          <a:xfrm>
            <a:off x="11046202"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3" name="Google Shape;5093;p12"/>
          <p:cNvSpPr/>
          <p:nvPr/>
        </p:nvSpPr>
        <p:spPr>
          <a:xfrm>
            <a:off x="11114578"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4" name="Google Shape;5094;p12"/>
          <p:cNvSpPr/>
          <p:nvPr/>
        </p:nvSpPr>
        <p:spPr>
          <a:xfrm>
            <a:off x="11114578"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5" name="Google Shape;5095;p12"/>
          <p:cNvSpPr/>
          <p:nvPr/>
        </p:nvSpPr>
        <p:spPr>
          <a:xfrm>
            <a:off x="11427105"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6" name="Google Shape;5096;p12"/>
          <p:cNvSpPr/>
          <p:nvPr/>
        </p:nvSpPr>
        <p:spPr>
          <a:xfrm>
            <a:off x="11495481"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7" name="Google Shape;5097;p12"/>
          <p:cNvSpPr/>
          <p:nvPr/>
        </p:nvSpPr>
        <p:spPr>
          <a:xfrm>
            <a:off x="11495481"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8" name="Google Shape;5098;p12"/>
          <p:cNvSpPr/>
          <p:nvPr/>
        </p:nvSpPr>
        <p:spPr>
          <a:xfrm>
            <a:off x="11808002"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9" name="Google Shape;5099;p12"/>
          <p:cNvSpPr/>
          <p:nvPr/>
        </p:nvSpPr>
        <p:spPr>
          <a:xfrm>
            <a:off x="11876378"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0" name="Google Shape;5100;p12"/>
          <p:cNvSpPr/>
          <p:nvPr/>
        </p:nvSpPr>
        <p:spPr>
          <a:xfrm>
            <a:off x="11876378"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1" name="Google Shape;5101;p12"/>
          <p:cNvSpPr/>
          <p:nvPr/>
        </p:nvSpPr>
        <p:spPr>
          <a:xfrm>
            <a:off x="9903491"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2" name="Google Shape;5102;p12"/>
          <p:cNvSpPr/>
          <p:nvPr/>
        </p:nvSpPr>
        <p:spPr>
          <a:xfrm>
            <a:off x="9971867"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3" name="Google Shape;5103;p12"/>
          <p:cNvSpPr/>
          <p:nvPr/>
        </p:nvSpPr>
        <p:spPr>
          <a:xfrm>
            <a:off x="9971867"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4" name="Google Shape;5104;p12"/>
          <p:cNvSpPr/>
          <p:nvPr/>
        </p:nvSpPr>
        <p:spPr>
          <a:xfrm>
            <a:off x="10284395"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5" name="Google Shape;5105;p12"/>
          <p:cNvSpPr/>
          <p:nvPr/>
        </p:nvSpPr>
        <p:spPr>
          <a:xfrm>
            <a:off x="10352771"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6" name="Google Shape;5106;p12"/>
          <p:cNvSpPr/>
          <p:nvPr/>
        </p:nvSpPr>
        <p:spPr>
          <a:xfrm>
            <a:off x="10352771"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7" name="Google Shape;5107;p12"/>
          <p:cNvSpPr/>
          <p:nvPr/>
        </p:nvSpPr>
        <p:spPr>
          <a:xfrm>
            <a:off x="10665298" y="266605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8" name="Google Shape;5108;p12"/>
          <p:cNvSpPr/>
          <p:nvPr/>
        </p:nvSpPr>
        <p:spPr>
          <a:xfrm>
            <a:off x="10733674" y="273485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9" name="Google Shape;5109;p12"/>
          <p:cNvSpPr/>
          <p:nvPr/>
        </p:nvSpPr>
        <p:spPr>
          <a:xfrm>
            <a:off x="10733674"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0" name="Google Shape;5110;p12"/>
          <p:cNvSpPr/>
          <p:nvPr/>
        </p:nvSpPr>
        <p:spPr>
          <a:xfrm>
            <a:off x="11046202"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1" name="Google Shape;5111;p12"/>
          <p:cNvSpPr/>
          <p:nvPr/>
        </p:nvSpPr>
        <p:spPr>
          <a:xfrm>
            <a:off x="11114578"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2" name="Google Shape;5112;p12"/>
          <p:cNvSpPr/>
          <p:nvPr/>
        </p:nvSpPr>
        <p:spPr>
          <a:xfrm>
            <a:off x="11114578"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3" name="Google Shape;5113;p12"/>
          <p:cNvSpPr/>
          <p:nvPr/>
        </p:nvSpPr>
        <p:spPr>
          <a:xfrm>
            <a:off x="11427105" y="266605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4" name="Google Shape;5114;p12"/>
          <p:cNvSpPr/>
          <p:nvPr/>
        </p:nvSpPr>
        <p:spPr>
          <a:xfrm>
            <a:off x="11495481" y="273485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5" name="Google Shape;5115;p12"/>
          <p:cNvSpPr/>
          <p:nvPr/>
        </p:nvSpPr>
        <p:spPr>
          <a:xfrm>
            <a:off x="11495481"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6" name="Google Shape;5116;p12"/>
          <p:cNvSpPr/>
          <p:nvPr/>
        </p:nvSpPr>
        <p:spPr>
          <a:xfrm>
            <a:off x="11808002" y="266605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7" name="Google Shape;5117;p12"/>
          <p:cNvSpPr/>
          <p:nvPr/>
        </p:nvSpPr>
        <p:spPr>
          <a:xfrm>
            <a:off x="11876378" y="273485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8" name="Google Shape;5118;p12"/>
          <p:cNvSpPr/>
          <p:nvPr/>
        </p:nvSpPr>
        <p:spPr>
          <a:xfrm>
            <a:off x="11876378"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9" name="Google Shape;5119;p12"/>
          <p:cNvSpPr/>
          <p:nvPr/>
        </p:nvSpPr>
        <p:spPr>
          <a:xfrm>
            <a:off x="9903491"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20" name="Google Shape;5120;p12"/>
          <p:cNvSpPr/>
          <p:nvPr/>
        </p:nvSpPr>
        <p:spPr>
          <a:xfrm>
            <a:off x="10284395"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21" name="Google Shape;5121;p12"/>
          <p:cNvSpPr/>
          <p:nvPr/>
        </p:nvSpPr>
        <p:spPr>
          <a:xfrm>
            <a:off x="10352771"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22" name="Google Shape;5122;p12"/>
          <p:cNvSpPr/>
          <p:nvPr/>
        </p:nvSpPr>
        <p:spPr>
          <a:xfrm>
            <a:off x="10352771"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23" name="Google Shape;5123;p12"/>
          <p:cNvSpPr/>
          <p:nvPr/>
        </p:nvSpPr>
        <p:spPr>
          <a:xfrm>
            <a:off x="10665298"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24" name="Google Shape;5124;p12"/>
          <p:cNvSpPr/>
          <p:nvPr/>
        </p:nvSpPr>
        <p:spPr>
          <a:xfrm>
            <a:off x="10733674"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25" name="Google Shape;5125;p12"/>
          <p:cNvSpPr/>
          <p:nvPr/>
        </p:nvSpPr>
        <p:spPr>
          <a:xfrm>
            <a:off x="10733674"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26" name="Google Shape;5126;p12"/>
          <p:cNvSpPr/>
          <p:nvPr/>
        </p:nvSpPr>
        <p:spPr>
          <a:xfrm>
            <a:off x="11046202"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27" name="Google Shape;5127;p12"/>
          <p:cNvSpPr/>
          <p:nvPr/>
        </p:nvSpPr>
        <p:spPr>
          <a:xfrm>
            <a:off x="11114578"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28" name="Google Shape;5128;p12"/>
          <p:cNvSpPr/>
          <p:nvPr/>
        </p:nvSpPr>
        <p:spPr>
          <a:xfrm>
            <a:off x="11114578"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29" name="Google Shape;5129;p12"/>
          <p:cNvSpPr/>
          <p:nvPr/>
        </p:nvSpPr>
        <p:spPr>
          <a:xfrm>
            <a:off x="11427105" y="228518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30" name="Google Shape;5130;p12"/>
          <p:cNvSpPr/>
          <p:nvPr/>
        </p:nvSpPr>
        <p:spPr>
          <a:xfrm>
            <a:off x="11495481" y="235398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31" name="Google Shape;5131;p12"/>
          <p:cNvSpPr/>
          <p:nvPr/>
        </p:nvSpPr>
        <p:spPr>
          <a:xfrm>
            <a:off x="11495481"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32" name="Google Shape;5132;p12"/>
          <p:cNvSpPr/>
          <p:nvPr/>
        </p:nvSpPr>
        <p:spPr>
          <a:xfrm>
            <a:off x="11808002" y="228518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33" name="Google Shape;5133;p12"/>
          <p:cNvSpPr/>
          <p:nvPr/>
        </p:nvSpPr>
        <p:spPr>
          <a:xfrm>
            <a:off x="11876378" y="235398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34" name="Google Shape;5134;p12"/>
          <p:cNvSpPr/>
          <p:nvPr/>
        </p:nvSpPr>
        <p:spPr>
          <a:xfrm>
            <a:off x="11876378"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35" name="Google Shape;5135;p12"/>
          <p:cNvSpPr/>
          <p:nvPr/>
        </p:nvSpPr>
        <p:spPr>
          <a:xfrm>
            <a:off x="9903491"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36" name="Google Shape;5136;p12"/>
          <p:cNvSpPr/>
          <p:nvPr/>
        </p:nvSpPr>
        <p:spPr>
          <a:xfrm>
            <a:off x="10284395"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37" name="Google Shape;5137;p12"/>
          <p:cNvSpPr/>
          <p:nvPr/>
        </p:nvSpPr>
        <p:spPr>
          <a:xfrm>
            <a:off x="10352771"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38" name="Google Shape;5138;p12"/>
          <p:cNvSpPr/>
          <p:nvPr/>
        </p:nvSpPr>
        <p:spPr>
          <a:xfrm>
            <a:off x="10665298"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39" name="Google Shape;5139;p12"/>
          <p:cNvSpPr/>
          <p:nvPr/>
        </p:nvSpPr>
        <p:spPr>
          <a:xfrm>
            <a:off x="10733674"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40" name="Google Shape;5140;p12"/>
          <p:cNvSpPr/>
          <p:nvPr/>
        </p:nvSpPr>
        <p:spPr>
          <a:xfrm>
            <a:off x="10733674"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41" name="Google Shape;5141;p12"/>
          <p:cNvSpPr/>
          <p:nvPr/>
        </p:nvSpPr>
        <p:spPr>
          <a:xfrm>
            <a:off x="11046202"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42" name="Google Shape;5142;p12"/>
          <p:cNvSpPr/>
          <p:nvPr/>
        </p:nvSpPr>
        <p:spPr>
          <a:xfrm>
            <a:off x="11114578"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43" name="Google Shape;5143;p12"/>
          <p:cNvSpPr/>
          <p:nvPr/>
        </p:nvSpPr>
        <p:spPr>
          <a:xfrm>
            <a:off x="11114578"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44" name="Google Shape;5144;p12"/>
          <p:cNvSpPr/>
          <p:nvPr/>
        </p:nvSpPr>
        <p:spPr>
          <a:xfrm>
            <a:off x="11427105"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45" name="Google Shape;5145;p12"/>
          <p:cNvSpPr/>
          <p:nvPr/>
        </p:nvSpPr>
        <p:spPr>
          <a:xfrm>
            <a:off x="11495481"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46" name="Google Shape;5146;p12"/>
          <p:cNvSpPr/>
          <p:nvPr/>
        </p:nvSpPr>
        <p:spPr>
          <a:xfrm>
            <a:off x="11495481"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47" name="Google Shape;5147;p12"/>
          <p:cNvSpPr/>
          <p:nvPr/>
        </p:nvSpPr>
        <p:spPr>
          <a:xfrm>
            <a:off x="11808002"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48" name="Google Shape;5148;p12"/>
          <p:cNvSpPr/>
          <p:nvPr/>
        </p:nvSpPr>
        <p:spPr>
          <a:xfrm>
            <a:off x="11876378"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49" name="Google Shape;5149;p12"/>
          <p:cNvSpPr/>
          <p:nvPr/>
        </p:nvSpPr>
        <p:spPr>
          <a:xfrm>
            <a:off x="11876378"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50" name="Google Shape;5150;p12"/>
          <p:cNvSpPr/>
          <p:nvPr/>
        </p:nvSpPr>
        <p:spPr>
          <a:xfrm>
            <a:off x="11046202"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51" name="Google Shape;5151;p12"/>
          <p:cNvSpPr/>
          <p:nvPr/>
        </p:nvSpPr>
        <p:spPr>
          <a:xfrm>
            <a:off x="11114578"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52" name="Google Shape;5152;p12"/>
          <p:cNvSpPr/>
          <p:nvPr/>
        </p:nvSpPr>
        <p:spPr>
          <a:xfrm>
            <a:off x="11114578"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53" name="Google Shape;5153;p12"/>
          <p:cNvSpPr/>
          <p:nvPr/>
        </p:nvSpPr>
        <p:spPr>
          <a:xfrm>
            <a:off x="11427105"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54" name="Google Shape;5154;p12"/>
          <p:cNvSpPr/>
          <p:nvPr/>
        </p:nvSpPr>
        <p:spPr>
          <a:xfrm>
            <a:off x="11495481"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55" name="Google Shape;5155;p12"/>
          <p:cNvSpPr/>
          <p:nvPr/>
        </p:nvSpPr>
        <p:spPr>
          <a:xfrm>
            <a:off x="11495481"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56" name="Google Shape;5156;p12"/>
          <p:cNvSpPr/>
          <p:nvPr/>
        </p:nvSpPr>
        <p:spPr>
          <a:xfrm>
            <a:off x="11808002"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57" name="Google Shape;5157;p12"/>
          <p:cNvSpPr/>
          <p:nvPr/>
        </p:nvSpPr>
        <p:spPr>
          <a:xfrm>
            <a:off x="11876378"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58" name="Google Shape;5158;p12"/>
          <p:cNvSpPr/>
          <p:nvPr/>
        </p:nvSpPr>
        <p:spPr>
          <a:xfrm>
            <a:off x="11876378"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59" name="Google Shape;5159;p12"/>
          <p:cNvSpPr/>
          <p:nvPr/>
        </p:nvSpPr>
        <p:spPr>
          <a:xfrm>
            <a:off x="11046202"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60" name="Google Shape;5160;p12"/>
          <p:cNvSpPr/>
          <p:nvPr/>
        </p:nvSpPr>
        <p:spPr>
          <a:xfrm>
            <a:off x="11114578"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61" name="Google Shape;5161;p12"/>
          <p:cNvSpPr/>
          <p:nvPr/>
        </p:nvSpPr>
        <p:spPr>
          <a:xfrm>
            <a:off x="1111457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62" name="Google Shape;5162;p12"/>
          <p:cNvSpPr/>
          <p:nvPr/>
        </p:nvSpPr>
        <p:spPr>
          <a:xfrm>
            <a:off x="11427105"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63" name="Google Shape;5163;p12"/>
          <p:cNvSpPr/>
          <p:nvPr/>
        </p:nvSpPr>
        <p:spPr>
          <a:xfrm>
            <a:off x="11495481"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64" name="Google Shape;5164;p12"/>
          <p:cNvSpPr/>
          <p:nvPr/>
        </p:nvSpPr>
        <p:spPr>
          <a:xfrm>
            <a:off x="11495481"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65" name="Google Shape;5165;p12"/>
          <p:cNvSpPr/>
          <p:nvPr/>
        </p:nvSpPr>
        <p:spPr>
          <a:xfrm>
            <a:off x="11808002"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66" name="Google Shape;5166;p12"/>
          <p:cNvSpPr/>
          <p:nvPr/>
        </p:nvSpPr>
        <p:spPr>
          <a:xfrm>
            <a:off x="11876378"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67" name="Google Shape;5167;p12"/>
          <p:cNvSpPr/>
          <p:nvPr/>
        </p:nvSpPr>
        <p:spPr>
          <a:xfrm>
            <a:off x="1187637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68" name="Google Shape;5168;p12"/>
          <p:cNvSpPr/>
          <p:nvPr/>
        </p:nvSpPr>
        <p:spPr>
          <a:xfrm>
            <a:off x="11427105"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69" name="Google Shape;5169;p12"/>
          <p:cNvSpPr/>
          <p:nvPr/>
        </p:nvSpPr>
        <p:spPr>
          <a:xfrm>
            <a:off x="11495481"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70" name="Google Shape;5170;p12"/>
          <p:cNvSpPr/>
          <p:nvPr/>
        </p:nvSpPr>
        <p:spPr>
          <a:xfrm>
            <a:off x="11495481"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71" name="Google Shape;5171;p12"/>
          <p:cNvSpPr/>
          <p:nvPr/>
        </p:nvSpPr>
        <p:spPr>
          <a:xfrm>
            <a:off x="11808002"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72" name="Google Shape;5172;p12"/>
          <p:cNvSpPr/>
          <p:nvPr/>
        </p:nvSpPr>
        <p:spPr>
          <a:xfrm>
            <a:off x="11876378"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73" name="Google Shape;5173;p12"/>
          <p:cNvSpPr/>
          <p:nvPr/>
        </p:nvSpPr>
        <p:spPr>
          <a:xfrm>
            <a:off x="1187637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74" name="Google Shape;5174;p12"/>
          <p:cNvSpPr/>
          <p:nvPr/>
        </p:nvSpPr>
        <p:spPr>
          <a:xfrm>
            <a:off x="11427105"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75" name="Google Shape;5175;p12"/>
          <p:cNvSpPr/>
          <p:nvPr/>
        </p:nvSpPr>
        <p:spPr>
          <a:xfrm>
            <a:off x="11495481"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76" name="Google Shape;5176;p12"/>
          <p:cNvSpPr/>
          <p:nvPr/>
        </p:nvSpPr>
        <p:spPr>
          <a:xfrm>
            <a:off x="1149548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77" name="Google Shape;5177;p12"/>
          <p:cNvSpPr/>
          <p:nvPr/>
        </p:nvSpPr>
        <p:spPr>
          <a:xfrm>
            <a:off x="11808002"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78" name="Google Shape;5178;p12"/>
          <p:cNvSpPr/>
          <p:nvPr/>
        </p:nvSpPr>
        <p:spPr>
          <a:xfrm>
            <a:off x="11876378"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79" name="Google Shape;5179;p12"/>
          <p:cNvSpPr/>
          <p:nvPr/>
        </p:nvSpPr>
        <p:spPr>
          <a:xfrm>
            <a:off x="1187637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80" name="Google Shape;5180;p12"/>
          <p:cNvSpPr/>
          <p:nvPr/>
        </p:nvSpPr>
        <p:spPr>
          <a:xfrm>
            <a:off x="1142710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81" name="Google Shape;5181;p12"/>
          <p:cNvSpPr/>
          <p:nvPr/>
        </p:nvSpPr>
        <p:spPr>
          <a:xfrm>
            <a:off x="1149548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82" name="Google Shape;5182;p12"/>
          <p:cNvSpPr/>
          <p:nvPr/>
        </p:nvSpPr>
        <p:spPr>
          <a:xfrm>
            <a:off x="1149548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83" name="Google Shape;5183;p12"/>
          <p:cNvSpPr/>
          <p:nvPr/>
        </p:nvSpPr>
        <p:spPr>
          <a:xfrm>
            <a:off x="1180800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84" name="Google Shape;5184;p12"/>
          <p:cNvSpPr/>
          <p:nvPr/>
        </p:nvSpPr>
        <p:spPr>
          <a:xfrm>
            <a:off x="1187637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85" name="Google Shape;5185;p12"/>
          <p:cNvSpPr/>
          <p:nvPr/>
        </p:nvSpPr>
        <p:spPr>
          <a:xfrm>
            <a:off x="118763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EGO - Title and Content 1" type="obj">
  <p:cSld name="OBJECT">
    <p:bg>
      <p:bgPr>
        <a:gradFill>
          <a:gsLst>
            <a:gs pos="0">
              <a:srgbClr val="FAFAFA"/>
            </a:gs>
            <a:gs pos="47000">
              <a:srgbClr val="FAFAFA"/>
            </a:gs>
            <a:gs pos="83000">
              <a:srgbClr val="D6D6D6"/>
            </a:gs>
            <a:gs pos="100000">
              <a:srgbClr val="E3E3E3"/>
            </a:gs>
          </a:gsLst>
          <a:path path="circle">
            <a:fillToRect l="50000" t="50000" r="50000" b="50000"/>
          </a:path>
          <a:tileRect/>
        </a:gradFill>
        <a:effectLst/>
      </p:bgPr>
    </p:bg>
    <p:spTree>
      <p:nvGrpSpPr>
        <p:cNvPr id="1" name="Shape 5186"/>
        <p:cNvGrpSpPr/>
        <p:nvPr/>
      </p:nvGrpSpPr>
      <p:grpSpPr>
        <a:xfrm>
          <a:off x="0" y="0"/>
          <a:ext cx="0" cy="0"/>
          <a:chOff x="0" y="0"/>
          <a:chExt cx="0" cy="0"/>
        </a:xfrm>
      </p:grpSpPr>
      <p:sp>
        <p:nvSpPr>
          <p:cNvPr id="5187" name="Google Shape;5187;p13"/>
          <p:cNvSpPr txBox="1">
            <a:spLocks noGrp="1"/>
          </p:cNvSpPr>
          <p:nvPr>
            <p:ph type="title"/>
          </p:nvPr>
        </p:nvSpPr>
        <p:spPr>
          <a:xfrm>
            <a:off x="1162844" y="365125"/>
            <a:ext cx="9866312"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5400"/>
              <a:buFont typeface="Calibri"/>
              <a:buNone/>
              <a:defRPr sz="5400"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88" name="Google Shape;5188;p13"/>
          <p:cNvSpPr txBox="1">
            <a:spLocks noGrp="1"/>
          </p:cNvSpPr>
          <p:nvPr>
            <p:ph type="body" idx="1"/>
          </p:nvPr>
        </p:nvSpPr>
        <p:spPr>
          <a:xfrm>
            <a:off x="1162844" y="1825625"/>
            <a:ext cx="9866312"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89" name="Google Shape;5189;p13"/>
          <p:cNvSpPr txBox="1">
            <a:spLocks noGrp="1"/>
          </p:cNvSpPr>
          <p:nvPr>
            <p:ph type="dt" idx="10"/>
          </p:nvPr>
        </p:nvSpPr>
        <p:spPr>
          <a:xfrm>
            <a:off x="1162844"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90" name="Google Shape;519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91" name="Google Shape;5191;p13"/>
          <p:cNvSpPr txBox="1">
            <a:spLocks noGrp="1"/>
          </p:cNvSpPr>
          <p:nvPr>
            <p:ph type="sldNum" idx="12"/>
          </p:nvPr>
        </p:nvSpPr>
        <p:spPr>
          <a:xfrm>
            <a:off x="8285956"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92" name="Google Shape;5192;p13"/>
          <p:cNvSpPr/>
          <p:nvPr/>
        </p:nvSpPr>
        <p:spPr>
          <a:xfrm>
            <a:off x="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93" name="Google Shape;5193;p13"/>
          <p:cNvSpPr/>
          <p:nvPr/>
        </p:nvSpPr>
        <p:spPr>
          <a:xfrm>
            <a:off x="6837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94" name="Google Shape;5194;p13"/>
          <p:cNvSpPr/>
          <p:nvPr/>
        </p:nvSpPr>
        <p:spPr>
          <a:xfrm>
            <a:off x="6837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95" name="Google Shape;5195;p13"/>
          <p:cNvSpPr/>
          <p:nvPr/>
        </p:nvSpPr>
        <p:spPr>
          <a:xfrm>
            <a:off x="380904"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96" name="Google Shape;5196;p13"/>
          <p:cNvSpPr/>
          <p:nvPr/>
        </p:nvSpPr>
        <p:spPr>
          <a:xfrm>
            <a:off x="449280"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97" name="Google Shape;5197;p13"/>
          <p:cNvSpPr/>
          <p:nvPr/>
        </p:nvSpPr>
        <p:spPr>
          <a:xfrm>
            <a:off x="44928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98" name="Google Shape;5198;p13"/>
          <p:cNvSpPr/>
          <p:nvPr/>
        </p:nvSpPr>
        <p:spPr>
          <a:xfrm>
            <a:off x="0"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99" name="Google Shape;5199;p13"/>
          <p:cNvSpPr/>
          <p:nvPr/>
        </p:nvSpPr>
        <p:spPr>
          <a:xfrm>
            <a:off x="68376"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0" name="Google Shape;5200;p13"/>
          <p:cNvSpPr/>
          <p:nvPr/>
        </p:nvSpPr>
        <p:spPr>
          <a:xfrm>
            <a:off x="6837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1" name="Google Shape;5201;p13"/>
          <p:cNvSpPr/>
          <p:nvPr/>
        </p:nvSpPr>
        <p:spPr>
          <a:xfrm>
            <a:off x="380904"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2" name="Google Shape;5202;p13"/>
          <p:cNvSpPr/>
          <p:nvPr/>
        </p:nvSpPr>
        <p:spPr>
          <a:xfrm>
            <a:off x="449280"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3" name="Google Shape;5203;p13"/>
          <p:cNvSpPr/>
          <p:nvPr/>
        </p:nvSpPr>
        <p:spPr>
          <a:xfrm>
            <a:off x="44928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4" name="Google Shape;5204;p13"/>
          <p:cNvSpPr/>
          <p:nvPr/>
        </p:nvSpPr>
        <p:spPr>
          <a:xfrm>
            <a:off x="0"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5" name="Google Shape;5205;p13"/>
          <p:cNvSpPr/>
          <p:nvPr/>
        </p:nvSpPr>
        <p:spPr>
          <a:xfrm>
            <a:off x="68376"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6" name="Google Shape;5206;p13"/>
          <p:cNvSpPr/>
          <p:nvPr/>
        </p:nvSpPr>
        <p:spPr>
          <a:xfrm>
            <a:off x="6837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7" name="Google Shape;5207;p13"/>
          <p:cNvSpPr/>
          <p:nvPr/>
        </p:nvSpPr>
        <p:spPr>
          <a:xfrm>
            <a:off x="380904"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8" name="Google Shape;5208;p13"/>
          <p:cNvSpPr/>
          <p:nvPr/>
        </p:nvSpPr>
        <p:spPr>
          <a:xfrm>
            <a:off x="449280"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9" name="Google Shape;5209;p13"/>
          <p:cNvSpPr/>
          <p:nvPr/>
        </p:nvSpPr>
        <p:spPr>
          <a:xfrm>
            <a:off x="44928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0" name="Google Shape;5210;p13"/>
          <p:cNvSpPr/>
          <p:nvPr/>
        </p:nvSpPr>
        <p:spPr>
          <a:xfrm>
            <a:off x="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1" name="Google Shape;5211;p13"/>
          <p:cNvSpPr/>
          <p:nvPr/>
        </p:nvSpPr>
        <p:spPr>
          <a:xfrm>
            <a:off x="6837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2" name="Google Shape;5212;p13"/>
          <p:cNvSpPr/>
          <p:nvPr/>
        </p:nvSpPr>
        <p:spPr>
          <a:xfrm>
            <a:off x="6837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3" name="Google Shape;5213;p13"/>
          <p:cNvSpPr/>
          <p:nvPr/>
        </p:nvSpPr>
        <p:spPr>
          <a:xfrm>
            <a:off x="38090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4" name="Google Shape;5214;p13"/>
          <p:cNvSpPr/>
          <p:nvPr/>
        </p:nvSpPr>
        <p:spPr>
          <a:xfrm>
            <a:off x="44928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5" name="Google Shape;5215;p13"/>
          <p:cNvSpPr/>
          <p:nvPr/>
        </p:nvSpPr>
        <p:spPr>
          <a:xfrm>
            <a:off x="44928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6" name="Google Shape;5216;p13"/>
          <p:cNvSpPr/>
          <p:nvPr/>
        </p:nvSpPr>
        <p:spPr>
          <a:xfrm>
            <a:off x="0"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7" name="Google Shape;5217;p13"/>
          <p:cNvSpPr/>
          <p:nvPr/>
        </p:nvSpPr>
        <p:spPr>
          <a:xfrm>
            <a:off x="68376"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8" name="Google Shape;5218;p13"/>
          <p:cNvSpPr/>
          <p:nvPr/>
        </p:nvSpPr>
        <p:spPr>
          <a:xfrm>
            <a:off x="68376"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9" name="Google Shape;5219;p13"/>
          <p:cNvSpPr/>
          <p:nvPr/>
        </p:nvSpPr>
        <p:spPr>
          <a:xfrm>
            <a:off x="380904"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0" name="Google Shape;5220;p13"/>
          <p:cNvSpPr/>
          <p:nvPr/>
        </p:nvSpPr>
        <p:spPr>
          <a:xfrm>
            <a:off x="449280"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1" name="Google Shape;5221;p13"/>
          <p:cNvSpPr/>
          <p:nvPr/>
        </p:nvSpPr>
        <p:spPr>
          <a:xfrm>
            <a:off x="449280"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2" name="Google Shape;5222;p13"/>
          <p:cNvSpPr/>
          <p:nvPr/>
        </p:nvSpPr>
        <p:spPr>
          <a:xfrm>
            <a:off x="0"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3" name="Google Shape;5223;p13"/>
          <p:cNvSpPr/>
          <p:nvPr/>
        </p:nvSpPr>
        <p:spPr>
          <a:xfrm>
            <a:off x="68376"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4" name="Google Shape;5224;p13"/>
          <p:cNvSpPr/>
          <p:nvPr/>
        </p:nvSpPr>
        <p:spPr>
          <a:xfrm>
            <a:off x="68376"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5" name="Google Shape;5225;p13"/>
          <p:cNvSpPr/>
          <p:nvPr/>
        </p:nvSpPr>
        <p:spPr>
          <a:xfrm>
            <a:off x="380904"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6" name="Google Shape;5226;p13"/>
          <p:cNvSpPr/>
          <p:nvPr/>
        </p:nvSpPr>
        <p:spPr>
          <a:xfrm>
            <a:off x="449280"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7" name="Google Shape;5227;p13"/>
          <p:cNvSpPr/>
          <p:nvPr/>
        </p:nvSpPr>
        <p:spPr>
          <a:xfrm>
            <a:off x="449280"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8" name="Google Shape;5228;p13"/>
          <p:cNvSpPr/>
          <p:nvPr/>
        </p:nvSpPr>
        <p:spPr>
          <a:xfrm>
            <a:off x="0"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9" name="Google Shape;5229;p13"/>
          <p:cNvSpPr/>
          <p:nvPr/>
        </p:nvSpPr>
        <p:spPr>
          <a:xfrm>
            <a:off x="68376"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0" name="Google Shape;5230;p13"/>
          <p:cNvSpPr/>
          <p:nvPr/>
        </p:nvSpPr>
        <p:spPr>
          <a:xfrm>
            <a:off x="68376"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1" name="Google Shape;5231;p13"/>
          <p:cNvSpPr/>
          <p:nvPr/>
        </p:nvSpPr>
        <p:spPr>
          <a:xfrm>
            <a:off x="380904" y="342778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2" name="Google Shape;5232;p13"/>
          <p:cNvSpPr/>
          <p:nvPr/>
        </p:nvSpPr>
        <p:spPr>
          <a:xfrm>
            <a:off x="449280" y="349658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3" name="Google Shape;5233;p13"/>
          <p:cNvSpPr/>
          <p:nvPr/>
        </p:nvSpPr>
        <p:spPr>
          <a:xfrm>
            <a:off x="449280"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4" name="Google Shape;5234;p13"/>
          <p:cNvSpPr/>
          <p:nvPr/>
        </p:nvSpPr>
        <p:spPr>
          <a:xfrm>
            <a:off x="0"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5" name="Google Shape;5235;p13"/>
          <p:cNvSpPr/>
          <p:nvPr/>
        </p:nvSpPr>
        <p:spPr>
          <a:xfrm>
            <a:off x="68376"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6" name="Google Shape;5236;p13"/>
          <p:cNvSpPr/>
          <p:nvPr/>
        </p:nvSpPr>
        <p:spPr>
          <a:xfrm>
            <a:off x="68376"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7" name="Google Shape;5237;p13"/>
          <p:cNvSpPr/>
          <p:nvPr/>
        </p:nvSpPr>
        <p:spPr>
          <a:xfrm>
            <a:off x="380904"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8" name="Google Shape;5238;p13"/>
          <p:cNvSpPr/>
          <p:nvPr/>
        </p:nvSpPr>
        <p:spPr>
          <a:xfrm>
            <a:off x="449280"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9" name="Google Shape;5239;p13"/>
          <p:cNvSpPr/>
          <p:nvPr/>
        </p:nvSpPr>
        <p:spPr>
          <a:xfrm>
            <a:off x="449280"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0" name="Google Shape;5240;p13"/>
          <p:cNvSpPr/>
          <p:nvPr/>
        </p:nvSpPr>
        <p:spPr>
          <a:xfrm>
            <a:off x="0" y="266605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1" name="Google Shape;5241;p13"/>
          <p:cNvSpPr/>
          <p:nvPr/>
        </p:nvSpPr>
        <p:spPr>
          <a:xfrm>
            <a:off x="68376" y="273485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2" name="Google Shape;5242;p13"/>
          <p:cNvSpPr/>
          <p:nvPr/>
        </p:nvSpPr>
        <p:spPr>
          <a:xfrm>
            <a:off x="68376"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3" name="Google Shape;5243;p13"/>
          <p:cNvSpPr/>
          <p:nvPr/>
        </p:nvSpPr>
        <p:spPr>
          <a:xfrm>
            <a:off x="380904" y="266605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4" name="Google Shape;5244;p13"/>
          <p:cNvSpPr/>
          <p:nvPr/>
        </p:nvSpPr>
        <p:spPr>
          <a:xfrm>
            <a:off x="449280" y="273485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5" name="Google Shape;5245;p13"/>
          <p:cNvSpPr/>
          <p:nvPr/>
        </p:nvSpPr>
        <p:spPr>
          <a:xfrm>
            <a:off x="449280"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6" name="Google Shape;5246;p13"/>
          <p:cNvSpPr/>
          <p:nvPr/>
        </p:nvSpPr>
        <p:spPr>
          <a:xfrm>
            <a:off x="0"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7" name="Google Shape;5247;p13"/>
          <p:cNvSpPr/>
          <p:nvPr/>
        </p:nvSpPr>
        <p:spPr>
          <a:xfrm>
            <a:off x="68376"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8" name="Google Shape;5248;p13"/>
          <p:cNvSpPr/>
          <p:nvPr/>
        </p:nvSpPr>
        <p:spPr>
          <a:xfrm>
            <a:off x="68376"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9" name="Google Shape;5249;p13"/>
          <p:cNvSpPr/>
          <p:nvPr/>
        </p:nvSpPr>
        <p:spPr>
          <a:xfrm>
            <a:off x="380904"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0" name="Google Shape;5250;p13"/>
          <p:cNvSpPr/>
          <p:nvPr/>
        </p:nvSpPr>
        <p:spPr>
          <a:xfrm>
            <a:off x="449280"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1" name="Google Shape;5251;p13"/>
          <p:cNvSpPr/>
          <p:nvPr/>
        </p:nvSpPr>
        <p:spPr>
          <a:xfrm>
            <a:off x="449280"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2" name="Google Shape;5252;p13"/>
          <p:cNvSpPr/>
          <p:nvPr/>
        </p:nvSpPr>
        <p:spPr>
          <a:xfrm>
            <a:off x="0" y="190432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3" name="Google Shape;5253;p13"/>
          <p:cNvSpPr/>
          <p:nvPr/>
        </p:nvSpPr>
        <p:spPr>
          <a:xfrm>
            <a:off x="68376" y="197312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4" name="Google Shape;5254;p13"/>
          <p:cNvSpPr/>
          <p:nvPr/>
        </p:nvSpPr>
        <p:spPr>
          <a:xfrm>
            <a:off x="68376"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5" name="Google Shape;5255;p13"/>
          <p:cNvSpPr/>
          <p:nvPr/>
        </p:nvSpPr>
        <p:spPr>
          <a:xfrm>
            <a:off x="380904"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6" name="Google Shape;5256;p13"/>
          <p:cNvSpPr/>
          <p:nvPr/>
        </p:nvSpPr>
        <p:spPr>
          <a:xfrm>
            <a:off x="449280"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7" name="Google Shape;5257;p13"/>
          <p:cNvSpPr/>
          <p:nvPr/>
        </p:nvSpPr>
        <p:spPr>
          <a:xfrm>
            <a:off x="449280"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8" name="Google Shape;5258;p13"/>
          <p:cNvSpPr/>
          <p:nvPr/>
        </p:nvSpPr>
        <p:spPr>
          <a:xfrm>
            <a:off x="0"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9" name="Google Shape;5259;p13"/>
          <p:cNvSpPr/>
          <p:nvPr/>
        </p:nvSpPr>
        <p:spPr>
          <a:xfrm>
            <a:off x="68376"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0" name="Google Shape;5260;p13"/>
          <p:cNvSpPr/>
          <p:nvPr/>
        </p:nvSpPr>
        <p:spPr>
          <a:xfrm>
            <a:off x="68376"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1" name="Google Shape;5261;p13"/>
          <p:cNvSpPr/>
          <p:nvPr/>
        </p:nvSpPr>
        <p:spPr>
          <a:xfrm>
            <a:off x="380904"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2" name="Google Shape;5262;p13"/>
          <p:cNvSpPr/>
          <p:nvPr/>
        </p:nvSpPr>
        <p:spPr>
          <a:xfrm>
            <a:off x="449280"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3" name="Google Shape;5263;p13"/>
          <p:cNvSpPr/>
          <p:nvPr/>
        </p:nvSpPr>
        <p:spPr>
          <a:xfrm>
            <a:off x="449280"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4" name="Google Shape;5264;p13"/>
          <p:cNvSpPr/>
          <p:nvPr/>
        </p:nvSpPr>
        <p:spPr>
          <a:xfrm>
            <a:off x="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5" name="Google Shape;5265;p13"/>
          <p:cNvSpPr/>
          <p:nvPr/>
        </p:nvSpPr>
        <p:spPr>
          <a:xfrm>
            <a:off x="6837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6" name="Google Shape;5266;p13"/>
          <p:cNvSpPr/>
          <p:nvPr/>
        </p:nvSpPr>
        <p:spPr>
          <a:xfrm>
            <a:off x="6837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7" name="Google Shape;5267;p13"/>
          <p:cNvSpPr/>
          <p:nvPr/>
        </p:nvSpPr>
        <p:spPr>
          <a:xfrm>
            <a:off x="380904"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8" name="Google Shape;5268;p13"/>
          <p:cNvSpPr/>
          <p:nvPr/>
        </p:nvSpPr>
        <p:spPr>
          <a:xfrm>
            <a:off x="449280"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9" name="Google Shape;5269;p13"/>
          <p:cNvSpPr/>
          <p:nvPr/>
        </p:nvSpPr>
        <p:spPr>
          <a:xfrm>
            <a:off x="44928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0" name="Google Shape;5270;p13"/>
          <p:cNvSpPr/>
          <p:nvPr/>
        </p:nvSpPr>
        <p:spPr>
          <a:xfrm>
            <a:off x="0"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1" name="Google Shape;5271;p13"/>
          <p:cNvSpPr/>
          <p:nvPr/>
        </p:nvSpPr>
        <p:spPr>
          <a:xfrm>
            <a:off x="68376"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2" name="Google Shape;5272;p13"/>
          <p:cNvSpPr/>
          <p:nvPr/>
        </p:nvSpPr>
        <p:spPr>
          <a:xfrm>
            <a:off x="6837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3" name="Google Shape;5273;p13"/>
          <p:cNvSpPr/>
          <p:nvPr/>
        </p:nvSpPr>
        <p:spPr>
          <a:xfrm>
            <a:off x="380904"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4" name="Google Shape;5274;p13"/>
          <p:cNvSpPr/>
          <p:nvPr/>
        </p:nvSpPr>
        <p:spPr>
          <a:xfrm>
            <a:off x="449280"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5" name="Google Shape;5275;p13"/>
          <p:cNvSpPr/>
          <p:nvPr/>
        </p:nvSpPr>
        <p:spPr>
          <a:xfrm>
            <a:off x="44928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6" name="Google Shape;5276;p13"/>
          <p:cNvSpPr/>
          <p:nvPr/>
        </p:nvSpPr>
        <p:spPr>
          <a:xfrm>
            <a:off x="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7" name="Google Shape;5277;p13"/>
          <p:cNvSpPr/>
          <p:nvPr/>
        </p:nvSpPr>
        <p:spPr>
          <a:xfrm>
            <a:off x="6837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8" name="Google Shape;5278;p13"/>
          <p:cNvSpPr/>
          <p:nvPr/>
        </p:nvSpPr>
        <p:spPr>
          <a:xfrm>
            <a:off x="6837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9" name="Google Shape;5279;p13"/>
          <p:cNvSpPr/>
          <p:nvPr/>
        </p:nvSpPr>
        <p:spPr>
          <a:xfrm>
            <a:off x="380904"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0" name="Google Shape;5280;p13"/>
          <p:cNvSpPr/>
          <p:nvPr/>
        </p:nvSpPr>
        <p:spPr>
          <a:xfrm>
            <a:off x="449280"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1" name="Google Shape;5281;p13"/>
          <p:cNvSpPr/>
          <p:nvPr/>
        </p:nvSpPr>
        <p:spPr>
          <a:xfrm>
            <a:off x="44928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2" name="Google Shape;5282;p13"/>
          <p:cNvSpPr/>
          <p:nvPr/>
        </p:nvSpPr>
        <p:spPr>
          <a:xfrm>
            <a:off x="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3" name="Google Shape;5283;p13"/>
          <p:cNvSpPr/>
          <p:nvPr/>
        </p:nvSpPr>
        <p:spPr>
          <a:xfrm>
            <a:off x="6837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4" name="Google Shape;5284;p13"/>
          <p:cNvSpPr/>
          <p:nvPr/>
        </p:nvSpPr>
        <p:spPr>
          <a:xfrm>
            <a:off x="6837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5" name="Google Shape;5285;p13"/>
          <p:cNvSpPr/>
          <p:nvPr/>
        </p:nvSpPr>
        <p:spPr>
          <a:xfrm>
            <a:off x="380904"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6" name="Google Shape;5286;p13"/>
          <p:cNvSpPr/>
          <p:nvPr/>
        </p:nvSpPr>
        <p:spPr>
          <a:xfrm>
            <a:off x="449280"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7" name="Google Shape;5287;p13"/>
          <p:cNvSpPr/>
          <p:nvPr/>
        </p:nvSpPr>
        <p:spPr>
          <a:xfrm>
            <a:off x="44928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8" name="Google Shape;5288;p13"/>
          <p:cNvSpPr/>
          <p:nvPr/>
        </p:nvSpPr>
        <p:spPr>
          <a:xfrm>
            <a:off x="0" y="418951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9" name="Google Shape;5289;p13"/>
          <p:cNvSpPr/>
          <p:nvPr/>
        </p:nvSpPr>
        <p:spPr>
          <a:xfrm>
            <a:off x="68376" y="425831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0" name="Google Shape;5290;p13"/>
          <p:cNvSpPr/>
          <p:nvPr/>
        </p:nvSpPr>
        <p:spPr>
          <a:xfrm>
            <a:off x="68376"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1" name="Google Shape;5291;p13"/>
          <p:cNvSpPr/>
          <p:nvPr/>
        </p:nvSpPr>
        <p:spPr>
          <a:xfrm>
            <a:off x="380904"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2" name="Google Shape;5292;p13"/>
          <p:cNvSpPr/>
          <p:nvPr/>
        </p:nvSpPr>
        <p:spPr>
          <a:xfrm>
            <a:off x="449280"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3" name="Google Shape;5293;p13"/>
          <p:cNvSpPr/>
          <p:nvPr/>
        </p:nvSpPr>
        <p:spPr>
          <a:xfrm>
            <a:off x="449280"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4" name="Google Shape;5294;p13"/>
          <p:cNvSpPr/>
          <p:nvPr/>
        </p:nvSpPr>
        <p:spPr>
          <a:xfrm>
            <a:off x="0"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5" name="Google Shape;5295;p13"/>
          <p:cNvSpPr/>
          <p:nvPr/>
        </p:nvSpPr>
        <p:spPr>
          <a:xfrm>
            <a:off x="68376"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6" name="Google Shape;5296;p13"/>
          <p:cNvSpPr/>
          <p:nvPr/>
        </p:nvSpPr>
        <p:spPr>
          <a:xfrm>
            <a:off x="68376"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7" name="Google Shape;5297;p13"/>
          <p:cNvSpPr/>
          <p:nvPr/>
        </p:nvSpPr>
        <p:spPr>
          <a:xfrm>
            <a:off x="380904"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8" name="Google Shape;5298;p13"/>
          <p:cNvSpPr/>
          <p:nvPr/>
        </p:nvSpPr>
        <p:spPr>
          <a:xfrm>
            <a:off x="449280"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9" name="Google Shape;5299;p13"/>
          <p:cNvSpPr/>
          <p:nvPr/>
        </p:nvSpPr>
        <p:spPr>
          <a:xfrm>
            <a:off x="449280"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0" name="Google Shape;5300;p13"/>
          <p:cNvSpPr/>
          <p:nvPr/>
        </p:nvSpPr>
        <p:spPr>
          <a:xfrm>
            <a:off x="1142710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1" name="Google Shape;5301;p13"/>
          <p:cNvSpPr/>
          <p:nvPr/>
        </p:nvSpPr>
        <p:spPr>
          <a:xfrm>
            <a:off x="1149548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2" name="Google Shape;5302;p13"/>
          <p:cNvSpPr/>
          <p:nvPr/>
        </p:nvSpPr>
        <p:spPr>
          <a:xfrm>
            <a:off x="1149548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3" name="Google Shape;5303;p13"/>
          <p:cNvSpPr/>
          <p:nvPr/>
        </p:nvSpPr>
        <p:spPr>
          <a:xfrm>
            <a:off x="11808002"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4" name="Google Shape;5304;p13"/>
          <p:cNvSpPr/>
          <p:nvPr/>
        </p:nvSpPr>
        <p:spPr>
          <a:xfrm>
            <a:off x="11876378"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5" name="Google Shape;5305;p13"/>
          <p:cNvSpPr/>
          <p:nvPr/>
        </p:nvSpPr>
        <p:spPr>
          <a:xfrm>
            <a:off x="118763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6" name="Google Shape;5306;p13"/>
          <p:cNvSpPr/>
          <p:nvPr/>
        </p:nvSpPr>
        <p:spPr>
          <a:xfrm>
            <a:off x="1142710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7" name="Google Shape;5307;p13"/>
          <p:cNvSpPr/>
          <p:nvPr/>
        </p:nvSpPr>
        <p:spPr>
          <a:xfrm>
            <a:off x="1149548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8" name="Google Shape;5308;p13"/>
          <p:cNvSpPr/>
          <p:nvPr/>
        </p:nvSpPr>
        <p:spPr>
          <a:xfrm>
            <a:off x="1149548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9" name="Google Shape;5309;p13"/>
          <p:cNvSpPr/>
          <p:nvPr/>
        </p:nvSpPr>
        <p:spPr>
          <a:xfrm>
            <a:off x="11808002"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0" name="Google Shape;5310;p13"/>
          <p:cNvSpPr/>
          <p:nvPr/>
        </p:nvSpPr>
        <p:spPr>
          <a:xfrm>
            <a:off x="11876378"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1" name="Google Shape;5311;p13"/>
          <p:cNvSpPr/>
          <p:nvPr/>
        </p:nvSpPr>
        <p:spPr>
          <a:xfrm>
            <a:off x="118763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2" name="Google Shape;5312;p13"/>
          <p:cNvSpPr/>
          <p:nvPr/>
        </p:nvSpPr>
        <p:spPr>
          <a:xfrm>
            <a:off x="1142710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3" name="Google Shape;5313;p13"/>
          <p:cNvSpPr/>
          <p:nvPr/>
        </p:nvSpPr>
        <p:spPr>
          <a:xfrm>
            <a:off x="1149548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4" name="Google Shape;5314;p13"/>
          <p:cNvSpPr/>
          <p:nvPr/>
        </p:nvSpPr>
        <p:spPr>
          <a:xfrm>
            <a:off x="1149548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5" name="Google Shape;5315;p13"/>
          <p:cNvSpPr/>
          <p:nvPr/>
        </p:nvSpPr>
        <p:spPr>
          <a:xfrm>
            <a:off x="118080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6" name="Google Shape;5316;p13"/>
          <p:cNvSpPr/>
          <p:nvPr/>
        </p:nvSpPr>
        <p:spPr>
          <a:xfrm>
            <a:off x="118763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7" name="Google Shape;5317;p13"/>
          <p:cNvSpPr/>
          <p:nvPr/>
        </p:nvSpPr>
        <p:spPr>
          <a:xfrm>
            <a:off x="118763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8" name="Google Shape;5318;p13"/>
          <p:cNvSpPr/>
          <p:nvPr/>
        </p:nvSpPr>
        <p:spPr>
          <a:xfrm>
            <a:off x="11427105"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9" name="Google Shape;5319;p13"/>
          <p:cNvSpPr/>
          <p:nvPr/>
        </p:nvSpPr>
        <p:spPr>
          <a:xfrm>
            <a:off x="11495481"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0" name="Google Shape;5320;p13"/>
          <p:cNvSpPr/>
          <p:nvPr/>
        </p:nvSpPr>
        <p:spPr>
          <a:xfrm>
            <a:off x="1149548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1" name="Google Shape;5321;p13"/>
          <p:cNvSpPr/>
          <p:nvPr/>
        </p:nvSpPr>
        <p:spPr>
          <a:xfrm>
            <a:off x="118080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2" name="Google Shape;5322;p13"/>
          <p:cNvSpPr/>
          <p:nvPr/>
        </p:nvSpPr>
        <p:spPr>
          <a:xfrm>
            <a:off x="118763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3" name="Google Shape;5323;p13"/>
          <p:cNvSpPr/>
          <p:nvPr/>
        </p:nvSpPr>
        <p:spPr>
          <a:xfrm>
            <a:off x="118763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4" name="Google Shape;5324;p13"/>
          <p:cNvSpPr/>
          <p:nvPr/>
        </p:nvSpPr>
        <p:spPr>
          <a:xfrm>
            <a:off x="11427105"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5" name="Google Shape;5325;p13"/>
          <p:cNvSpPr/>
          <p:nvPr/>
        </p:nvSpPr>
        <p:spPr>
          <a:xfrm>
            <a:off x="11495481"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6" name="Google Shape;5326;p13"/>
          <p:cNvSpPr/>
          <p:nvPr/>
        </p:nvSpPr>
        <p:spPr>
          <a:xfrm>
            <a:off x="11495481"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7" name="Google Shape;5327;p13"/>
          <p:cNvSpPr/>
          <p:nvPr/>
        </p:nvSpPr>
        <p:spPr>
          <a:xfrm>
            <a:off x="11808002" y="495124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8" name="Google Shape;5328;p13"/>
          <p:cNvSpPr/>
          <p:nvPr/>
        </p:nvSpPr>
        <p:spPr>
          <a:xfrm>
            <a:off x="11876378" y="502003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9" name="Google Shape;5329;p13"/>
          <p:cNvSpPr/>
          <p:nvPr/>
        </p:nvSpPr>
        <p:spPr>
          <a:xfrm>
            <a:off x="11876378"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0" name="Google Shape;5330;p13"/>
          <p:cNvSpPr/>
          <p:nvPr/>
        </p:nvSpPr>
        <p:spPr>
          <a:xfrm>
            <a:off x="11427105"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1" name="Google Shape;5331;p13"/>
          <p:cNvSpPr/>
          <p:nvPr/>
        </p:nvSpPr>
        <p:spPr>
          <a:xfrm>
            <a:off x="11495481"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2" name="Google Shape;5332;p13"/>
          <p:cNvSpPr/>
          <p:nvPr/>
        </p:nvSpPr>
        <p:spPr>
          <a:xfrm>
            <a:off x="11495481"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3" name="Google Shape;5333;p13"/>
          <p:cNvSpPr/>
          <p:nvPr/>
        </p:nvSpPr>
        <p:spPr>
          <a:xfrm>
            <a:off x="11808002"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4" name="Google Shape;5334;p13"/>
          <p:cNvSpPr/>
          <p:nvPr/>
        </p:nvSpPr>
        <p:spPr>
          <a:xfrm>
            <a:off x="11876378"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5" name="Google Shape;5335;p13"/>
          <p:cNvSpPr/>
          <p:nvPr/>
        </p:nvSpPr>
        <p:spPr>
          <a:xfrm>
            <a:off x="11876378"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6" name="Google Shape;5336;p13"/>
          <p:cNvSpPr/>
          <p:nvPr/>
        </p:nvSpPr>
        <p:spPr>
          <a:xfrm>
            <a:off x="11427105"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7" name="Google Shape;5337;p13"/>
          <p:cNvSpPr/>
          <p:nvPr/>
        </p:nvSpPr>
        <p:spPr>
          <a:xfrm>
            <a:off x="11495481"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8" name="Google Shape;5338;p13"/>
          <p:cNvSpPr/>
          <p:nvPr/>
        </p:nvSpPr>
        <p:spPr>
          <a:xfrm>
            <a:off x="11495481"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9" name="Google Shape;5339;p13"/>
          <p:cNvSpPr/>
          <p:nvPr/>
        </p:nvSpPr>
        <p:spPr>
          <a:xfrm>
            <a:off x="11808002"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0" name="Google Shape;5340;p13"/>
          <p:cNvSpPr/>
          <p:nvPr/>
        </p:nvSpPr>
        <p:spPr>
          <a:xfrm>
            <a:off x="11876378"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1" name="Google Shape;5341;p13"/>
          <p:cNvSpPr/>
          <p:nvPr/>
        </p:nvSpPr>
        <p:spPr>
          <a:xfrm>
            <a:off x="11876378"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2" name="Google Shape;5342;p13"/>
          <p:cNvSpPr/>
          <p:nvPr/>
        </p:nvSpPr>
        <p:spPr>
          <a:xfrm>
            <a:off x="11427105"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3" name="Google Shape;5343;p13"/>
          <p:cNvSpPr/>
          <p:nvPr/>
        </p:nvSpPr>
        <p:spPr>
          <a:xfrm>
            <a:off x="11495481"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4" name="Google Shape;5344;p13"/>
          <p:cNvSpPr/>
          <p:nvPr/>
        </p:nvSpPr>
        <p:spPr>
          <a:xfrm>
            <a:off x="11495481"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5" name="Google Shape;5345;p13"/>
          <p:cNvSpPr/>
          <p:nvPr/>
        </p:nvSpPr>
        <p:spPr>
          <a:xfrm>
            <a:off x="11808002"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6" name="Google Shape;5346;p13"/>
          <p:cNvSpPr/>
          <p:nvPr/>
        </p:nvSpPr>
        <p:spPr>
          <a:xfrm>
            <a:off x="11876378"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7" name="Google Shape;5347;p13"/>
          <p:cNvSpPr/>
          <p:nvPr/>
        </p:nvSpPr>
        <p:spPr>
          <a:xfrm>
            <a:off x="11876378"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8" name="Google Shape;5348;p13"/>
          <p:cNvSpPr/>
          <p:nvPr/>
        </p:nvSpPr>
        <p:spPr>
          <a:xfrm>
            <a:off x="11427105"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9" name="Google Shape;5349;p13"/>
          <p:cNvSpPr/>
          <p:nvPr/>
        </p:nvSpPr>
        <p:spPr>
          <a:xfrm>
            <a:off x="11495481"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0" name="Google Shape;5350;p13"/>
          <p:cNvSpPr/>
          <p:nvPr/>
        </p:nvSpPr>
        <p:spPr>
          <a:xfrm>
            <a:off x="11495481"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1" name="Google Shape;5351;p13"/>
          <p:cNvSpPr/>
          <p:nvPr/>
        </p:nvSpPr>
        <p:spPr>
          <a:xfrm>
            <a:off x="11808002"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2" name="Google Shape;5352;p13"/>
          <p:cNvSpPr/>
          <p:nvPr/>
        </p:nvSpPr>
        <p:spPr>
          <a:xfrm>
            <a:off x="11876378"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3" name="Google Shape;5353;p13"/>
          <p:cNvSpPr/>
          <p:nvPr/>
        </p:nvSpPr>
        <p:spPr>
          <a:xfrm>
            <a:off x="11876378"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4" name="Google Shape;5354;p13"/>
          <p:cNvSpPr/>
          <p:nvPr/>
        </p:nvSpPr>
        <p:spPr>
          <a:xfrm>
            <a:off x="11427105"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5" name="Google Shape;5355;p13"/>
          <p:cNvSpPr/>
          <p:nvPr/>
        </p:nvSpPr>
        <p:spPr>
          <a:xfrm>
            <a:off x="11495481"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6" name="Google Shape;5356;p13"/>
          <p:cNvSpPr/>
          <p:nvPr/>
        </p:nvSpPr>
        <p:spPr>
          <a:xfrm>
            <a:off x="11495481"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7" name="Google Shape;5357;p13"/>
          <p:cNvSpPr/>
          <p:nvPr/>
        </p:nvSpPr>
        <p:spPr>
          <a:xfrm>
            <a:off x="11808002"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8" name="Google Shape;5358;p13"/>
          <p:cNvSpPr/>
          <p:nvPr/>
        </p:nvSpPr>
        <p:spPr>
          <a:xfrm>
            <a:off x="11876378"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9" name="Google Shape;5359;p13"/>
          <p:cNvSpPr/>
          <p:nvPr/>
        </p:nvSpPr>
        <p:spPr>
          <a:xfrm>
            <a:off x="11876378"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60" name="Google Shape;5360;p13"/>
          <p:cNvSpPr/>
          <p:nvPr/>
        </p:nvSpPr>
        <p:spPr>
          <a:xfrm>
            <a:off x="11427105" y="266605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61" name="Google Shape;5361;p13"/>
          <p:cNvSpPr/>
          <p:nvPr/>
        </p:nvSpPr>
        <p:spPr>
          <a:xfrm>
            <a:off x="11495481" y="273485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62" name="Google Shape;5362;p13"/>
          <p:cNvSpPr/>
          <p:nvPr/>
        </p:nvSpPr>
        <p:spPr>
          <a:xfrm>
            <a:off x="11495481"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63" name="Google Shape;5363;p13"/>
          <p:cNvSpPr/>
          <p:nvPr/>
        </p:nvSpPr>
        <p:spPr>
          <a:xfrm>
            <a:off x="11808002" y="266605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64" name="Google Shape;5364;p13"/>
          <p:cNvSpPr/>
          <p:nvPr/>
        </p:nvSpPr>
        <p:spPr>
          <a:xfrm>
            <a:off x="11876378" y="273485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65" name="Google Shape;5365;p13"/>
          <p:cNvSpPr/>
          <p:nvPr/>
        </p:nvSpPr>
        <p:spPr>
          <a:xfrm>
            <a:off x="11876378"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66" name="Google Shape;5366;p13"/>
          <p:cNvSpPr/>
          <p:nvPr/>
        </p:nvSpPr>
        <p:spPr>
          <a:xfrm>
            <a:off x="11427105" y="228518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67" name="Google Shape;5367;p13"/>
          <p:cNvSpPr/>
          <p:nvPr/>
        </p:nvSpPr>
        <p:spPr>
          <a:xfrm>
            <a:off x="11495481" y="235398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68" name="Google Shape;5368;p13"/>
          <p:cNvSpPr/>
          <p:nvPr/>
        </p:nvSpPr>
        <p:spPr>
          <a:xfrm>
            <a:off x="11495481"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69" name="Google Shape;5369;p13"/>
          <p:cNvSpPr/>
          <p:nvPr/>
        </p:nvSpPr>
        <p:spPr>
          <a:xfrm>
            <a:off x="11808002" y="228518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70" name="Google Shape;5370;p13"/>
          <p:cNvSpPr/>
          <p:nvPr/>
        </p:nvSpPr>
        <p:spPr>
          <a:xfrm>
            <a:off x="11876378" y="235398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71" name="Google Shape;5371;p13"/>
          <p:cNvSpPr/>
          <p:nvPr/>
        </p:nvSpPr>
        <p:spPr>
          <a:xfrm>
            <a:off x="11876378"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72" name="Google Shape;5372;p13"/>
          <p:cNvSpPr/>
          <p:nvPr/>
        </p:nvSpPr>
        <p:spPr>
          <a:xfrm>
            <a:off x="11427105"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73" name="Google Shape;5373;p13"/>
          <p:cNvSpPr/>
          <p:nvPr/>
        </p:nvSpPr>
        <p:spPr>
          <a:xfrm>
            <a:off x="11495481"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74" name="Google Shape;5374;p13"/>
          <p:cNvSpPr/>
          <p:nvPr/>
        </p:nvSpPr>
        <p:spPr>
          <a:xfrm>
            <a:off x="11495481"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75" name="Google Shape;5375;p13"/>
          <p:cNvSpPr/>
          <p:nvPr/>
        </p:nvSpPr>
        <p:spPr>
          <a:xfrm>
            <a:off x="11808002"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76" name="Google Shape;5376;p13"/>
          <p:cNvSpPr/>
          <p:nvPr/>
        </p:nvSpPr>
        <p:spPr>
          <a:xfrm>
            <a:off x="11876378"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77" name="Google Shape;5377;p13"/>
          <p:cNvSpPr/>
          <p:nvPr/>
        </p:nvSpPr>
        <p:spPr>
          <a:xfrm>
            <a:off x="11876378"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78" name="Google Shape;5378;p13"/>
          <p:cNvSpPr/>
          <p:nvPr/>
        </p:nvSpPr>
        <p:spPr>
          <a:xfrm>
            <a:off x="11427105"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79" name="Google Shape;5379;p13"/>
          <p:cNvSpPr/>
          <p:nvPr/>
        </p:nvSpPr>
        <p:spPr>
          <a:xfrm>
            <a:off x="11495481"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80" name="Google Shape;5380;p13"/>
          <p:cNvSpPr/>
          <p:nvPr/>
        </p:nvSpPr>
        <p:spPr>
          <a:xfrm>
            <a:off x="11495481"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81" name="Google Shape;5381;p13"/>
          <p:cNvSpPr/>
          <p:nvPr/>
        </p:nvSpPr>
        <p:spPr>
          <a:xfrm>
            <a:off x="11808002"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82" name="Google Shape;5382;p13"/>
          <p:cNvSpPr/>
          <p:nvPr/>
        </p:nvSpPr>
        <p:spPr>
          <a:xfrm>
            <a:off x="11876378"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83" name="Google Shape;5383;p13"/>
          <p:cNvSpPr/>
          <p:nvPr/>
        </p:nvSpPr>
        <p:spPr>
          <a:xfrm>
            <a:off x="11876378"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84" name="Google Shape;5384;p13"/>
          <p:cNvSpPr/>
          <p:nvPr/>
        </p:nvSpPr>
        <p:spPr>
          <a:xfrm>
            <a:off x="11427105"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85" name="Google Shape;5385;p13"/>
          <p:cNvSpPr/>
          <p:nvPr/>
        </p:nvSpPr>
        <p:spPr>
          <a:xfrm>
            <a:off x="11495481"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86" name="Google Shape;5386;p13"/>
          <p:cNvSpPr/>
          <p:nvPr/>
        </p:nvSpPr>
        <p:spPr>
          <a:xfrm>
            <a:off x="11495481"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87" name="Google Shape;5387;p13"/>
          <p:cNvSpPr/>
          <p:nvPr/>
        </p:nvSpPr>
        <p:spPr>
          <a:xfrm>
            <a:off x="11808002"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88" name="Google Shape;5388;p13"/>
          <p:cNvSpPr/>
          <p:nvPr/>
        </p:nvSpPr>
        <p:spPr>
          <a:xfrm>
            <a:off x="11876378"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89" name="Google Shape;5389;p13"/>
          <p:cNvSpPr/>
          <p:nvPr/>
        </p:nvSpPr>
        <p:spPr>
          <a:xfrm>
            <a:off x="1187637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90" name="Google Shape;5390;p13"/>
          <p:cNvSpPr/>
          <p:nvPr/>
        </p:nvSpPr>
        <p:spPr>
          <a:xfrm>
            <a:off x="11427105"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91" name="Google Shape;5391;p13"/>
          <p:cNvSpPr/>
          <p:nvPr/>
        </p:nvSpPr>
        <p:spPr>
          <a:xfrm>
            <a:off x="11495481"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92" name="Google Shape;5392;p13"/>
          <p:cNvSpPr/>
          <p:nvPr/>
        </p:nvSpPr>
        <p:spPr>
          <a:xfrm>
            <a:off x="11495481"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93" name="Google Shape;5393;p13"/>
          <p:cNvSpPr/>
          <p:nvPr/>
        </p:nvSpPr>
        <p:spPr>
          <a:xfrm>
            <a:off x="11808002"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94" name="Google Shape;5394;p13"/>
          <p:cNvSpPr/>
          <p:nvPr/>
        </p:nvSpPr>
        <p:spPr>
          <a:xfrm>
            <a:off x="11876378"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95" name="Google Shape;5395;p13"/>
          <p:cNvSpPr/>
          <p:nvPr/>
        </p:nvSpPr>
        <p:spPr>
          <a:xfrm>
            <a:off x="1187637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96" name="Google Shape;5396;p13"/>
          <p:cNvSpPr/>
          <p:nvPr/>
        </p:nvSpPr>
        <p:spPr>
          <a:xfrm>
            <a:off x="11427105"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97" name="Google Shape;5397;p13"/>
          <p:cNvSpPr/>
          <p:nvPr/>
        </p:nvSpPr>
        <p:spPr>
          <a:xfrm>
            <a:off x="11495481"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98" name="Google Shape;5398;p13"/>
          <p:cNvSpPr/>
          <p:nvPr/>
        </p:nvSpPr>
        <p:spPr>
          <a:xfrm>
            <a:off x="1149548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99" name="Google Shape;5399;p13"/>
          <p:cNvSpPr/>
          <p:nvPr/>
        </p:nvSpPr>
        <p:spPr>
          <a:xfrm>
            <a:off x="11808002"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00" name="Google Shape;5400;p13"/>
          <p:cNvSpPr/>
          <p:nvPr/>
        </p:nvSpPr>
        <p:spPr>
          <a:xfrm>
            <a:off x="11876378"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01" name="Google Shape;5401;p13"/>
          <p:cNvSpPr/>
          <p:nvPr/>
        </p:nvSpPr>
        <p:spPr>
          <a:xfrm>
            <a:off x="1187637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02" name="Google Shape;5402;p13"/>
          <p:cNvSpPr/>
          <p:nvPr/>
        </p:nvSpPr>
        <p:spPr>
          <a:xfrm>
            <a:off x="1142710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03" name="Google Shape;5403;p13"/>
          <p:cNvSpPr/>
          <p:nvPr/>
        </p:nvSpPr>
        <p:spPr>
          <a:xfrm>
            <a:off x="1149548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04" name="Google Shape;5404;p13"/>
          <p:cNvSpPr/>
          <p:nvPr/>
        </p:nvSpPr>
        <p:spPr>
          <a:xfrm>
            <a:off x="1149548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05" name="Google Shape;5405;p13"/>
          <p:cNvSpPr/>
          <p:nvPr/>
        </p:nvSpPr>
        <p:spPr>
          <a:xfrm>
            <a:off x="1180800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06" name="Google Shape;5406;p13"/>
          <p:cNvSpPr/>
          <p:nvPr/>
        </p:nvSpPr>
        <p:spPr>
          <a:xfrm>
            <a:off x="1187637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07" name="Google Shape;5407;p13"/>
          <p:cNvSpPr/>
          <p:nvPr/>
        </p:nvSpPr>
        <p:spPr>
          <a:xfrm>
            <a:off x="118763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GO - Title and Content 2">
  <p:cSld name="LEGO - Title and Content 2">
    <p:bg>
      <p:bgPr>
        <a:gradFill>
          <a:gsLst>
            <a:gs pos="0">
              <a:srgbClr val="FAFAFA"/>
            </a:gs>
            <a:gs pos="47000">
              <a:srgbClr val="FAFAFA"/>
            </a:gs>
            <a:gs pos="83000">
              <a:srgbClr val="D6D6D6"/>
            </a:gs>
            <a:gs pos="100000">
              <a:srgbClr val="E3E3E3"/>
            </a:gs>
          </a:gsLst>
          <a:path path="circle">
            <a:fillToRect l="50000" t="50000" r="50000" b="50000"/>
          </a:path>
          <a:tileRect/>
        </a:gradFill>
        <a:effectLst/>
      </p:bgPr>
    </p:bg>
    <p:spTree>
      <p:nvGrpSpPr>
        <p:cNvPr id="1" name="Shape 5408"/>
        <p:cNvGrpSpPr/>
        <p:nvPr/>
      </p:nvGrpSpPr>
      <p:grpSpPr>
        <a:xfrm>
          <a:off x="0" y="0"/>
          <a:ext cx="0" cy="0"/>
          <a:chOff x="0" y="0"/>
          <a:chExt cx="0" cy="0"/>
        </a:xfrm>
      </p:grpSpPr>
      <p:sp>
        <p:nvSpPr>
          <p:cNvPr id="5409" name="Google Shape;5409;p14"/>
          <p:cNvSpPr txBox="1">
            <a:spLocks noGrp="1"/>
          </p:cNvSpPr>
          <p:nvPr>
            <p:ph type="title"/>
          </p:nvPr>
        </p:nvSpPr>
        <p:spPr>
          <a:xfrm>
            <a:off x="838200" y="527133"/>
            <a:ext cx="10515600" cy="116355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5400"/>
              <a:buFont typeface="Calibri"/>
              <a:buNone/>
              <a:defRPr sz="5400"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10" name="Google Shape;5410;p14"/>
          <p:cNvSpPr txBox="1">
            <a:spLocks noGrp="1"/>
          </p:cNvSpPr>
          <p:nvPr>
            <p:ph type="body" idx="1"/>
          </p:nvPr>
        </p:nvSpPr>
        <p:spPr>
          <a:xfrm>
            <a:off x="838200" y="1825625"/>
            <a:ext cx="10515600" cy="395614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11" name="Google Shape;5411;p14"/>
          <p:cNvSpPr txBox="1">
            <a:spLocks noGrp="1"/>
          </p:cNvSpPr>
          <p:nvPr>
            <p:ph type="dt" idx="10"/>
          </p:nvPr>
        </p:nvSpPr>
        <p:spPr>
          <a:xfrm>
            <a:off x="1162844" y="599440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12" name="Google Shape;5412;p14"/>
          <p:cNvSpPr txBox="1">
            <a:spLocks noGrp="1"/>
          </p:cNvSpPr>
          <p:nvPr>
            <p:ph type="ftr" idx="11"/>
          </p:nvPr>
        </p:nvSpPr>
        <p:spPr>
          <a:xfrm>
            <a:off x="4038600" y="599440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13" name="Google Shape;5413;p14"/>
          <p:cNvSpPr txBox="1">
            <a:spLocks noGrp="1"/>
          </p:cNvSpPr>
          <p:nvPr>
            <p:ph type="sldNum" idx="12"/>
          </p:nvPr>
        </p:nvSpPr>
        <p:spPr>
          <a:xfrm>
            <a:off x="8285956" y="59944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414" name="Google Shape;5414;p14"/>
          <p:cNvSpPr/>
          <p:nvPr/>
        </p:nvSpPr>
        <p:spPr>
          <a:xfrm>
            <a:off x="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15" name="Google Shape;5415;p14"/>
          <p:cNvSpPr/>
          <p:nvPr/>
        </p:nvSpPr>
        <p:spPr>
          <a:xfrm>
            <a:off x="6837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16" name="Google Shape;5416;p14"/>
          <p:cNvSpPr/>
          <p:nvPr/>
        </p:nvSpPr>
        <p:spPr>
          <a:xfrm>
            <a:off x="6837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17" name="Google Shape;5417;p14"/>
          <p:cNvSpPr/>
          <p:nvPr/>
        </p:nvSpPr>
        <p:spPr>
          <a:xfrm>
            <a:off x="380904"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18" name="Google Shape;5418;p14"/>
          <p:cNvSpPr/>
          <p:nvPr/>
        </p:nvSpPr>
        <p:spPr>
          <a:xfrm>
            <a:off x="449280"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19" name="Google Shape;5419;p14"/>
          <p:cNvSpPr/>
          <p:nvPr/>
        </p:nvSpPr>
        <p:spPr>
          <a:xfrm>
            <a:off x="44928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20" name="Google Shape;5420;p14"/>
          <p:cNvSpPr/>
          <p:nvPr/>
        </p:nvSpPr>
        <p:spPr>
          <a:xfrm>
            <a:off x="76180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21" name="Google Shape;5421;p14"/>
          <p:cNvSpPr/>
          <p:nvPr/>
        </p:nvSpPr>
        <p:spPr>
          <a:xfrm>
            <a:off x="83018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22" name="Google Shape;5422;p14"/>
          <p:cNvSpPr/>
          <p:nvPr/>
        </p:nvSpPr>
        <p:spPr>
          <a:xfrm>
            <a:off x="83018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23" name="Google Shape;5423;p14"/>
          <p:cNvSpPr/>
          <p:nvPr/>
        </p:nvSpPr>
        <p:spPr>
          <a:xfrm>
            <a:off x="114271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24" name="Google Shape;5424;p14"/>
          <p:cNvSpPr/>
          <p:nvPr/>
        </p:nvSpPr>
        <p:spPr>
          <a:xfrm>
            <a:off x="121108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25" name="Google Shape;5425;p14"/>
          <p:cNvSpPr/>
          <p:nvPr/>
        </p:nvSpPr>
        <p:spPr>
          <a:xfrm>
            <a:off x="121108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26" name="Google Shape;5426;p14"/>
          <p:cNvSpPr/>
          <p:nvPr/>
        </p:nvSpPr>
        <p:spPr>
          <a:xfrm>
            <a:off x="1523614"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27" name="Google Shape;5427;p14"/>
          <p:cNvSpPr/>
          <p:nvPr/>
        </p:nvSpPr>
        <p:spPr>
          <a:xfrm>
            <a:off x="1591990"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28" name="Google Shape;5428;p14"/>
          <p:cNvSpPr/>
          <p:nvPr/>
        </p:nvSpPr>
        <p:spPr>
          <a:xfrm>
            <a:off x="159199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29" name="Google Shape;5429;p14"/>
          <p:cNvSpPr/>
          <p:nvPr/>
        </p:nvSpPr>
        <p:spPr>
          <a:xfrm>
            <a:off x="1904518"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30" name="Google Shape;5430;p14"/>
          <p:cNvSpPr/>
          <p:nvPr/>
        </p:nvSpPr>
        <p:spPr>
          <a:xfrm>
            <a:off x="1972894"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31" name="Google Shape;5431;p14"/>
          <p:cNvSpPr/>
          <p:nvPr/>
        </p:nvSpPr>
        <p:spPr>
          <a:xfrm>
            <a:off x="197289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32" name="Google Shape;5432;p14"/>
          <p:cNvSpPr/>
          <p:nvPr/>
        </p:nvSpPr>
        <p:spPr>
          <a:xfrm>
            <a:off x="228542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33" name="Google Shape;5433;p14"/>
          <p:cNvSpPr/>
          <p:nvPr/>
        </p:nvSpPr>
        <p:spPr>
          <a:xfrm>
            <a:off x="235379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34" name="Google Shape;5434;p14"/>
          <p:cNvSpPr/>
          <p:nvPr/>
        </p:nvSpPr>
        <p:spPr>
          <a:xfrm>
            <a:off x="235379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35" name="Google Shape;5435;p14"/>
          <p:cNvSpPr/>
          <p:nvPr/>
        </p:nvSpPr>
        <p:spPr>
          <a:xfrm>
            <a:off x="266632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36" name="Google Shape;5436;p14"/>
          <p:cNvSpPr/>
          <p:nvPr/>
        </p:nvSpPr>
        <p:spPr>
          <a:xfrm>
            <a:off x="273470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37" name="Google Shape;5437;p14"/>
          <p:cNvSpPr/>
          <p:nvPr/>
        </p:nvSpPr>
        <p:spPr>
          <a:xfrm>
            <a:off x="273470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38" name="Google Shape;5438;p14"/>
          <p:cNvSpPr/>
          <p:nvPr/>
        </p:nvSpPr>
        <p:spPr>
          <a:xfrm>
            <a:off x="304722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39" name="Google Shape;5439;p14"/>
          <p:cNvSpPr/>
          <p:nvPr/>
        </p:nvSpPr>
        <p:spPr>
          <a:xfrm>
            <a:off x="311560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40" name="Google Shape;5440;p14"/>
          <p:cNvSpPr/>
          <p:nvPr/>
        </p:nvSpPr>
        <p:spPr>
          <a:xfrm>
            <a:off x="311560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41" name="Google Shape;5441;p14"/>
          <p:cNvSpPr/>
          <p:nvPr/>
        </p:nvSpPr>
        <p:spPr>
          <a:xfrm>
            <a:off x="3428132"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42" name="Google Shape;5442;p14"/>
          <p:cNvSpPr/>
          <p:nvPr/>
        </p:nvSpPr>
        <p:spPr>
          <a:xfrm>
            <a:off x="3496508"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43" name="Google Shape;5443;p14"/>
          <p:cNvSpPr/>
          <p:nvPr/>
        </p:nvSpPr>
        <p:spPr>
          <a:xfrm>
            <a:off x="349650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44" name="Google Shape;5444;p14"/>
          <p:cNvSpPr/>
          <p:nvPr/>
        </p:nvSpPr>
        <p:spPr>
          <a:xfrm>
            <a:off x="3809035"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45" name="Google Shape;5445;p14"/>
          <p:cNvSpPr/>
          <p:nvPr/>
        </p:nvSpPr>
        <p:spPr>
          <a:xfrm>
            <a:off x="3877411"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46" name="Google Shape;5446;p14"/>
          <p:cNvSpPr/>
          <p:nvPr/>
        </p:nvSpPr>
        <p:spPr>
          <a:xfrm>
            <a:off x="387741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47" name="Google Shape;5447;p14"/>
          <p:cNvSpPr/>
          <p:nvPr/>
        </p:nvSpPr>
        <p:spPr>
          <a:xfrm>
            <a:off x="4189939"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48" name="Google Shape;5448;p14"/>
          <p:cNvSpPr/>
          <p:nvPr/>
        </p:nvSpPr>
        <p:spPr>
          <a:xfrm>
            <a:off x="4258315"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49" name="Google Shape;5449;p14"/>
          <p:cNvSpPr/>
          <p:nvPr/>
        </p:nvSpPr>
        <p:spPr>
          <a:xfrm>
            <a:off x="425831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0" name="Google Shape;5450;p14"/>
          <p:cNvSpPr/>
          <p:nvPr/>
        </p:nvSpPr>
        <p:spPr>
          <a:xfrm>
            <a:off x="4570842"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1" name="Google Shape;5451;p14"/>
          <p:cNvSpPr/>
          <p:nvPr/>
        </p:nvSpPr>
        <p:spPr>
          <a:xfrm>
            <a:off x="4639218"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2" name="Google Shape;5452;p14"/>
          <p:cNvSpPr/>
          <p:nvPr/>
        </p:nvSpPr>
        <p:spPr>
          <a:xfrm>
            <a:off x="463921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3" name="Google Shape;5453;p14"/>
          <p:cNvSpPr/>
          <p:nvPr/>
        </p:nvSpPr>
        <p:spPr>
          <a:xfrm>
            <a:off x="4951746"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4" name="Google Shape;5454;p14"/>
          <p:cNvSpPr/>
          <p:nvPr/>
        </p:nvSpPr>
        <p:spPr>
          <a:xfrm>
            <a:off x="5020122"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5" name="Google Shape;5455;p14"/>
          <p:cNvSpPr/>
          <p:nvPr/>
        </p:nvSpPr>
        <p:spPr>
          <a:xfrm>
            <a:off x="502012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6" name="Google Shape;5456;p14"/>
          <p:cNvSpPr/>
          <p:nvPr/>
        </p:nvSpPr>
        <p:spPr>
          <a:xfrm>
            <a:off x="5332649"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7" name="Google Shape;5457;p14"/>
          <p:cNvSpPr/>
          <p:nvPr/>
        </p:nvSpPr>
        <p:spPr>
          <a:xfrm>
            <a:off x="5401025"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8" name="Google Shape;5458;p14"/>
          <p:cNvSpPr/>
          <p:nvPr/>
        </p:nvSpPr>
        <p:spPr>
          <a:xfrm>
            <a:off x="540102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9" name="Google Shape;5459;p14"/>
          <p:cNvSpPr/>
          <p:nvPr/>
        </p:nvSpPr>
        <p:spPr>
          <a:xfrm>
            <a:off x="571355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60" name="Google Shape;5460;p14"/>
          <p:cNvSpPr/>
          <p:nvPr/>
        </p:nvSpPr>
        <p:spPr>
          <a:xfrm>
            <a:off x="578192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61" name="Google Shape;5461;p14"/>
          <p:cNvSpPr/>
          <p:nvPr/>
        </p:nvSpPr>
        <p:spPr>
          <a:xfrm>
            <a:off x="578192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62" name="Google Shape;5462;p14"/>
          <p:cNvSpPr/>
          <p:nvPr/>
        </p:nvSpPr>
        <p:spPr>
          <a:xfrm>
            <a:off x="6094456"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63" name="Google Shape;5463;p14"/>
          <p:cNvSpPr/>
          <p:nvPr/>
        </p:nvSpPr>
        <p:spPr>
          <a:xfrm>
            <a:off x="6162832"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64" name="Google Shape;5464;p14"/>
          <p:cNvSpPr/>
          <p:nvPr/>
        </p:nvSpPr>
        <p:spPr>
          <a:xfrm>
            <a:off x="616283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65" name="Google Shape;5465;p14"/>
          <p:cNvSpPr/>
          <p:nvPr/>
        </p:nvSpPr>
        <p:spPr>
          <a:xfrm>
            <a:off x="647536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66" name="Google Shape;5466;p14"/>
          <p:cNvSpPr/>
          <p:nvPr/>
        </p:nvSpPr>
        <p:spPr>
          <a:xfrm>
            <a:off x="654373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67" name="Google Shape;5467;p14"/>
          <p:cNvSpPr/>
          <p:nvPr/>
        </p:nvSpPr>
        <p:spPr>
          <a:xfrm>
            <a:off x="654373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68" name="Google Shape;5468;p14"/>
          <p:cNvSpPr/>
          <p:nvPr/>
        </p:nvSpPr>
        <p:spPr>
          <a:xfrm>
            <a:off x="685626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69" name="Google Shape;5469;p14"/>
          <p:cNvSpPr/>
          <p:nvPr/>
        </p:nvSpPr>
        <p:spPr>
          <a:xfrm>
            <a:off x="692463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70" name="Google Shape;5470;p14"/>
          <p:cNvSpPr/>
          <p:nvPr/>
        </p:nvSpPr>
        <p:spPr>
          <a:xfrm>
            <a:off x="692463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71" name="Google Shape;5471;p14"/>
          <p:cNvSpPr/>
          <p:nvPr/>
        </p:nvSpPr>
        <p:spPr>
          <a:xfrm>
            <a:off x="723716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72" name="Google Shape;5472;p14"/>
          <p:cNvSpPr/>
          <p:nvPr/>
        </p:nvSpPr>
        <p:spPr>
          <a:xfrm>
            <a:off x="730554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73" name="Google Shape;5473;p14"/>
          <p:cNvSpPr/>
          <p:nvPr/>
        </p:nvSpPr>
        <p:spPr>
          <a:xfrm>
            <a:off x="730554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74" name="Google Shape;5474;p14"/>
          <p:cNvSpPr/>
          <p:nvPr/>
        </p:nvSpPr>
        <p:spPr>
          <a:xfrm>
            <a:off x="7618070"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75" name="Google Shape;5475;p14"/>
          <p:cNvSpPr/>
          <p:nvPr/>
        </p:nvSpPr>
        <p:spPr>
          <a:xfrm>
            <a:off x="7686446"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76" name="Google Shape;5476;p14"/>
          <p:cNvSpPr/>
          <p:nvPr/>
        </p:nvSpPr>
        <p:spPr>
          <a:xfrm>
            <a:off x="768644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77" name="Google Shape;5477;p14"/>
          <p:cNvSpPr/>
          <p:nvPr/>
        </p:nvSpPr>
        <p:spPr>
          <a:xfrm>
            <a:off x="7998974"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78" name="Google Shape;5478;p14"/>
          <p:cNvSpPr/>
          <p:nvPr/>
        </p:nvSpPr>
        <p:spPr>
          <a:xfrm>
            <a:off x="8067350"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79" name="Google Shape;5479;p14"/>
          <p:cNvSpPr/>
          <p:nvPr/>
        </p:nvSpPr>
        <p:spPr>
          <a:xfrm>
            <a:off x="806735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80" name="Google Shape;5480;p14"/>
          <p:cNvSpPr/>
          <p:nvPr/>
        </p:nvSpPr>
        <p:spPr>
          <a:xfrm>
            <a:off x="8379877"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81" name="Google Shape;5481;p14"/>
          <p:cNvSpPr/>
          <p:nvPr/>
        </p:nvSpPr>
        <p:spPr>
          <a:xfrm>
            <a:off x="8448253"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82" name="Google Shape;5482;p14"/>
          <p:cNvSpPr/>
          <p:nvPr/>
        </p:nvSpPr>
        <p:spPr>
          <a:xfrm>
            <a:off x="844825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83" name="Google Shape;5483;p14"/>
          <p:cNvSpPr/>
          <p:nvPr/>
        </p:nvSpPr>
        <p:spPr>
          <a:xfrm>
            <a:off x="8760781"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84" name="Google Shape;5484;p14"/>
          <p:cNvSpPr/>
          <p:nvPr/>
        </p:nvSpPr>
        <p:spPr>
          <a:xfrm>
            <a:off x="8829157"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85" name="Google Shape;5485;p14"/>
          <p:cNvSpPr/>
          <p:nvPr/>
        </p:nvSpPr>
        <p:spPr>
          <a:xfrm>
            <a:off x="882915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86" name="Google Shape;5486;p14"/>
          <p:cNvSpPr/>
          <p:nvPr/>
        </p:nvSpPr>
        <p:spPr>
          <a:xfrm>
            <a:off x="9141684"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87" name="Google Shape;5487;p14"/>
          <p:cNvSpPr/>
          <p:nvPr/>
        </p:nvSpPr>
        <p:spPr>
          <a:xfrm>
            <a:off x="9210060"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88" name="Google Shape;5488;p14"/>
          <p:cNvSpPr/>
          <p:nvPr/>
        </p:nvSpPr>
        <p:spPr>
          <a:xfrm>
            <a:off x="921006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89" name="Google Shape;5489;p14"/>
          <p:cNvSpPr/>
          <p:nvPr/>
        </p:nvSpPr>
        <p:spPr>
          <a:xfrm>
            <a:off x="0"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90" name="Google Shape;5490;p14"/>
          <p:cNvSpPr/>
          <p:nvPr/>
        </p:nvSpPr>
        <p:spPr>
          <a:xfrm>
            <a:off x="68376"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91" name="Google Shape;5491;p14"/>
          <p:cNvSpPr/>
          <p:nvPr/>
        </p:nvSpPr>
        <p:spPr>
          <a:xfrm>
            <a:off x="6837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92" name="Google Shape;5492;p14"/>
          <p:cNvSpPr/>
          <p:nvPr/>
        </p:nvSpPr>
        <p:spPr>
          <a:xfrm>
            <a:off x="0"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93" name="Google Shape;5493;p14"/>
          <p:cNvSpPr/>
          <p:nvPr/>
        </p:nvSpPr>
        <p:spPr>
          <a:xfrm>
            <a:off x="68376"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94" name="Google Shape;5494;p14"/>
          <p:cNvSpPr/>
          <p:nvPr/>
        </p:nvSpPr>
        <p:spPr>
          <a:xfrm>
            <a:off x="6837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95" name="Google Shape;5495;p14"/>
          <p:cNvSpPr/>
          <p:nvPr/>
        </p:nvSpPr>
        <p:spPr>
          <a:xfrm>
            <a:off x="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96" name="Google Shape;5496;p14"/>
          <p:cNvSpPr/>
          <p:nvPr/>
        </p:nvSpPr>
        <p:spPr>
          <a:xfrm>
            <a:off x="6837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97" name="Google Shape;5497;p14"/>
          <p:cNvSpPr/>
          <p:nvPr/>
        </p:nvSpPr>
        <p:spPr>
          <a:xfrm>
            <a:off x="6837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98" name="Google Shape;5498;p14"/>
          <p:cNvSpPr/>
          <p:nvPr/>
        </p:nvSpPr>
        <p:spPr>
          <a:xfrm>
            <a:off x="0"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99" name="Google Shape;5499;p14"/>
          <p:cNvSpPr/>
          <p:nvPr/>
        </p:nvSpPr>
        <p:spPr>
          <a:xfrm>
            <a:off x="68376"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00" name="Google Shape;5500;p14"/>
          <p:cNvSpPr/>
          <p:nvPr/>
        </p:nvSpPr>
        <p:spPr>
          <a:xfrm>
            <a:off x="68376"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01" name="Google Shape;5501;p14"/>
          <p:cNvSpPr/>
          <p:nvPr/>
        </p:nvSpPr>
        <p:spPr>
          <a:xfrm>
            <a:off x="0"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02" name="Google Shape;5502;p14"/>
          <p:cNvSpPr/>
          <p:nvPr/>
        </p:nvSpPr>
        <p:spPr>
          <a:xfrm>
            <a:off x="68376"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03" name="Google Shape;5503;p14"/>
          <p:cNvSpPr/>
          <p:nvPr/>
        </p:nvSpPr>
        <p:spPr>
          <a:xfrm>
            <a:off x="68376"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04" name="Google Shape;5504;p14"/>
          <p:cNvSpPr/>
          <p:nvPr/>
        </p:nvSpPr>
        <p:spPr>
          <a:xfrm>
            <a:off x="0" y="418951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05" name="Google Shape;5505;p14"/>
          <p:cNvSpPr/>
          <p:nvPr/>
        </p:nvSpPr>
        <p:spPr>
          <a:xfrm>
            <a:off x="68376" y="425831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06" name="Google Shape;5506;p14"/>
          <p:cNvSpPr/>
          <p:nvPr/>
        </p:nvSpPr>
        <p:spPr>
          <a:xfrm>
            <a:off x="68376"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07" name="Google Shape;5507;p14"/>
          <p:cNvSpPr/>
          <p:nvPr/>
        </p:nvSpPr>
        <p:spPr>
          <a:xfrm>
            <a:off x="0"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08" name="Google Shape;5508;p14"/>
          <p:cNvSpPr/>
          <p:nvPr/>
        </p:nvSpPr>
        <p:spPr>
          <a:xfrm>
            <a:off x="68376"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09" name="Google Shape;5509;p14"/>
          <p:cNvSpPr/>
          <p:nvPr/>
        </p:nvSpPr>
        <p:spPr>
          <a:xfrm>
            <a:off x="68376"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0" name="Google Shape;5510;p14"/>
          <p:cNvSpPr/>
          <p:nvPr/>
        </p:nvSpPr>
        <p:spPr>
          <a:xfrm>
            <a:off x="0"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1" name="Google Shape;5511;p14"/>
          <p:cNvSpPr/>
          <p:nvPr/>
        </p:nvSpPr>
        <p:spPr>
          <a:xfrm>
            <a:off x="68376"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2" name="Google Shape;5512;p14"/>
          <p:cNvSpPr/>
          <p:nvPr/>
        </p:nvSpPr>
        <p:spPr>
          <a:xfrm>
            <a:off x="68376"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3" name="Google Shape;5513;p14"/>
          <p:cNvSpPr/>
          <p:nvPr/>
        </p:nvSpPr>
        <p:spPr>
          <a:xfrm>
            <a:off x="0"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4" name="Google Shape;5514;p14"/>
          <p:cNvSpPr/>
          <p:nvPr/>
        </p:nvSpPr>
        <p:spPr>
          <a:xfrm>
            <a:off x="68376"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5" name="Google Shape;5515;p14"/>
          <p:cNvSpPr/>
          <p:nvPr/>
        </p:nvSpPr>
        <p:spPr>
          <a:xfrm>
            <a:off x="68376"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6" name="Google Shape;5516;p14"/>
          <p:cNvSpPr/>
          <p:nvPr/>
        </p:nvSpPr>
        <p:spPr>
          <a:xfrm>
            <a:off x="0" y="266605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7" name="Google Shape;5517;p14"/>
          <p:cNvSpPr/>
          <p:nvPr/>
        </p:nvSpPr>
        <p:spPr>
          <a:xfrm>
            <a:off x="68376" y="273485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8" name="Google Shape;5518;p14"/>
          <p:cNvSpPr/>
          <p:nvPr/>
        </p:nvSpPr>
        <p:spPr>
          <a:xfrm>
            <a:off x="68376"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9" name="Google Shape;5519;p14"/>
          <p:cNvSpPr/>
          <p:nvPr/>
        </p:nvSpPr>
        <p:spPr>
          <a:xfrm>
            <a:off x="0"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0" name="Google Shape;5520;p14"/>
          <p:cNvSpPr/>
          <p:nvPr/>
        </p:nvSpPr>
        <p:spPr>
          <a:xfrm>
            <a:off x="68376"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1" name="Google Shape;5521;p14"/>
          <p:cNvSpPr/>
          <p:nvPr/>
        </p:nvSpPr>
        <p:spPr>
          <a:xfrm>
            <a:off x="68376"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2" name="Google Shape;5522;p14"/>
          <p:cNvSpPr/>
          <p:nvPr/>
        </p:nvSpPr>
        <p:spPr>
          <a:xfrm>
            <a:off x="0" y="190432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3" name="Google Shape;5523;p14"/>
          <p:cNvSpPr/>
          <p:nvPr/>
        </p:nvSpPr>
        <p:spPr>
          <a:xfrm>
            <a:off x="68376" y="197312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4" name="Google Shape;5524;p14"/>
          <p:cNvSpPr/>
          <p:nvPr/>
        </p:nvSpPr>
        <p:spPr>
          <a:xfrm>
            <a:off x="68376"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5" name="Google Shape;5525;p14"/>
          <p:cNvSpPr/>
          <p:nvPr/>
        </p:nvSpPr>
        <p:spPr>
          <a:xfrm>
            <a:off x="0"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6" name="Google Shape;5526;p14"/>
          <p:cNvSpPr/>
          <p:nvPr/>
        </p:nvSpPr>
        <p:spPr>
          <a:xfrm>
            <a:off x="68376"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7" name="Google Shape;5527;p14"/>
          <p:cNvSpPr/>
          <p:nvPr/>
        </p:nvSpPr>
        <p:spPr>
          <a:xfrm>
            <a:off x="68376"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8" name="Google Shape;5528;p14"/>
          <p:cNvSpPr/>
          <p:nvPr/>
        </p:nvSpPr>
        <p:spPr>
          <a:xfrm>
            <a:off x="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9" name="Google Shape;5529;p14"/>
          <p:cNvSpPr/>
          <p:nvPr/>
        </p:nvSpPr>
        <p:spPr>
          <a:xfrm>
            <a:off x="6837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0" name="Google Shape;5530;p14"/>
          <p:cNvSpPr/>
          <p:nvPr/>
        </p:nvSpPr>
        <p:spPr>
          <a:xfrm>
            <a:off x="6837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1" name="Google Shape;5531;p14"/>
          <p:cNvSpPr/>
          <p:nvPr/>
        </p:nvSpPr>
        <p:spPr>
          <a:xfrm>
            <a:off x="0"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2" name="Google Shape;5532;p14"/>
          <p:cNvSpPr/>
          <p:nvPr/>
        </p:nvSpPr>
        <p:spPr>
          <a:xfrm>
            <a:off x="68376"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3" name="Google Shape;5533;p14"/>
          <p:cNvSpPr/>
          <p:nvPr/>
        </p:nvSpPr>
        <p:spPr>
          <a:xfrm>
            <a:off x="6837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4" name="Google Shape;5534;p14"/>
          <p:cNvSpPr/>
          <p:nvPr/>
        </p:nvSpPr>
        <p:spPr>
          <a:xfrm>
            <a:off x="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5" name="Google Shape;5535;p14"/>
          <p:cNvSpPr/>
          <p:nvPr/>
        </p:nvSpPr>
        <p:spPr>
          <a:xfrm>
            <a:off x="6837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6" name="Google Shape;5536;p14"/>
          <p:cNvSpPr/>
          <p:nvPr/>
        </p:nvSpPr>
        <p:spPr>
          <a:xfrm>
            <a:off x="6837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7" name="Google Shape;5537;p14"/>
          <p:cNvSpPr/>
          <p:nvPr/>
        </p:nvSpPr>
        <p:spPr>
          <a:xfrm>
            <a:off x="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8" name="Google Shape;5538;p14"/>
          <p:cNvSpPr/>
          <p:nvPr/>
        </p:nvSpPr>
        <p:spPr>
          <a:xfrm>
            <a:off x="6837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9" name="Google Shape;5539;p14"/>
          <p:cNvSpPr/>
          <p:nvPr/>
        </p:nvSpPr>
        <p:spPr>
          <a:xfrm>
            <a:off x="6837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0" name="Google Shape;5540;p14"/>
          <p:cNvSpPr/>
          <p:nvPr/>
        </p:nvSpPr>
        <p:spPr>
          <a:xfrm>
            <a:off x="380904"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1" name="Google Shape;5541;p14"/>
          <p:cNvSpPr/>
          <p:nvPr/>
        </p:nvSpPr>
        <p:spPr>
          <a:xfrm>
            <a:off x="449280"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2" name="Google Shape;5542;p14"/>
          <p:cNvSpPr/>
          <p:nvPr/>
        </p:nvSpPr>
        <p:spPr>
          <a:xfrm>
            <a:off x="44928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3" name="Google Shape;5543;p14"/>
          <p:cNvSpPr/>
          <p:nvPr/>
        </p:nvSpPr>
        <p:spPr>
          <a:xfrm>
            <a:off x="761807"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4" name="Google Shape;5544;p14"/>
          <p:cNvSpPr/>
          <p:nvPr/>
        </p:nvSpPr>
        <p:spPr>
          <a:xfrm>
            <a:off x="830183"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5" name="Google Shape;5545;p14"/>
          <p:cNvSpPr/>
          <p:nvPr/>
        </p:nvSpPr>
        <p:spPr>
          <a:xfrm>
            <a:off x="83018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6" name="Google Shape;5546;p14"/>
          <p:cNvSpPr/>
          <p:nvPr/>
        </p:nvSpPr>
        <p:spPr>
          <a:xfrm>
            <a:off x="114271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7" name="Google Shape;5547;p14"/>
          <p:cNvSpPr/>
          <p:nvPr/>
        </p:nvSpPr>
        <p:spPr>
          <a:xfrm>
            <a:off x="121108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8" name="Google Shape;5548;p14"/>
          <p:cNvSpPr/>
          <p:nvPr/>
        </p:nvSpPr>
        <p:spPr>
          <a:xfrm>
            <a:off x="121108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9" name="Google Shape;5549;p14"/>
          <p:cNvSpPr/>
          <p:nvPr/>
        </p:nvSpPr>
        <p:spPr>
          <a:xfrm>
            <a:off x="1523614"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0" name="Google Shape;5550;p14"/>
          <p:cNvSpPr/>
          <p:nvPr/>
        </p:nvSpPr>
        <p:spPr>
          <a:xfrm>
            <a:off x="1591990"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1" name="Google Shape;5551;p14"/>
          <p:cNvSpPr/>
          <p:nvPr/>
        </p:nvSpPr>
        <p:spPr>
          <a:xfrm>
            <a:off x="159199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2" name="Google Shape;5552;p14"/>
          <p:cNvSpPr/>
          <p:nvPr/>
        </p:nvSpPr>
        <p:spPr>
          <a:xfrm>
            <a:off x="190451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3" name="Google Shape;5553;p14"/>
          <p:cNvSpPr/>
          <p:nvPr/>
        </p:nvSpPr>
        <p:spPr>
          <a:xfrm>
            <a:off x="197289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4" name="Google Shape;5554;p14"/>
          <p:cNvSpPr/>
          <p:nvPr/>
        </p:nvSpPr>
        <p:spPr>
          <a:xfrm>
            <a:off x="197289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5" name="Google Shape;5555;p14"/>
          <p:cNvSpPr/>
          <p:nvPr/>
        </p:nvSpPr>
        <p:spPr>
          <a:xfrm>
            <a:off x="228542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6" name="Google Shape;5556;p14"/>
          <p:cNvSpPr/>
          <p:nvPr/>
        </p:nvSpPr>
        <p:spPr>
          <a:xfrm>
            <a:off x="235379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7" name="Google Shape;5557;p14"/>
          <p:cNvSpPr/>
          <p:nvPr/>
        </p:nvSpPr>
        <p:spPr>
          <a:xfrm>
            <a:off x="235379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8" name="Google Shape;5558;p14"/>
          <p:cNvSpPr/>
          <p:nvPr/>
        </p:nvSpPr>
        <p:spPr>
          <a:xfrm>
            <a:off x="2666325"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9" name="Google Shape;5559;p14"/>
          <p:cNvSpPr/>
          <p:nvPr/>
        </p:nvSpPr>
        <p:spPr>
          <a:xfrm>
            <a:off x="2734701"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0" name="Google Shape;5560;p14"/>
          <p:cNvSpPr/>
          <p:nvPr/>
        </p:nvSpPr>
        <p:spPr>
          <a:xfrm>
            <a:off x="273470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1" name="Google Shape;5561;p14"/>
          <p:cNvSpPr/>
          <p:nvPr/>
        </p:nvSpPr>
        <p:spPr>
          <a:xfrm>
            <a:off x="304722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2" name="Google Shape;5562;p14"/>
          <p:cNvSpPr/>
          <p:nvPr/>
        </p:nvSpPr>
        <p:spPr>
          <a:xfrm>
            <a:off x="311560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3" name="Google Shape;5563;p14"/>
          <p:cNvSpPr/>
          <p:nvPr/>
        </p:nvSpPr>
        <p:spPr>
          <a:xfrm>
            <a:off x="311560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4" name="Google Shape;5564;p14"/>
          <p:cNvSpPr/>
          <p:nvPr/>
        </p:nvSpPr>
        <p:spPr>
          <a:xfrm>
            <a:off x="342813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5" name="Google Shape;5565;p14"/>
          <p:cNvSpPr/>
          <p:nvPr/>
        </p:nvSpPr>
        <p:spPr>
          <a:xfrm>
            <a:off x="349650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6" name="Google Shape;5566;p14"/>
          <p:cNvSpPr/>
          <p:nvPr/>
        </p:nvSpPr>
        <p:spPr>
          <a:xfrm>
            <a:off x="349650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7" name="Google Shape;5567;p14"/>
          <p:cNvSpPr/>
          <p:nvPr/>
        </p:nvSpPr>
        <p:spPr>
          <a:xfrm>
            <a:off x="380903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8" name="Google Shape;5568;p14"/>
          <p:cNvSpPr/>
          <p:nvPr/>
        </p:nvSpPr>
        <p:spPr>
          <a:xfrm>
            <a:off x="387741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9" name="Google Shape;5569;p14"/>
          <p:cNvSpPr/>
          <p:nvPr/>
        </p:nvSpPr>
        <p:spPr>
          <a:xfrm>
            <a:off x="387741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0" name="Google Shape;5570;p14"/>
          <p:cNvSpPr/>
          <p:nvPr/>
        </p:nvSpPr>
        <p:spPr>
          <a:xfrm>
            <a:off x="4189939"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1" name="Google Shape;5571;p14"/>
          <p:cNvSpPr/>
          <p:nvPr/>
        </p:nvSpPr>
        <p:spPr>
          <a:xfrm>
            <a:off x="4258315"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2" name="Google Shape;5572;p14"/>
          <p:cNvSpPr/>
          <p:nvPr/>
        </p:nvSpPr>
        <p:spPr>
          <a:xfrm>
            <a:off x="4258315"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3" name="Google Shape;5573;p14"/>
          <p:cNvSpPr/>
          <p:nvPr/>
        </p:nvSpPr>
        <p:spPr>
          <a:xfrm>
            <a:off x="4570842"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4" name="Google Shape;5574;p14"/>
          <p:cNvSpPr/>
          <p:nvPr/>
        </p:nvSpPr>
        <p:spPr>
          <a:xfrm>
            <a:off x="4639218"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5" name="Google Shape;5575;p14"/>
          <p:cNvSpPr/>
          <p:nvPr/>
        </p:nvSpPr>
        <p:spPr>
          <a:xfrm>
            <a:off x="463921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6" name="Google Shape;5576;p14"/>
          <p:cNvSpPr/>
          <p:nvPr/>
        </p:nvSpPr>
        <p:spPr>
          <a:xfrm>
            <a:off x="4951746"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7" name="Google Shape;5577;p14"/>
          <p:cNvSpPr/>
          <p:nvPr/>
        </p:nvSpPr>
        <p:spPr>
          <a:xfrm>
            <a:off x="5020122"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8" name="Google Shape;5578;p14"/>
          <p:cNvSpPr/>
          <p:nvPr/>
        </p:nvSpPr>
        <p:spPr>
          <a:xfrm>
            <a:off x="5020122"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9" name="Google Shape;5579;p14"/>
          <p:cNvSpPr/>
          <p:nvPr/>
        </p:nvSpPr>
        <p:spPr>
          <a:xfrm>
            <a:off x="5332649"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0" name="Google Shape;5580;p14"/>
          <p:cNvSpPr/>
          <p:nvPr/>
        </p:nvSpPr>
        <p:spPr>
          <a:xfrm>
            <a:off x="5401025"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1" name="Google Shape;5581;p14"/>
          <p:cNvSpPr/>
          <p:nvPr/>
        </p:nvSpPr>
        <p:spPr>
          <a:xfrm>
            <a:off x="5401025"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2" name="Google Shape;5582;p14"/>
          <p:cNvSpPr/>
          <p:nvPr/>
        </p:nvSpPr>
        <p:spPr>
          <a:xfrm>
            <a:off x="5713553"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3" name="Google Shape;5583;p14"/>
          <p:cNvSpPr/>
          <p:nvPr/>
        </p:nvSpPr>
        <p:spPr>
          <a:xfrm>
            <a:off x="5781929"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4" name="Google Shape;5584;p14"/>
          <p:cNvSpPr/>
          <p:nvPr/>
        </p:nvSpPr>
        <p:spPr>
          <a:xfrm>
            <a:off x="5781929"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5" name="Google Shape;5585;p14"/>
          <p:cNvSpPr/>
          <p:nvPr/>
        </p:nvSpPr>
        <p:spPr>
          <a:xfrm>
            <a:off x="6094456"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6" name="Google Shape;5586;p14"/>
          <p:cNvSpPr/>
          <p:nvPr/>
        </p:nvSpPr>
        <p:spPr>
          <a:xfrm>
            <a:off x="6162832"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7" name="Google Shape;5587;p14"/>
          <p:cNvSpPr/>
          <p:nvPr/>
        </p:nvSpPr>
        <p:spPr>
          <a:xfrm>
            <a:off x="6162832"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8" name="Google Shape;5588;p14"/>
          <p:cNvSpPr/>
          <p:nvPr/>
        </p:nvSpPr>
        <p:spPr>
          <a:xfrm>
            <a:off x="6475360"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9" name="Google Shape;5589;p14"/>
          <p:cNvSpPr/>
          <p:nvPr/>
        </p:nvSpPr>
        <p:spPr>
          <a:xfrm>
            <a:off x="6543736"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0" name="Google Shape;5590;p14"/>
          <p:cNvSpPr/>
          <p:nvPr/>
        </p:nvSpPr>
        <p:spPr>
          <a:xfrm>
            <a:off x="654373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1" name="Google Shape;5591;p14"/>
          <p:cNvSpPr/>
          <p:nvPr/>
        </p:nvSpPr>
        <p:spPr>
          <a:xfrm>
            <a:off x="6856263"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2" name="Google Shape;5592;p14"/>
          <p:cNvSpPr/>
          <p:nvPr/>
        </p:nvSpPr>
        <p:spPr>
          <a:xfrm>
            <a:off x="6924639"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3" name="Google Shape;5593;p14"/>
          <p:cNvSpPr/>
          <p:nvPr/>
        </p:nvSpPr>
        <p:spPr>
          <a:xfrm>
            <a:off x="6924639"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4" name="Google Shape;5594;p14"/>
          <p:cNvSpPr/>
          <p:nvPr/>
        </p:nvSpPr>
        <p:spPr>
          <a:xfrm>
            <a:off x="7237167"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5" name="Google Shape;5595;p14"/>
          <p:cNvSpPr/>
          <p:nvPr/>
        </p:nvSpPr>
        <p:spPr>
          <a:xfrm>
            <a:off x="7305543"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6" name="Google Shape;5596;p14"/>
          <p:cNvSpPr/>
          <p:nvPr/>
        </p:nvSpPr>
        <p:spPr>
          <a:xfrm>
            <a:off x="730554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7" name="Google Shape;5597;p14"/>
          <p:cNvSpPr/>
          <p:nvPr/>
        </p:nvSpPr>
        <p:spPr>
          <a:xfrm>
            <a:off x="761807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8" name="Google Shape;5598;p14"/>
          <p:cNvSpPr/>
          <p:nvPr/>
        </p:nvSpPr>
        <p:spPr>
          <a:xfrm>
            <a:off x="768644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9" name="Google Shape;5599;p14"/>
          <p:cNvSpPr/>
          <p:nvPr/>
        </p:nvSpPr>
        <p:spPr>
          <a:xfrm>
            <a:off x="768644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0" name="Google Shape;5600;p14"/>
          <p:cNvSpPr/>
          <p:nvPr/>
        </p:nvSpPr>
        <p:spPr>
          <a:xfrm>
            <a:off x="7998974"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1" name="Google Shape;5601;p14"/>
          <p:cNvSpPr/>
          <p:nvPr/>
        </p:nvSpPr>
        <p:spPr>
          <a:xfrm>
            <a:off x="8067350"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2" name="Google Shape;5602;p14"/>
          <p:cNvSpPr/>
          <p:nvPr/>
        </p:nvSpPr>
        <p:spPr>
          <a:xfrm>
            <a:off x="806735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3" name="Google Shape;5603;p14"/>
          <p:cNvSpPr/>
          <p:nvPr/>
        </p:nvSpPr>
        <p:spPr>
          <a:xfrm>
            <a:off x="8379877"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4" name="Google Shape;5604;p14"/>
          <p:cNvSpPr/>
          <p:nvPr/>
        </p:nvSpPr>
        <p:spPr>
          <a:xfrm>
            <a:off x="8448253"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5" name="Google Shape;5605;p14"/>
          <p:cNvSpPr/>
          <p:nvPr/>
        </p:nvSpPr>
        <p:spPr>
          <a:xfrm>
            <a:off x="844825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6" name="Google Shape;5606;p14"/>
          <p:cNvSpPr/>
          <p:nvPr/>
        </p:nvSpPr>
        <p:spPr>
          <a:xfrm>
            <a:off x="8760781"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7" name="Google Shape;5607;p14"/>
          <p:cNvSpPr/>
          <p:nvPr/>
        </p:nvSpPr>
        <p:spPr>
          <a:xfrm>
            <a:off x="8829157"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8" name="Google Shape;5608;p14"/>
          <p:cNvSpPr/>
          <p:nvPr/>
        </p:nvSpPr>
        <p:spPr>
          <a:xfrm>
            <a:off x="882915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9" name="Google Shape;5609;p14"/>
          <p:cNvSpPr/>
          <p:nvPr/>
        </p:nvSpPr>
        <p:spPr>
          <a:xfrm>
            <a:off x="9141684"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0" name="Google Shape;5610;p14"/>
          <p:cNvSpPr/>
          <p:nvPr/>
        </p:nvSpPr>
        <p:spPr>
          <a:xfrm>
            <a:off x="9210060"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1" name="Google Shape;5611;p14"/>
          <p:cNvSpPr/>
          <p:nvPr/>
        </p:nvSpPr>
        <p:spPr>
          <a:xfrm>
            <a:off x="921006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2" name="Google Shape;5612;p14"/>
          <p:cNvSpPr/>
          <p:nvPr/>
        </p:nvSpPr>
        <p:spPr>
          <a:xfrm>
            <a:off x="9522588"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3" name="Google Shape;5613;p14"/>
          <p:cNvSpPr/>
          <p:nvPr/>
        </p:nvSpPr>
        <p:spPr>
          <a:xfrm>
            <a:off x="9590964"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4" name="Google Shape;5614;p14"/>
          <p:cNvSpPr/>
          <p:nvPr/>
        </p:nvSpPr>
        <p:spPr>
          <a:xfrm>
            <a:off x="959096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5" name="Google Shape;5615;p14"/>
          <p:cNvSpPr/>
          <p:nvPr/>
        </p:nvSpPr>
        <p:spPr>
          <a:xfrm>
            <a:off x="9903491"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6" name="Google Shape;5616;p14"/>
          <p:cNvSpPr/>
          <p:nvPr/>
        </p:nvSpPr>
        <p:spPr>
          <a:xfrm>
            <a:off x="9971867"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7" name="Google Shape;5617;p14"/>
          <p:cNvSpPr/>
          <p:nvPr/>
        </p:nvSpPr>
        <p:spPr>
          <a:xfrm>
            <a:off x="997186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8" name="Google Shape;5618;p14"/>
          <p:cNvSpPr/>
          <p:nvPr/>
        </p:nvSpPr>
        <p:spPr>
          <a:xfrm>
            <a:off x="10284395"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9" name="Google Shape;5619;p14"/>
          <p:cNvSpPr/>
          <p:nvPr/>
        </p:nvSpPr>
        <p:spPr>
          <a:xfrm>
            <a:off x="10352771"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0" name="Google Shape;5620;p14"/>
          <p:cNvSpPr/>
          <p:nvPr/>
        </p:nvSpPr>
        <p:spPr>
          <a:xfrm>
            <a:off x="1035277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1" name="Google Shape;5621;p14"/>
          <p:cNvSpPr/>
          <p:nvPr/>
        </p:nvSpPr>
        <p:spPr>
          <a:xfrm>
            <a:off x="1066529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2" name="Google Shape;5622;p14"/>
          <p:cNvSpPr/>
          <p:nvPr/>
        </p:nvSpPr>
        <p:spPr>
          <a:xfrm>
            <a:off x="1073367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3" name="Google Shape;5623;p14"/>
          <p:cNvSpPr/>
          <p:nvPr/>
        </p:nvSpPr>
        <p:spPr>
          <a:xfrm>
            <a:off x="1073367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4" name="Google Shape;5624;p14"/>
          <p:cNvSpPr/>
          <p:nvPr/>
        </p:nvSpPr>
        <p:spPr>
          <a:xfrm>
            <a:off x="11046202"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5" name="Google Shape;5625;p14"/>
          <p:cNvSpPr/>
          <p:nvPr/>
        </p:nvSpPr>
        <p:spPr>
          <a:xfrm>
            <a:off x="11114578"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6" name="Google Shape;5626;p14"/>
          <p:cNvSpPr/>
          <p:nvPr/>
        </p:nvSpPr>
        <p:spPr>
          <a:xfrm>
            <a:off x="111145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7" name="Google Shape;5627;p14"/>
          <p:cNvSpPr/>
          <p:nvPr/>
        </p:nvSpPr>
        <p:spPr>
          <a:xfrm>
            <a:off x="1142710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8" name="Google Shape;5628;p14"/>
          <p:cNvSpPr/>
          <p:nvPr/>
        </p:nvSpPr>
        <p:spPr>
          <a:xfrm>
            <a:off x="1149548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9" name="Google Shape;5629;p14"/>
          <p:cNvSpPr/>
          <p:nvPr/>
        </p:nvSpPr>
        <p:spPr>
          <a:xfrm>
            <a:off x="1149548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0" name="Google Shape;5630;p14"/>
          <p:cNvSpPr/>
          <p:nvPr/>
        </p:nvSpPr>
        <p:spPr>
          <a:xfrm>
            <a:off x="11808002"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1" name="Google Shape;5631;p14"/>
          <p:cNvSpPr/>
          <p:nvPr/>
        </p:nvSpPr>
        <p:spPr>
          <a:xfrm>
            <a:off x="11876378"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2" name="Google Shape;5632;p14"/>
          <p:cNvSpPr/>
          <p:nvPr/>
        </p:nvSpPr>
        <p:spPr>
          <a:xfrm>
            <a:off x="118763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3" name="Google Shape;5633;p14"/>
          <p:cNvSpPr/>
          <p:nvPr/>
        </p:nvSpPr>
        <p:spPr>
          <a:xfrm>
            <a:off x="11808002"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4" name="Google Shape;5634;p14"/>
          <p:cNvSpPr/>
          <p:nvPr/>
        </p:nvSpPr>
        <p:spPr>
          <a:xfrm>
            <a:off x="11876378"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5" name="Google Shape;5635;p14"/>
          <p:cNvSpPr/>
          <p:nvPr/>
        </p:nvSpPr>
        <p:spPr>
          <a:xfrm>
            <a:off x="118763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6" name="Google Shape;5636;p14"/>
          <p:cNvSpPr/>
          <p:nvPr/>
        </p:nvSpPr>
        <p:spPr>
          <a:xfrm>
            <a:off x="118080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7" name="Google Shape;5637;p14"/>
          <p:cNvSpPr/>
          <p:nvPr/>
        </p:nvSpPr>
        <p:spPr>
          <a:xfrm>
            <a:off x="118763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8" name="Google Shape;5638;p14"/>
          <p:cNvSpPr/>
          <p:nvPr/>
        </p:nvSpPr>
        <p:spPr>
          <a:xfrm>
            <a:off x="118763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9" name="Google Shape;5639;p14"/>
          <p:cNvSpPr/>
          <p:nvPr/>
        </p:nvSpPr>
        <p:spPr>
          <a:xfrm>
            <a:off x="118080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0" name="Google Shape;5640;p14"/>
          <p:cNvSpPr/>
          <p:nvPr/>
        </p:nvSpPr>
        <p:spPr>
          <a:xfrm>
            <a:off x="118763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1" name="Google Shape;5641;p14"/>
          <p:cNvSpPr/>
          <p:nvPr/>
        </p:nvSpPr>
        <p:spPr>
          <a:xfrm>
            <a:off x="118763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2" name="Google Shape;5642;p14"/>
          <p:cNvSpPr/>
          <p:nvPr/>
        </p:nvSpPr>
        <p:spPr>
          <a:xfrm>
            <a:off x="11808002" y="495124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3" name="Google Shape;5643;p14"/>
          <p:cNvSpPr/>
          <p:nvPr/>
        </p:nvSpPr>
        <p:spPr>
          <a:xfrm>
            <a:off x="11876378" y="502003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4" name="Google Shape;5644;p14"/>
          <p:cNvSpPr/>
          <p:nvPr/>
        </p:nvSpPr>
        <p:spPr>
          <a:xfrm>
            <a:off x="11876378"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5" name="Google Shape;5645;p14"/>
          <p:cNvSpPr/>
          <p:nvPr/>
        </p:nvSpPr>
        <p:spPr>
          <a:xfrm>
            <a:off x="11808002"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6" name="Google Shape;5646;p14"/>
          <p:cNvSpPr/>
          <p:nvPr/>
        </p:nvSpPr>
        <p:spPr>
          <a:xfrm>
            <a:off x="11876378"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7" name="Google Shape;5647;p14"/>
          <p:cNvSpPr/>
          <p:nvPr/>
        </p:nvSpPr>
        <p:spPr>
          <a:xfrm>
            <a:off x="11876378"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8" name="Google Shape;5648;p14"/>
          <p:cNvSpPr/>
          <p:nvPr/>
        </p:nvSpPr>
        <p:spPr>
          <a:xfrm>
            <a:off x="11808002"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9" name="Google Shape;5649;p14"/>
          <p:cNvSpPr/>
          <p:nvPr/>
        </p:nvSpPr>
        <p:spPr>
          <a:xfrm>
            <a:off x="11876378"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0" name="Google Shape;5650;p14"/>
          <p:cNvSpPr/>
          <p:nvPr/>
        </p:nvSpPr>
        <p:spPr>
          <a:xfrm>
            <a:off x="11876378"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1" name="Google Shape;5651;p14"/>
          <p:cNvSpPr/>
          <p:nvPr/>
        </p:nvSpPr>
        <p:spPr>
          <a:xfrm>
            <a:off x="11808002"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2" name="Google Shape;5652;p14"/>
          <p:cNvSpPr/>
          <p:nvPr/>
        </p:nvSpPr>
        <p:spPr>
          <a:xfrm>
            <a:off x="11876378"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3" name="Google Shape;5653;p14"/>
          <p:cNvSpPr/>
          <p:nvPr/>
        </p:nvSpPr>
        <p:spPr>
          <a:xfrm>
            <a:off x="11876378"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4" name="Google Shape;5654;p14"/>
          <p:cNvSpPr/>
          <p:nvPr/>
        </p:nvSpPr>
        <p:spPr>
          <a:xfrm>
            <a:off x="11808002"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5" name="Google Shape;5655;p14"/>
          <p:cNvSpPr/>
          <p:nvPr/>
        </p:nvSpPr>
        <p:spPr>
          <a:xfrm>
            <a:off x="11876378"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6" name="Google Shape;5656;p14"/>
          <p:cNvSpPr/>
          <p:nvPr/>
        </p:nvSpPr>
        <p:spPr>
          <a:xfrm>
            <a:off x="11876378"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7" name="Google Shape;5657;p14"/>
          <p:cNvSpPr/>
          <p:nvPr/>
        </p:nvSpPr>
        <p:spPr>
          <a:xfrm>
            <a:off x="11808002"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8" name="Google Shape;5658;p14"/>
          <p:cNvSpPr/>
          <p:nvPr/>
        </p:nvSpPr>
        <p:spPr>
          <a:xfrm>
            <a:off x="11876378"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9" name="Google Shape;5659;p14"/>
          <p:cNvSpPr/>
          <p:nvPr/>
        </p:nvSpPr>
        <p:spPr>
          <a:xfrm>
            <a:off x="11876378"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0" name="Google Shape;5660;p14"/>
          <p:cNvSpPr/>
          <p:nvPr/>
        </p:nvSpPr>
        <p:spPr>
          <a:xfrm>
            <a:off x="11808002" y="266605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1" name="Google Shape;5661;p14"/>
          <p:cNvSpPr/>
          <p:nvPr/>
        </p:nvSpPr>
        <p:spPr>
          <a:xfrm>
            <a:off x="11876378" y="273485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2" name="Google Shape;5662;p14"/>
          <p:cNvSpPr/>
          <p:nvPr/>
        </p:nvSpPr>
        <p:spPr>
          <a:xfrm>
            <a:off x="11876378"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3" name="Google Shape;5663;p14"/>
          <p:cNvSpPr/>
          <p:nvPr/>
        </p:nvSpPr>
        <p:spPr>
          <a:xfrm>
            <a:off x="11808002" y="228518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4" name="Google Shape;5664;p14"/>
          <p:cNvSpPr/>
          <p:nvPr/>
        </p:nvSpPr>
        <p:spPr>
          <a:xfrm>
            <a:off x="11876378" y="235398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5" name="Google Shape;5665;p14"/>
          <p:cNvSpPr/>
          <p:nvPr/>
        </p:nvSpPr>
        <p:spPr>
          <a:xfrm>
            <a:off x="11876378"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6" name="Google Shape;5666;p14"/>
          <p:cNvSpPr/>
          <p:nvPr/>
        </p:nvSpPr>
        <p:spPr>
          <a:xfrm>
            <a:off x="11808002"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7" name="Google Shape;5667;p14"/>
          <p:cNvSpPr/>
          <p:nvPr/>
        </p:nvSpPr>
        <p:spPr>
          <a:xfrm>
            <a:off x="11876378"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8" name="Google Shape;5668;p14"/>
          <p:cNvSpPr/>
          <p:nvPr/>
        </p:nvSpPr>
        <p:spPr>
          <a:xfrm>
            <a:off x="11876378"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9" name="Google Shape;5669;p14"/>
          <p:cNvSpPr/>
          <p:nvPr/>
        </p:nvSpPr>
        <p:spPr>
          <a:xfrm>
            <a:off x="11808002"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0" name="Google Shape;5670;p14"/>
          <p:cNvSpPr/>
          <p:nvPr/>
        </p:nvSpPr>
        <p:spPr>
          <a:xfrm>
            <a:off x="11876378"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1" name="Google Shape;5671;p14"/>
          <p:cNvSpPr/>
          <p:nvPr/>
        </p:nvSpPr>
        <p:spPr>
          <a:xfrm>
            <a:off x="11876378"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2" name="Google Shape;5672;p14"/>
          <p:cNvSpPr/>
          <p:nvPr/>
        </p:nvSpPr>
        <p:spPr>
          <a:xfrm>
            <a:off x="11808002"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3" name="Google Shape;5673;p14"/>
          <p:cNvSpPr/>
          <p:nvPr/>
        </p:nvSpPr>
        <p:spPr>
          <a:xfrm>
            <a:off x="11876378"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4" name="Google Shape;5674;p14"/>
          <p:cNvSpPr/>
          <p:nvPr/>
        </p:nvSpPr>
        <p:spPr>
          <a:xfrm>
            <a:off x="1187637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5" name="Google Shape;5675;p14"/>
          <p:cNvSpPr/>
          <p:nvPr/>
        </p:nvSpPr>
        <p:spPr>
          <a:xfrm>
            <a:off x="11808002"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6" name="Google Shape;5676;p14"/>
          <p:cNvSpPr/>
          <p:nvPr/>
        </p:nvSpPr>
        <p:spPr>
          <a:xfrm>
            <a:off x="11876378"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7" name="Google Shape;5677;p14"/>
          <p:cNvSpPr/>
          <p:nvPr/>
        </p:nvSpPr>
        <p:spPr>
          <a:xfrm>
            <a:off x="1187637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8" name="Google Shape;5678;p14"/>
          <p:cNvSpPr/>
          <p:nvPr/>
        </p:nvSpPr>
        <p:spPr>
          <a:xfrm>
            <a:off x="11808002"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9" name="Google Shape;5679;p14"/>
          <p:cNvSpPr/>
          <p:nvPr/>
        </p:nvSpPr>
        <p:spPr>
          <a:xfrm>
            <a:off x="11876378"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0" name="Google Shape;5680;p14"/>
          <p:cNvSpPr/>
          <p:nvPr/>
        </p:nvSpPr>
        <p:spPr>
          <a:xfrm>
            <a:off x="1187637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1" name="Google Shape;5681;p14"/>
          <p:cNvSpPr/>
          <p:nvPr/>
        </p:nvSpPr>
        <p:spPr>
          <a:xfrm>
            <a:off x="952258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2" name="Google Shape;5682;p14"/>
          <p:cNvSpPr/>
          <p:nvPr/>
        </p:nvSpPr>
        <p:spPr>
          <a:xfrm>
            <a:off x="959096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3" name="Google Shape;5683;p14"/>
          <p:cNvSpPr/>
          <p:nvPr/>
        </p:nvSpPr>
        <p:spPr>
          <a:xfrm>
            <a:off x="959096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4" name="Google Shape;5684;p14"/>
          <p:cNvSpPr/>
          <p:nvPr/>
        </p:nvSpPr>
        <p:spPr>
          <a:xfrm>
            <a:off x="9903491"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5" name="Google Shape;5685;p14"/>
          <p:cNvSpPr/>
          <p:nvPr/>
        </p:nvSpPr>
        <p:spPr>
          <a:xfrm>
            <a:off x="9971867"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6" name="Google Shape;5686;p14"/>
          <p:cNvSpPr/>
          <p:nvPr/>
        </p:nvSpPr>
        <p:spPr>
          <a:xfrm>
            <a:off x="997186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7" name="Google Shape;5687;p14"/>
          <p:cNvSpPr/>
          <p:nvPr/>
        </p:nvSpPr>
        <p:spPr>
          <a:xfrm>
            <a:off x="10284395"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8" name="Google Shape;5688;p14"/>
          <p:cNvSpPr/>
          <p:nvPr/>
        </p:nvSpPr>
        <p:spPr>
          <a:xfrm>
            <a:off x="10352771"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9" name="Google Shape;5689;p14"/>
          <p:cNvSpPr/>
          <p:nvPr/>
        </p:nvSpPr>
        <p:spPr>
          <a:xfrm>
            <a:off x="1035277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0" name="Google Shape;5690;p14"/>
          <p:cNvSpPr/>
          <p:nvPr/>
        </p:nvSpPr>
        <p:spPr>
          <a:xfrm>
            <a:off x="10665298"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1" name="Google Shape;5691;p14"/>
          <p:cNvSpPr/>
          <p:nvPr/>
        </p:nvSpPr>
        <p:spPr>
          <a:xfrm>
            <a:off x="10733674"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2" name="Google Shape;5692;p14"/>
          <p:cNvSpPr/>
          <p:nvPr/>
        </p:nvSpPr>
        <p:spPr>
          <a:xfrm>
            <a:off x="1073367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3" name="Google Shape;5693;p14"/>
          <p:cNvSpPr/>
          <p:nvPr/>
        </p:nvSpPr>
        <p:spPr>
          <a:xfrm>
            <a:off x="11046202"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4" name="Google Shape;5694;p14"/>
          <p:cNvSpPr/>
          <p:nvPr/>
        </p:nvSpPr>
        <p:spPr>
          <a:xfrm>
            <a:off x="11114578"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5" name="Google Shape;5695;p14"/>
          <p:cNvSpPr/>
          <p:nvPr/>
        </p:nvSpPr>
        <p:spPr>
          <a:xfrm>
            <a:off x="111145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6" name="Google Shape;5696;p14"/>
          <p:cNvSpPr/>
          <p:nvPr/>
        </p:nvSpPr>
        <p:spPr>
          <a:xfrm>
            <a:off x="1142710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7" name="Google Shape;5697;p14"/>
          <p:cNvSpPr/>
          <p:nvPr/>
        </p:nvSpPr>
        <p:spPr>
          <a:xfrm>
            <a:off x="1149548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8" name="Google Shape;5698;p14"/>
          <p:cNvSpPr/>
          <p:nvPr/>
        </p:nvSpPr>
        <p:spPr>
          <a:xfrm>
            <a:off x="1149548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9" name="Google Shape;5699;p14"/>
          <p:cNvSpPr/>
          <p:nvPr/>
        </p:nvSpPr>
        <p:spPr>
          <a:xfrm>
            <a:off x="1180800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00" name="Google Shape;5700;p14"/>
          <p:cNvSpPr/>
          <p:nvPr/>
        </p:nvSpPr>
        <p:spPr>
          <a:xfrm>
            <a:off x="1187637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01" name="Google Shape;5701;p14"/>
          <p:cNvSpPr/>
          <p:nvPr/>
        </p:nvSpPr>
        <p:spPr>
          <a:xfrm>
            <a:off x="118763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GO - Title and Content 3">
  <p:cSld name="LEGO - Title and Content 3">
    <p:bg>
      <p:bgPr>
        <a:gradFill>
          <a:gsLst>
            <a:gs pos="0">
              <a:srgbClr val="FAFAFA"/>
            </a:gs>
            <a:gs pos="47000">
              <a:srgbClr val="FAFAFA"/>
            </a:gs>
            <a:gs pos="83000">
              <a:srgbClr val="D6D6D6"/>
            </a:gs>
            <a:gs pos="100000">
              <a:srgbClr val="E3E3E3"/>
            </a:gs>
          </a:gsLst>
          <a:path path="circle">
            <a:fillToRect l="50000" t="50000" r="50000" b="50000"/>
          </a:path>
          <a:tileRect/>
        </a:gradFill>
        <a:effectLst/>
      </p:bgPr>
    </p:bg>
    <p:spTree>
      <p:nvGrpSpPr>
        <p:cNvPr id="1" name="Shape 5702"/>
        <p:cNvGrpSpPr/>
        <p:nvPr/>
      </p:nvGrpSpPr>
      <p:grpSpPr>
        <a:xfrm>
          <a:off x="0" y="0"/>
          <a:ext cx="0" cy="0"/>
          <a:chOff x="0" y="0"/>
          <a:chExt cx="0" cy="0"/>
        </a:xfrm>
      </p:grpSpPr>
      <p:sp>
        <p:nvSpPr>
          <p:cNvPr id="5703" name="Google Shape;5703;p15"/>
          <p:cNvSpPr txBox="1">
            <a:spLocks noGrp="1"/>
          </p:cNvSpPr>
          <p:nvPr>
            <p:ph type="title"/>
          </p:nvPr>
        </p:nvSpPr>
        <p:spPr>
          <a:xfrm>
            <a:off x="838200" y="527134"/>
            <a:ext cx="10515600" cy="85249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5400"/>
              <a:buFont typeface="Calibri"/>
              <a:buNone/>
              <a:defRPr sz="5400"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04" name="Google Shape;5704;p15"/>
          <p:cNvSpPr txBox="1">
            <a:spLocks noGrp="1"/>
          </p:cNvSpPr>
          <p:nvPr>
            <p:ph type="body" idx="1"/>
          </p:nvPr>
        </p:nvSpPr>
        <p:spPr>
          <a:xfrm>
            <a:off x="838200" y="2218826"/>
            <a:ext cx="10515600" cy="356294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05" name="Google Shape;5705;p15"/>
          <p:cNvSpPr txBox="1">
            <a:spLocks noGrp="1"/>
          </p:cNvSpPr>
          <p:nvPr>
            <p:ph type="dt" idx="10"/>
          </p:nvPr>
        </p:nvSpPr>
        <p:spPr>
          <a:xfrm>
            <a:off x="838200" y="599440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06" name="Google Shape;5706;p15"/>
          <p:cNvSpPr txBox="1">
            <a:spLocks noGrp="1"/>
          </p:cNvSpPr>
          <p:nvPr>
            <p:ph type="ftr" idx="11"/>
          </p:nvPr>
        </p:nvSpPr>
        <p:spPr>
          <a:xfrm>
            <a:off x="4038600" y="599440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07" name="Google Shape;5707;p15"/>
          <p:cNvSpPr txBox="1">
            <a:spLocks noGrp="1"/>
          </p:cNvSpPr>
          <p:nvPr>
            <p:ph type="sldNum" idx="12"/>
          </p:nvPr>
        </p:nvSpPr>
        <p:spPr>
          <a:xfrm>
            <a:off x="8610600" y="59944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08" name="Google Shape;5708;p15"/>
          <p:cNvSpPr/>
          <p:nvPr/>
        </p:nvSpPr>
        <p:spPr>
          <a:xfrm>
            <a:off x="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09" name="Google Shape;5709;p15"/>
          <p:cNvSpPr/>
          <p:nvPr/>
        </p:nvSpPr>
        <p:spPr>
          <a:xfrm>
            <a:off x="6837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0" name="Google Shape;5710;p15"/>
          <p:cNvSpPr/>
          <p:nvPr/>
        </p:nvSpPr>
        <p:spPr>
          <a:xfrm>
            <a:off x="6837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1" name="Google Shape;5711;p15"/>
          <p:cNvSpPr/>
          <p:nvPr/>
        </p:nvSpPr>
        <p:spPr>
          <a:xfrm>
            <a:off x="380904"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2" name="Google Shape;5712;p15"/>
          <p:cNvSpPr/>
          <p:nvPr/>
        </p:nvSpPr>
        <p:spPr>
          <a:xfrm>
            <a:off x="449280"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3" name="Google Shape;5713;p15"/>
          <p:cNvSpPr/>
          <p:nvPr/>
        </p:nvSpPr>
        <p:spPr>
          <a:xfrm>
            <a:off x="44928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4" name="Google Shape;5714;p15"/>
          <p:cNvSpPr/>
          <p:nvPr/>
        </p:nvSpPr>
        <p:spPr>
          <a:xfrm>
            <a:off x="76180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5" name="Google Shape;5715;p15"/>
          <p:cNvSpPr/>
          <p:nvPr/>
        </p:nvSpPr>
        <p:spPr>
          <a:xfrm>
            <a:off x="83018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6" name="Google Shape;5716;p15"/>
          <p:cNvSpPr/>
          <p:nvPr/>
        </p:nvSpPr>
        <p:spPr>
          <a:xfrm>
            <a:off x="83018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7" name="Google Shape;5717;p15"/>
          <p:cNvSpPr/>
          <p:nvPr/>
        </p:nvSpPr>
        <p:spPr>
          <a:xfrm>
            <a:off x="114271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8" name="Google Shape;5718;p15"/>
          <p:cNvSpPr/>
          <p:nvPr/>
        </p:nvSpPr>
        <p:spPr>
          <a:xfrm>
            <a:off x="121108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9" name="Google Shape;5719;p15"/>
          <p:cNvSpPr/>
          <p:nvPr/>
        </p:nvSpPr>
        <p:spPr>
          <a:xfrm>
            <a:off x="121108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0" name="Google Shape;5720;p15"/>
          <p:cNvSpPr/>
          <p:nvPr/>
        </p:nvSpPr>
        <p:spPr>
          <a:xfrm>
            <a:off x="1523614"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1" name="Google Shape;5721;p15"/>
          <p:cNvSpPr/>
          <p:nvPr/>
        </p:nvSpPr>
        <p:spPr>
          <a:xfrm>
            <a:off x="1591990"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2" name="Google Shape;5722;p15"/>
          <p:cNvSpPr/>
          <p:nvPr/>
        </p:nvSpPr>
        <p:spPr>
          <a:xfrm>
            <a:off x="159199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3" name="Google Shape;5723;p15"/>
          <p:cNvSpPr/>
          <p:nvPr/>
        </p:nvSpPr>
        <p:spPr>
          <a:xfrm>
            <a:off x="1904518"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4" name="Google Shape;5724;p15"/>
          <p:cNvSpPr/>
          <p:nvPr/>
        </p:nvSpPr>
        <p:spPr>
          <a:xfrm>
            <a:off x="1972894"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5" name="Google Shape;5725;p15"/>
          <p:cNvSpPr/>
          <p:nvPr/>
        </p:nvSpPr>
        <p:spPr>
          <a:xfrm>
            <a:off x="197289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6" name="Google Shape;5726;p15"/>
          <p:cNvSpPr/>
          <p:nvPr/>
        </p:nvSpPr>
        <p:spPr>
          <a:xfrm>
            <a:off x="228542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7" name="Google Shape;5727;p15"/>
          <p:cNvSpPr/>
          <p:nvPr/>
        </p:nvSpPr>
        <p:spPr>
          <a:xfrm>
            <a:off x="235379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8" name="Google Shape;5728;p15"/>
          <p:cNvSpPr/>
          <p:nvPr/>
        </p:nvSpPr>
        <p:spPr>
          <a:xfrm>
            <a:off x="235379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9" name="Google Shape;5729;p15"/>
          <p:cNvSpPr/>
          <p:nvPr/>
        </p:nvSpPr>
        <p:spPr>
          <a:xfrm>
            <a:off x="266632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0" name="Google Shape;5730;p15"/>
          <p:cNvSpPr/>
          <p:nvPr/>
        </p:nvSpPr>
        <p:spPr>
          <a:xfrm>
            <a:off x="273470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1" name="Google Shape;5731;p15"/>
          <p:cNvSpPr/>
          <p:nvPr/>
        </p:nvSpPr>
        <p:spPr>
          <a:xfrm>
            <a:off x="273470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2" name="Google Shape;5732;p15"/>
          <p:cNvSpPr/>
          <p:nvPr/>
        </p:nvSpPr>
        <p:spPr>
          <a:xfrm>
            <a:off x="304722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3" name="Google Shape;5733;p15"/>
          <p:cNvSpPr/>
          <p:nvPr/>
        </p:nvSpPr>
        <p:spPr>
          <a:xfrm>
            <a:off x="311560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4" name="Google Shape;5734;p15"/>
          <p:cNvSpPr/>
          <p:nvPr/>
        </p:nvSpPr>
        <p:spPr>
          <a:xfrm>
            <a:off x="311560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5" name="Google Shape;5735;p15"/>
          <p:cNvSpPr/>
          <p:nvPr/>
        </p:nvSpPr>
        <p:spPr>
          <a:xfrm>
            <a:off x="3428132"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6" name="Google Shape;5736;p15"/>
          <p:cNvSpPr/>
          <p:nvPr/>
        </p:nvSpPr>
        <p:spPr>
          <a:xfrm>
            <a:off x="3496508"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7" name="Google Shape;5737;p15"/>
          <p:cNvSpPr/>
          <p:nvPr/>
        </p:nvSpPr>
        <p:spPr>
          <a:xfrm>
            <a:off x="349650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8" name="Google Shape;5738;p15"/>
          <p:cNvSpPr/>
          <p:nvPr/>
        </p:nvSpPr>
        <p:spPr>
          <a:xfrm>
            <a:off x="3809035"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9" name="Google Shape;5739;p15"/>
          <p:cNvSpPr/>
          <p:nvPr/>
        </p:nvSpPr>
        <p:spPr>
          <a:xfrm>
            <a:off x="3877411"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0" name="Google Shape;5740;p15"/>
          <p:cNvSpPr/>
          <p:nvPr/>
        </p:nvSpPr>
        <p:spPr>
          <a:xfrm>
            <a:off x="387741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1" name="Google Shape;5741;p15"/>
          <p:cNvSpPr/>
          <p:nvPr/>
        </p:nvSpPr>
        <p:spPr>
          <a:xfrm>
            <a:off x="4189939"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2" name="Google Shape;5742;p15"/>
          <p:cNvSpPr/>
          <p:nvPr/>
        </p:nvSpPr>
        <p:spPr>
          <a:xfrm>
            <a:off x="4258315"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3" name="Google Shape;5743;p15"/>
          <p:cNvSpPr/>
          <p:nvPr/>
        </p:nvSpPr>
        <p:spPr>
          <a:xfrm>
            <a:off x="425831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4" name="Google Shape;5744;p15"/>
          <p:cNvSpPr/>
          <p:nvPr/>
        </p:nvSpPr>
        <p:spPr>
          <a:xfrm>
            <a:off x="4570842"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5" name="Google Shape;5745;p15"/>
          <p:cNvSpPr/>
          <p:nvPr/>
        </p:nvSpPr>
        <p:spPr>
          <a:xfrm>
            <a:off x="4639218"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6" name="Google Shape;5746;p15"/>
          <p:cNvSpPr/>
          <p:nvPr/>
        </p:nvSpPr>
        <p:spPr>
          <a:xfrm>
            <a:off x="463921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7" name="Google Shape;5747;p15"/>
          <p:cNvSpPr/>
          <p:nvPr/>
        </p:nvSpPr>
        <p:spPr>
          <a:xfrm>
            <a:off x="4951746"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8" name="Google Shape;5748;p15"/>
          <p:cNvSpPr/>
          <p:nvPr/>
        </p:nvSpPr>
        <p:spPr>
          <a:xfrm>
            <a:off x="5020122"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9" name="Google Shape;5749;p15"/>
          <p:cNvSpPr/>
          <p:nvPr/>
        </p:nvSpPr>
        <p:spPr>
          <a:xfrm>
            <a:off x="502012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0" name="Google Shape;5750;p15"/>
          <p:cNvSpPr/>
          <p:nvPr/>
        </p:nvSpPr>
        <p:spPr>
          <a:xfrm>
            <a:off x="5332649"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1" name="Google Shape;5751;p15"/>
          <p:cNvSpPr/>
          <p:nvPr/>
        </p:nvSpPr>
        <p:spPr>
          <a:xfrm>
            <a:off x="5401025"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2" name="Google Shape;5752;p15"/>
          <p:cNvSpPr/>
          <p:nvPr/>
        </p:nvSpPr>
        <p:spPr>
          <a:xfrm>
            <a:off x="540102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3" name="Google Shape;5753;p15"/>
          <p:cNvSpPr/>
          <p:nvPr/>
        </p:nvSpPr>
        <p:spPr>
          <a:xfrm>
            <a:off x="571355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4" name="Google Shape;5754;p15"/>
          <p:cNvSpPr/>
          <p:nvPr/>
        </p:nvSpPr>
        <p:spPr>
          <a:xfrm>
            <a:off x="578192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5" name="Google Shape;5755;p15"/>
          <p:cNvSpPr/>
          <p:nvPr/>
        </p:nvSpPr>
        <p:spPr>
          <a:xfrm>
            <a:off x="578192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6" name="Google Shape;5756;p15"/>
          <p:cNvSpPr/>
          <p:nvPr/>
        </p:nvSpPr>
        <p:spPr>
          <a:xfrm>
            <a:off x="6094456"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7" name="Google Shape;5757;p15"/>
          <p:cNvSpPr/>
          <p:nvPr/>
        </p:nvSpPr>
        <p:spPr>
          <a:xfrm>
            <a:off x="6162832"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8" name="Google Shape;5758;p15"/>
          <p:cNvSpPr/>
          <p:nvPr/>
        </p:nvSpPr>
        <p:spPr>
          <a:xfrm>
            <a:off x="616283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9" name="Google Shape;5759;p15"/>
          <p:cNvSpPr/>
          <p:nvPr/>
        </p:nvSpPr>
        <p:spPr>
          <a:xfrm>
            <a:off x="647536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0" name="Google Shape;5760;p15"/>
          <p:cNvSpPr/>
          <p:nvPr/>
        </p:nvSpPr>
        <p:spPr>
          <a:xfrm>
            <a:off x="654373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1" name="Google Shape;5761;p15"/>
          <p:cNvSpPr/>
          <p:nvPr/>
        </p:nvSpPr>
        <p:spPr>
          <a:xfrm>
            <a:off x="654373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2" name="Google Shape;5762;p15"/>
          <p:cNvSpPr/>
          <p:nvPr/>
        </p:nvSpPr>
        <p:spPr>
          <a:xfrm>
            <a:off x="685626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3" name="Google Shape;5763;p15"/>
          <p:cNvSpPr/>
          <p:nvPr/>
        </p:nvSpPr>
        <p:spPr>
          <a:xfrm>
            <a:off x="692463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4" name="Google Shape;5764;p15"/>
          <p:cNvSpPr/>
          <p:nvPr/>
        </p:nvSpPr>
        <p:spPr>
          <a:xfrm>
            <a:off x="692463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5" name="Google Shape;5765;p15"/>
          <p:cNvSpPr/>
          <p:nvPr/>
        </p:nvSpPr>
        <p:spPr>
          <a:xfrm>
            <a:off x="723716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6" name="Google Shape;5766;p15"/>
          <p:cNvSpPr/>
          <p:nvPr/>
        </p:nvSpPr>
        <p:spPr>
          <a:xfrm>
            <a:off x="730554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7" name="Google Shape;5767;p15"/>
          <p:cNvSpPr/>
          <p:nvPr/>
        </p:nvSpPr>
        <p:spPr>
          <a:xfrm>
            <a:off x="730554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8" name="Google Shape;5768;p15"/>
          <p:cNvSpPr/>
          <p:nvPr/>
        </p:nvSpPr>
        <p:spPr>
          <a:xfrm>
            <a:off x="7618070"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9" name="Google Shape;5769;p15"/>
          <p:cNvSpPr/>
          <p:nvPr/>
        </p:nvSpPr>
        <p:spPr>
          <a:xfrm>
            <a:off x="7686446"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0" name="Google Shape;5770;p15"/>
          <p:cNvSpPr/>
          <p:nvPr/>
        </p:nvSpPr>
        <p:spPr>
          <a:xfrm>
            <a:off x="768644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1" name="Google Shape;5771;p15"/>
          <p:cNvSpPr/>
          <p:nvPr/>
        </p:nvSpPr>
        <p:spPr>
          <a:xfrm>
            <a:off x="7998974"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2" name="Google Shape;5772;p15"/>
          <p:cNvSpPr/>
          <p:nvPr/>
        </p:nvSpPr>
        <p:spPr>
          <a:xfrm>
            <a:off x="8067350"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3" name="Google Shape;5773;p15"/>
          <p:cNvSpPr/>
          <p:nvPr/>
        </p:nvSpPr>
        <p:spPr>
          <a:xfrm>
            <a:off x="806735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4" name="Google Shape;5774;p15"/>
          <p:cNvSpPr/>
          <p:nvPr/>
        </p:nvSpPr>
        <p:spPr>
          <a:xfrm>
            <a:off x="8379877"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5" name="Google Shape;5775;p15"/>
          <p:cNvSpPr/>
          <p:nvPr/>
        </p:nvSpPr>
        <p:spPr>
          <a:xfrm>
            <a:off x="8448253"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6" name="Google Shape;5776;p15"/>
          <p:cNvSpPr/>
          <p:nvPr/>
        </p:nvSpPr>
        <p:spPr>
          <a:xfrm>
            <a:off x="844825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7" name="Google Shape;5777;p15"/>
          <p:cNvSpPr/>
          <p:nvPr/>
        </p:nvSpPr>
        <p:spPr>
          <a:xfrm>
            <a:off x="8760781"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8" name="Google Shape;5778;p15"/>
          <p:cNvSpPr/>
          <p:nvPr/>
        </p:nvSpPr>
        <p:spPr>
          <a:xfrm>
            <a:off x="8829157"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9" name="Google Shape;5779;p15"/>
          <p:cNvSpPr/>
          <p:nvPr/>
        </p:nvSpPr>
        <p:spPr>
          <a:xfrm>
            <a:off x="882915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0" name="Google Shape;5780;p15"/>
          <p:cNvSpPr/>
          <p:nvPr/>
        </p:nvSpPr>
        <p:spPr>
          <a:xfrm>
            <a:off x="9141684"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1" name="Google Shape;5781;p15"/>
          <p:cNvSpPr/>
          <p:nvPr/>
        </p:nvSpPr>
        <p:spPr>
          <a:xfrm>
            <a:off x="9210060"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2" name="Google Shape;5782;p15"/>
          <p:cNvSpPr/>
          <p:nvPr/>
        </p:nvSpPr>
        <p:spPr>
          <a:xfrm>
            <a:off x="921006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3" name="Google Shape;5783;p15"/>
          <p:cNvSpPr/>
          <p:nvPr/>
        </p:nvSpPr>
        <p:spPr>
          <a:xfrm>
            <a:off x="0"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4" name="Google Shape;5784;p15"/>
          <p:cNvSpPr/>
          <p:nvPr/>
        </p:nvSpPr>
        <p:spPr>
          <a:xfrm>
            <a:off x="68376"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5" name="Google Shape;5785;p15"/>
          <p:cNvSpPr/>
          <p:nvPr/>
        </p:nvSpPr>
        <p:spPr>
          <a:xfrm>
            <a:off x="6837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6" name="Google Shape;5786;p15"/>
          <p:cNvSpPr/>
          <p:nvPr/>
        </p:nvSpPr>
        <p:spPr>
          <a:xfrm>
            <a:off x="0"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7" name="Google Shape;5787;p15"/>
          <p:cNvSpPr/>
          <p:nvPr/>
        </p:nvSpPr>
        <p:spPr>
          <a:xfrm>
            <a:off x="68376"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8" name="Google Shape;5788;p15"/>
          <p:cNvSpPr/>
          <p:nvPr/>
        </p:nvSpPr>
        <p:spPr>
          <a:xfrm>
            <a:off x="6837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9" name="Google Shape;5789;p15"/>
          <p:cNvSpPr/>
          <p:nvPr/>
        </p:nvSpPr>
        <p:spPr>
          <a:xfrm>
            <a:off x="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0" name="Google Shape;5790;p15"/>
          <p:cNvSpPr/>
          <p:nvPr/>
        </p:nvSpPr>
        <p:spPr>
          <a:xfrm>
            <a:off x="6837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1" name="Google Shape;5791;p15"/>
          <p:cNvSpPr/>
          <p:nvPr/>
        </p:nvSpPr>
        <p:spPr>
          <a:xfrm>
            <a:off x="6837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2" name="Google Shape;5792;p15"/>
          <p:cNvSpPr/>
          <p:nvPr/>
        </p:nvSpPr>
        <p:spPr>
          <a:xfrm>
            <a:off x="0"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3" name="Google Shape;5793;p15"/>
          <p:cNvSpPr/>
          <p:nvPr/>
        </p:nvSpPr>
        <p:spPr>
          <a:xfrm>
            <a:off x="68376"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4" name="Google Shape;5794;p15"/>
          <p:cNvSpPr/>
          <p:nvPr/>
        </p:nvSpPr>
        <p:spPr>
          <a:xfrm>
            <a:off x="68376"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5" name="Google Shape;5795;p15"/>
          <p:cNvSpPr/>
          <p:nvPr/>
        </p:nvSpPr>
        <p:spPr>
          <a:xfrm>
            <a:off x="0"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6" name="Google Shape;5796;p15"/>
          <p:cNvSpPr/>
          <p:nvPr/>
        </p:nvSpPr>
        <p:spPr>
          <a:xfrm>
            <a:off x="68376"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7" name="Google Shape;5797;p15"/>
          <p:cNvSpPr/>
          <p:nvPr/>
        </p:nvSpPr>
        <p:spPr>
          <a:xfrm>
            <a:off x="68376"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8" name="Google Shape;5798;p15"/>
          <p:cNvSpPr/>
          <p:nvPr/>
        </p:nvSpPr>
        <p:spPr>
          <a:xfrm>
            <a:off x="0" y="418951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9" name="Google Shape;5799;p15"/>
          <p:cNvSpPr/>
          <p:nvPr/>
        </p:nvSpPr>
        <p:spPr>
          <a:xfrm>
            <a:off x="68376" y="425831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0" name="Google Shape;5800;p15"/>
          <p:cNvSpPr/>
          <p:nvPr/>
        </p:nvSpPr>
        <p:spPr>
          <a:xfrm>
            <a:off x="68376"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1" name="Google Shape;5801;p15"/>
          <p:cNvSpPr/>
          <p:nvPr/>
        </p:nvSpPr>
        <p:spPr>
          <a:xfrm>
            <a:off x="0"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2" name="Google Shape;5802;p15"/>
          <p:cNvSpPr/>
          <p:nvPr/>
        </p:nvSpPr>
        <p:spPr>
          <a:xfrm>
            <a:off x="68376"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3" name="Google Shape;5803;p15"/>
          <p:cNvSpPr/>
          <p:nvPr/>
        </p:nvSpPr>
        <p:spPr>
          <a:xfrm>
            <a:off x="68376"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4" name="Google Shape;5804;p15"/>
          <p:cNvSpPr/>
          <p:nvPr/>
        </p:nvSpPr>
        <p:spPr>
          <a:xfrm>
            <a:off x="0"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5" name="Google Shape;5805;p15"/>
          <p:cNvSpPr/>
          <p:nvPr/>
        </p:nvSpPr>
        <p:spPr>
          <a:xfrm>
            <a:off x="68376"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6" name="Google Shape;5806;p15"/>
          <p:cNvSpPr/>
          <p:nvPr/>
        </p:nvSpPr>
        <p:spPr>
          <a:xfrm>
            <a:off x="68376"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7" name="Google Shape;5807;p15"/>
          <p:cNvSpPr/>
          <p:nvPr/>
        </p:nvSpPr>
        <p:spPr>
          <a:xfrm>
            <a:off x="0"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8" name="Google Shape;5808;p15"/>
          <p:cNvSpPr/>
          <p:nvPr/>
        </p:nvSpPr>
        <p:spPr>
          <a:xfrm>
            <a:off x="68376"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9" name="Google Shape;5809;p15"/>
          <p:cNvSpPr/>
          <p:nvPr/>
        </p:nvSpPr>
        <p:spPr>
          <a:xfrm>
            <a:off x="68376"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0" name="Google Shape;5810;p15"/>
          <p:cNvSpPr/>
          <p:nvPr/>
        </p:nvSpPr>
        <p:spPr>
          <a:xfrm>
            <a:off x="0" y="266605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1" name="Google Shape;5811;p15"/>
          <p:cNvSpPr/>
          <p:nvPr/>
        </p:nvSpPr>
        <p:spPr>
          <a:xfrm>
            <a:off x="68376" y="273485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2" name="Google Shape;5812;p15"/>
          <p:cNvSpPr/>
          <p:nvPr/>
        </p:nvSpPr>
        <p:spPr>
          <a:xfrm>
            <a:off x="68376"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3" name="Google Shape;5813;p15"/>
          <p:cNvSpPr/>
          <p:nvPr/>
        </p:nvSpPr>
        <p:spPr>
          <a:xfrm>
            <a:off x="0"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4" name="Google Shape;5814;p15"/>
          <p:cNvSpPr/>
          <p:nvPr/>
        </p:nvSpPr>
        <p:spPr>
          <a:xfrm>
            <a:off x="68376"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5" name="Google Shape;5815;p15"/>
          <p:cNvSpPr/>
          <p:nvPr/>
        </p:nvSpPr>
        <p:spPr>
          <a:xfrm>
            <a:off x="68376"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6" name="Google Shape;5816;p15"/>
          <p:cNvSpPr/>
          <p:nvPr/>
        </p:nvSpPr>
        <p:spPr>
          <a:xfrm>
            <a:off x="0" y="190432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7" name="Google Shape;5817;p15"/>
          <p:cNvSpPr/>
          <p:nvPr/>
        </p:nvSpPr>
        <p:spPr>
          <a:xfrm>
            <a:off x="68376" y="197312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8" name="Google Shape;5818;p15"/>
          <p:cNvSpPr/>
          <p:nvPr/>
        </p:nvSpPr>
        <p:spPr>
          <a:xfrm>
            <a:off x="68376"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9" name="Google Shape;5819;p15"/>
          <p:cNvSpPr/>
          <p:nvPr/>
        </p:nvSpPr>
        <p:spPr>
          <a:xfrm>
            <a:off x="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0" name="Google Shape;5820;p15"/>
          <p:cNvSpPr/>
          <p:nvPr/>
        </p:nvSpPr>
        <p:spPr>
          <a:xfrm>
            <a:off x="6837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1" name="Google Shape;5821;p15"/>
          <p:cNvSpPr/>
          <p:nvPr/>
        </p:nvSpPr>
        <p:spPr>
          <a:xfrm>
            <a:off x="6837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2" name="Google Shape;5822;p15"/>
          <p:cNvSpPr/>
          <p:nvPr/>
        </p:nvSpPr>
        <p:spPr>
          <a:xfrm>
            <a:off x="0"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3" name="Google Shape;5823;p15"/>
          <p:cNvSpPr/>
          <p:nvPr/>
        </p:nvSpPr>
        <p:spPr>
          <a:xfrm>
            <a:off x="68376"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4" name="Google Shape;5824;p15"/>
          <p:cNvSpPr/>
          <p:nvPr/>
        </p:nvSpPr>
        <p:spPr>
          <a:xfrm>
            <a:off x="6837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5" name="Google Shape;5825;p15"/>
          <p:cNvSpPr/>
          <p:nvPr/>
        </p:nvSpPr>
        <p:spPr>
          <a:xfrm>
            <a:off x="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6" name="Google Shape;5826;p15"/>
          <p:cNvSpPr/>
          <p:nvPr/>
        </p:nvSpPr>
        <p:spPr>
          <a:xfrm>
            <a:off x="6837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7" name="Google Shape;5827;p15"/>
          <p:cNvSpPr/>
          <p:nvPr/>
        </p:nvSpPr>
        <p:spPr>
          <a:xfrm>
            <a:off x="6837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8" name="Google Shape;5828;p15"/>
          <p:cNvSpPr/>
          <p:nvPr/>
        </p:nvSpPr>
        <p:spPr>
          <a:xfrm>
            <a:off x="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9" name="Google Shape;5829;p15"/>
          <p:cNvSpPr/>
          <p:nvPr/>
        </p:nvSpPr>
        <p:spPr>
          <a:xfrm>
            <a:off x="6837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0" name="Google Shape;5830;p15"/>
          <p:cNvSpPr/>
          <p:nvPr/>
        </p:nvSpPr>
        <p:spPr>
          <a:xfrm>
            <a:off x="6837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1" name="Google Shape;5831;p15"/>
          <p:cNvSpPr/>
          <p:nvPr/>
        </p:nvSpPr>
        <p:spPr>
          <a:xfrm>
            <a:off x="380904"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2" name="Google Shape;5832;p15"/>
          <p:cNvSpPr/>
          <p:nvPr/>
        </p:nvSpPr>
        <p:spPr>
          <a:xfrm>
            <a:off x="449280"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3" name="Google Shape;5833;p15"/>
          <p:cNvSpPr/>
          <p:nvPr/>
        </p:nvSpPr>
        <p:spPr>
          <a:xfrm>
            <a:off x="44928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4" name="Google Shape;5834;p15"/>
          <p:cNvSpPr/>
          <p:nvPr/>
        </p:nvSpPr>
        <p:spPr>
          <a:xfrm>
            <a:off x="761807"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5" name="Google Shape;5835;p15"/>
          <p:cNvSpPr/>
          <p:nvPr/>
        </p:nvSpPr>
        <p:spPr>
          <a:xfrm>
            <a:off x="830183"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6" name="Google Shape;5836;p15"/>
          <p:cNvSpPr/>
          <p:nvPr/>
        </p:nvSpPr>
        <p:spPr>
          <a:xfrm>
            <a:off x="83018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7" name="Google Shape;5837;p15"/>
          <p:cNvSpPr/>
          <p:nvPr/>
        </p:nvSpPr>
        <p:spPr>
          <a:xfrm>
            <a:off x="114271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8" name="Google Shape;5838;p15"/>
          <p:cNvSpPr/>
          <p:nvPr/>
        </p:nvSpPr>
        <p:spPr>
          <a:xfrm>
            <a:off x="121108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9" name="Google Shape;5839;p15"/>
          <p:cNvSpPr/>
          <p:nvPr/>
        </p:nvSpPr>
        <p:spPr>
          <a:xfrm>
            <a:off x="121108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0" name="Google Shape;5840;p15"/>
          <p:cNvSpPr/>
          <p:nvPr/>
        </p:nvSpPr>
        <p:spPr>
          <a:xfrm>
            <a:off x="1523614"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1" name="Google Shape;5841;p15"/>
          <p:cNvSpPr/>
          <p:nvPr/>
        </p:nvSpPr>
        <p:spPr>
          <a:xfrm>
            <a:off x="1591990"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2" name="Google Shape;5842;p15"/>
          <p:cNvSpPr/>
          <p:nvPr/>
        </p:nvSpPr>
        <p:spPr>
          <a:xfrm>
            <a:off x="159199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3" name="Google Shape;5843;p15"/>
          <p:cNvSpPr/>
          <p:nvPr/>
        </p:nvSpPr>
        <p:spPr>
          <a:xfrm>
            <a:off x="190451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4" name="Google Shape;5844;p15"/>
          <p:cNvSpPr/>
          <p:nvPr/>
        </p:nvSpPr>
        <p:spPr>
          <a:xfrm>
            <a:off x="197289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5" name="Google Shape;5845;p15"/>
          <p:cNvSpPr/>
          <p:nvPr/>
        </p:nvSpPr>
        <p:spPr>
          <a:xfrm>
            <a:off x="197289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6" name="Google Shape;5846;p15"/>
          <p:cNvSpPr/>
          <p:nvPr/>
        </p:nvSpPr>
        <p:spPr>
          <a:xfrm>
            <a:off x="228542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7" name="Google Shape;5847;p15"/>
          <p:cNvSpPr/>
          <p:nvPr/>
        </p:nvSpPr>
        <p:spPr>
          <a:xfrm>
            <a:off x="235379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8" name="Google Shape;5848;p15"/>
          <p:cNvSpPr/>
          <p:nvPr/>
        </p:nvSpPr>
        <p:spPr>
          <a:xfrm>
            <a:off x="235379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9" name="Google Shape;5849;p15"/>
          <p:cNvSpPr/>
          <p:nvPr/>
        </p:nvSpPr>
        <p:spPr>
          <a:xfrm>
            <a:off x="2666325"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0" name="Google Shape;5850;p15"/>
          <p:cNvSpPr/>
          <p:nvPr/>
        </p:nvSpPr>
        <p:spPr>
          <a:xfrm>
            <a:off x="2734701"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1" name="Google Shape;5851;p15"/>
          <p:cNvSpPr/>
          <p:nvPr/>
        </p:nvSpPr>
        <p:spPr>
          <a:xfrm>
            <a:off x="273470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2" name="Google Shape;5852;p15"/>
          <p:cNvSpPr/>
          <p:nvPr/>
        </p:nvSpPr>
        <p:spPr>
          <a:xfrm>
            <a:off x="304722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3" name="Google Shape;5853;p15"/>
          <p:cNvSpPr/>
          <p:nvPr/>
        </p:nvSpPr>
        <p:spPr>
          <a:xfrm>
            <a:off x="311560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4" name="Google Shape;5854;p15"/>
          <p:cNvSpPr/>
          <p:nvPr/>
        </p:nvSpPr>
        <p:spPr>
          <a:xfrm>
            <a:off x="311560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5" name="Google Shape;5855;p15"/>
          <p:cNvSpPr/>
          <p:nvPr/>
        </p:nvSpPr>
        <p:spPr>
          <a:xfrm>
            <a:off x="342813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6" name="Google Shape;5856;p15"/>
          <p:cNvSpPr/>
          <p:nvPr/>
        </p:nvSpPr>
        <p:spPr>
          <a:xfrm>
            <a:off x="349650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7" name="Google Shape;5857;p15"/>
          <p:cNvSpPr/>
          <p:nvPr/>
        </p:nvSpPr>
        <p:spPr>
          <a:xfrm>
            <a:off x="349650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8" name="Google Shape;5858;p15"/>
          <p:cNvSpPr/>
          <p:nvPr/>
        </p:nvSpPr>
        <p:spPr>
          <a:xfrm>
            <a:off x="380903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9" name="Google Shape;5859;p15"/>
          <p:cNvSpPr/>
          <p:nvPr/>
        </p:nvSpPr>
        <p:spPr>
          <a:xfrm>
            <a:off x="387741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0" name="Google Shape;5860;p15"/>
          <p:cNvSpPr/>
          <p:nvPr/>
        </p:nvSpPr>
        <p:spPr>
          <a:xfrm>
            <a:off x="387741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1" name="Google Shape;5861;p15"/>
          <p:cNvSpPr/>
          <p:nvPr/>
        </p:nvSpPr>
        <p:spPr>
          <a:xfrm>
            <a:off x="4189939"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2" name="Google Shape;5862;p15"/>
          <p:cNvSpPr/>
          <p:nvPr/>
        </p:nvSpPr>
        <p:spPr>
          <a:xfrm>
            <a:off x="4258315"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3" name="Google Shape;5863;p15"/>
          <p:cNvSpPr/>
          <p:nvPr/>
        </p:nvSpPr>
        <p:spPr>
          <a:xfrm>
            <a:off x="4258315"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4" name="Google Shape;5864;p15"/>
          <p:cNvSpPr/>
          <p:nvPr/>
        </p:nvSpPr>
        <p:spPr>
          <a:xfrm>
            <a:off x="4570842"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5" name="Google Shape;5865;p15"/>
          <p:cNvSpPr/>
          <p:nvPr/>
        </p:nvSpPr>
        <p:spPr>
          <a:xfrm>
            <a:off x="4639218"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6" name="Google Shape;5866;p15"/>
          <p:cNvSpPr/>
          <p:nvPr/>
        </p:nvSpPr>
        <p:spPr>
          <a:xfrm>
            <a:off x="463921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7" name="Google Shape;5867;p15"/>
          <p:cNvSpPr/>
          <p:nvPr/>
        </p:nvSpPr>
        <p:spPr>
          <a:xfrm>
            <a:off x="4951746"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8" name="Google Shape;5868;p15"/>
          <p:cNvSpPr/>
          <p:nvPr/>
        </p:nvSpPr>
        <p:spPr>
          <a:xfrm>
            <a:off x="5020122"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9" name="Google Shape;5869;p15"/>
          <p:cNvSpPr/>
          <p:nvPr/>
        </p:nvSpPr>
        <p:spPr>
          <a:xfrm>
            <a:off x="5020122"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0" name="Google Shape;5870;p15"/>
          <p:cNvSpPr/>
          <p:nvPr/>
        </p:nvSpPr>
        <p:spPr>
          <a:xfrm>
            <a:off x="5332649"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1" name="Google Shape;5871;p15"/>
          <p:cNvSpPr/>
          <p:nvPr/>
        </p:nvSpPr>
        <p:spPr>
          <a:xfrm>
            <a:off x="5401025"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2" name="Google Shape;5872;p15"/>
          <p:cNvSpPr/>
          <p:nvPr/>
        </p:nvSpPr>
        <p:spPr>
          <a:xfrm>
            <a:off x="5401025"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3" name="Google Shape;5873;p15"/>
          <p:cNvSpPr/>
          <p:nvPr/>
        </p:nvSpPr>
        <p:spPr>
          <a:xfrm>
            <a:off x="5713553"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4" name="Google Shape;5874;p15"/>
          <p:cNvSpPr/>
          <p:nvPr/>
        </p:nvSpPr>
        <p:spPr>
          <a:xfrm>
            <a:off x="5781929"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5" name="Google Shape;5875;p15"/>
          <p:cNvSpPr/>
          <p:nvPr/>
        </p:nvSpPr>
        <p:spPr>
          <a:xfrm>
            <a:off x="5781929"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6" name="Google Shape;5876;p15"/>
          <p:cNvSpPr/>
          <p:nvPr/>
        </p:nvSpPr>
        <p:spPr>
          <a:xfrm>
            <a:off x="6094456"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7" name="Google Shape;5877;p15"/>
          <p:cNvSpPr/>
          <p:nvPr/>
        </p:nvSpPr>
        <p:spPr>
          <a:xfrm>
            <a:off x="6162832"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8" name="Google Shape;5878;p15"/>
          <p:cNvSpPr/>
          <p:nvPr/>
        </p:nvSpPr>
        <p:spPr>
          <a:xfrm>
            <a:off x="6162832"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9" name="Google Shape;5879;p15"/>
          <p:cNvSpPr/>
          <p:nvPr/>
        </p:nvSpPr>
        <p:spPr>
          <a:xfrm>
            <a:off x="6475360"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0" name="Google Shape;5880;p15"/>
          <p:cNvSpPr/>
          <p:nvPr/>
        </p:nvSpPr>
        <p:spPr>
          <a:xfrm>
            <a:off x="6543736"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1" name="Google Shape;5881;p15"/>
          <p:cNvSpPr/>
          <p:nvPr/>
        </p:nvSpPr>
        <p:spPr>
          <a:xfrm>
            <a:off x="654373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2" name="Google Shape;5882;p15"/>
          <p:cNvSpPr/>
          <p:nvPr/>
        </p:nvSpPr>
        <p:spPr>
          <a:xfrm>
            <a:off x="6856263"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3" name="Google Shape;5883;p15"/>
          <p:cNvSpPr/>
          <p:nvPr/>
        </p:nvSpPr>
        <p:spPr>
          <a:xfrm>
            <a:off x="6924639"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4" name="Google Shape;5884;p15"/>
          <p:cNvSpPr/>
          <p:nvPr/>
        </p:nvSpPr>
        <p:spPr>
          <a:xfrm>
            <a:off x="6924639"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5" name="Google Shape;5885;p15"/>
          <p:cNvSpPr/>
          <p:nvPr/>
        </p:nvSpPr>
        <p:spPr>
          <a:xfrm>
            <a:off x="7237167"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6" name="Google Shape;5886;p15"/>
          <p:cNvSpPr/>
          <p:nvPr/>
        </p:nvSpPr>
        <p:spPr>
          <a:xfrm>
            <a:off x="7305543"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7" name="Google Shape;5887;p15"/>
          <p:cNvSpPr/>
          <p:nvPr/>
        </p:nvSpPr>
        <p:spPr>
          <a:xfrm>
            <a:off x="730554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8" name="Google Shape;5888;p15"/>
          <p:cNvSpPr/>
          <p:nvPr/>
        </p:nvSpPr>
        <p:spPr>
          <a:xfrm>
            <a:off x="761807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9" name="Google Shape;5889;p15"/>
          <p:cNvSpPr/>
          <p:nvPr/>
        </p:nvSpPr>
        <p:spPr>
          <a:xfrm>
            <a:off x="768644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0" name="Google Shape;5890;p15"/>
          <p:cNvSpPr/>
          <p:nvPr/>
        </p:nvSpPr>
        <p:spPr>
          <a:xfrm>
            <a:off x="768644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1" name="Google Shape;5891;p15"/>
          <p:cNvSpPr/>
          <p:nvPr/>
        </p:nvSpPr>
        <p:spPr>
          <a:xfrm>
            <a:off x="7998974"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2" name="Google Shape;5892;p15"/>
          <p:cNvSpPr/>
          <p:nvPr/>
        </p:nvSpPr>
        <p:spPr>
          <a:xfrm>
            <a:off x="8067350"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3" name="Google Shape;5893;p15"/>
          <p:cNvSpPr/>
          <p:nvPr/>
        </p:nvSpPr>
        <p:spPr>
          <a:xfrm>
            <a:off x="806735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4" name="Google Shape;5894;p15"/>
          <p:cNvSpPr/>
          <p:nvPr/>
        </p:nvSpPr>
        <p:spPr>
          <a:xfrm>
            <a:off x="8379877"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5" name="Google Shape;5895;p15"/>
          <p:cNvSpPr/>
          <p:nvPr/>
        </p:nvSpPr>
        <p:spPr>
          <a:xfrm>
            <a:off x="8448253"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6" name="Google Shape;5896;p15"/>
          <p:cNvSpPr/>
          <p:nvPr/>
        </p:nvSpPr>
        <p:spPr>
          <a:xfrm>
            <a:off x="844825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7" name="Google Shape;5897;p15"/>
          <p:cNvSpPr/>
          <p:nvPr/>
        </p:nvSpPr>
        <p:spPr>
          <a:xfrm>
            <a:off x="8760781"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8" name="Google Shape;5898;p15"/>
          <p:cNvSpPr/>
          <p:nvPr/>
        </p:nvSpPr>
        <p:spPr>
          <a:xfrm>
            <a:off x="8829157"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9" name="Google Shape;5899;p15"/>
          <p:cNvSpPr/>
          <p:nvPr/>
        </p:nvSpPr>
        <p:spPr>
          <a:xfrm>
            <a:off x="882915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0" name="Google Shape;5900;p15"/>
          <p:cNvSpPr/>
          <p:nvPr/>
        </p:nvSpPr>
        <p:spPr>
          <a:xfrm>
            <a:off x="9141684"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1" name="Google Shape;5901;p15"/>
          <p:cNvSpPr/>
          <p:nvPr/>
        </p:nvSpPr>
        <p:spPr>
          <a:xfrm>
            <a:off x="9210060"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2" name="Google Shape;5902;p15"/>
          <p:cNvSpPr/>
          <p:nvPr/>
        </p:nvSpPr>
        <p:spPr>
          <a:xfrm>
            <a:off x="921006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3" name="Google Shape;5903;p15"/>
          <p:cNvSpPr/>
          <p:nvPr/>
        </p:nvSpPr>
        <p:spPr>
          <a:xfrm>
            <a:off x="9522588"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4" name="Google Shape;5904;p15"/>
          <p:cNvSpPr/>
          <p:nvPr/>
        </p:nvSpPr>
        <p:spPr>
          <a:xfrm>
            <a:off x="9590964"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5" name="Google Shape;5905;p15"/>
          <p:cNvSpPr/>
          <p:nvPr/>
        </p:nvSpPr>
        <p:spPr>
          <a:xfrm>
            <a:off x="959096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6" name="Google Shape;5906;p15"/>
          <p:cNvSpPr/>
          <p:nvPr/>
        </p:nvSpPr>
        <p:spPr>
          <a:xfrm>
            <a:off x="9903491"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7" name="Google Shape;5907;p15"/>
          <p:cNvSpPr/>
          <p:nvPr/>
        </p:nvSpPr>
        <p:spPr>
          <a:xfrm>
            <a:off x="9971867"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8" name="Google Shape;5908;p15"/>
          <p:cNvSpPr/>
          <p:nvPr/>
        </p:nvSpPr>
        <p:spPr>
          <a:xfrm>
            <a:off x="997186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9" name="Google Shape;5909;p15"/>
          <p:cNvSpPr/>
          <p:nvPr/>
        </p:nvSpPr>
        <p:spPr>
          <a:xfrm>
            <a:off x="10284395"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0" name="Google Shape;5910;p15"/>
          <p:cNvSpPr/>
          <p:nvPr/>
        </p:nvSpPr>
        <p:spPr>
          <a:xfrm>
            <a:off x="10352771"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1" name="Google Shape;5911;p15"/>
          <p:cNvSpPr/>
          <p:nvPr/>
        </p:nvSpPr>
        <p:spPr>
          <a:xfrm>
            <a:off x="1035277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2" name="Google Shape;5912;p15"/>
          <p:cNvSpPr/>
          <p:nvPr/>
        </p:nvSpPr>
        <p:spPr>
          <a:xfrm>
            <a:off x="1066529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3" name="Google Shape;5913;p15"/>
          <p:cNvSpPr/>
          <p:nvPr/>
        </p:nvSpPr>
        <p:spPr>
          <a:xfrm>
            <a:off x="1073367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4" name="Google Shape;5914;p15"/>
          <p:cNvSpPr/>
          <p:nvPr/>
        </p:nvSpPr>
        <p:spPr>
          <a:xfrm>
            <a:off x="1073367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5" name="Google Shape;5915;p15"/>
          <p:cNvSpPr/>
          <p:nvPr/>
        </p:nvSpPr>
        <p:spPr>
          <a:xfrm>
            <a:off x="11046202"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6" name="Google Shape;5916;p15"/>
          <p:cNvSpPr/>
          <p:nvPr/>
        </p:nvSpPr>
        <p:spPr>
          <a:xfrm>
            <a:off x="11114578"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7" name="Google Shape;5917;p15"/>
          <p:cNvSpPr/>
          <p:nvPr/>
        </p:nvSpPr>
        <p:spPr>
          <a:xfrm>
            <a:off x="111145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8" name="Google Shape;5918;p15"/>
          <p:cNvSpPr/>
          <p:nvPr/>
        </p:nvSpPr>
        <p:spPr>
          <a:xfrm>
            <a:off x="1142710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9" name="Google Shape;5919;p15"/>
          <p:cNvSpPr/>
          <p:nvPr/>
        </p:nvSpPr>
        <p:spPr>
          <a:xfrm>
            <a:off x="1149548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0" name="Google Shape;5920;p15"/>
          <p:cNvSpPr/>
          <p:nvPr/>
        </p:nvSpPr>
        <p:spPr>
          <a:xfrm>
            <a:off x="1149548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1" name="Google Shape;5921;p15"/>
          <p:cNvSpPr/>
          <p:nvPr/>
        </p:nvSpPr>
        <p:spPr>
          <a:xfrm>
            <a:off x="11808002"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2" name="Google Shape;5922;p15"/>
          <p:cNvSpPr/>
          <p:nvPr/>
        </p:nvSpPr>
        <p:spPr>
          <a:xfrm>
            <a:off x="11876378"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3" name="Google Shape;5923;p15"/>
          <p:cNvSpPr/>
          <p:nvPr/>
        </p:nvSpPr>
        <p:spPr>
          <a:xfrm>
            <a:off x="118763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4" name="Google Shape;5924;p15"/>
          <p:cNvSpPr/>
          <p:nvPr/>
        </p:nvSpPr>
        <p:spPr>
          <a:xfrm>
            <a:off x="11808002"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5" name="Google Shape;5925;p15"/>
          <p:cNvSpPr/>
          <p:nvPr/>
        </p:nvSpPr>
        <p:spPr>
          <a:xfrm>
            <a:off x="11876378"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6" name="Google Shape;5926;p15"/>
          <p:cNvSpPr/>
          <p:nvPr/>
        </p:nvSpPr>
        <p:spPr>
          <a:xfrm>
            <a:off x="118763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7" name="Google Shape;5927;p15"/>
          <p:cNvSpPr/>
          <p:nvPr/>
        </p:nvSpPr>
        <p:spPr>
          <a:xfrm>
            <a:off x="118080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8" name="Google Shape;5928;p15"/>
          <p:cNvSpPr/>
          <p:nvPr/>
        </p:nvSpPr>
        <p:spPr>
          <a:xfrm>
            <a:off x="118763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9" name="Google Shape;5929;p15"/>
          <p:cNvSpPr/>
          <p:nvPr/>
        </p:nvSpPr>
        <p:spPr>
          <a:xfrm>
            <a:off x="118763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0" name="Google Shape;5930;p15"/>
          <p:cNvSpPr/>
          <p:nvPr/>
        </p:nvSpPr>
        <p:spPr>
          <a:xfrm>
            <a:off x="118080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1" name="Google Shape;5931;p15"/>
          <p:cNvSpPr/>
          <p:nvPr/>
        </p:nvSpPr>
        <p:spPr>
          <a:xfrm>
            <a:off x="118763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2" name="Google Shape;5932;p15"/>
          <p:cNvSpPr/>
          <p:nvPr/>
        </p:nvSpPr>
        <p:spPr>
          <a:xfrm>
            <a:off x="118763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3" name="Google Shape;5933;p15"/>
          <p:cNvSpPr/>
          <p:nvPr/>
        </p:nvSpPr>
        <p:spPr>
          <a:xfrm>
            <a:off x="11808002" y="495124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4" name="Google Shape;5934;p15"/>
          <p:cNvSpPr/>
          <p:nvPr/>
        </p:nvSpPr>
        <p:spPr>
          <a:xfrm>
            <a:off x="11876378" y="502003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5" name="Google Shape;5935;p15"/>
          <p:cNvSpPr/>
          <p:nvPr/>
        </p:nvSpPr>
        <p:spPr>
          <a:xfrm>
            <a:off x="11876378"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6" name="Google Shape;5936;p15"/>
          <p:cNvSpPr/>
          <p:nvPr/>
        </p:nvSpPr>
        <p:spPr>
          <a:xfrm>
            <a:off x="11808002"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7" name="Google Shape;5937;p15"/>
          <p:cNvSpPr/>
          <p:nvPr/>
        </p:nvSpPr>
        <p:spPr>
          <a:xfrm>
            <a:off x="11876378"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8" name="Google Shape;5938;p15"/>
          <p:cNvSpPr/>
          <p:nvPr/>
        </p:nvSpPr>
        <p:spPr>
          <a:xfrm>
            <a:off x="11876378"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9" name="Google Shape;5939;p15"/>
          <p:cNvSpPr/>
          <p:nvPr/>
        </p:nvSpPr>
        <p:spPr>
          <a:xfrm>
            <a:off x="11808002"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0" name="Google Shape;5940;p15"/>
          <p:cNvSpPr/>
          <p:nvPr/>
        </p:nvSpPr>
        <p:spPr>
          <a:xfrm>
            <a:off x="11876378"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1" name="Google Shape;5941;p15"/>
          <p:cNvSpPr/>
          <p:nvPr/>
        </p:nvSpPr>
        <p:spPr>
          <a:xfrm>
            <a:off x="11876378"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2" name="Google Shape;5942;p15"/>
          <p:cNvSpPr/>
          <p:nvPr/>
        </p:nvSpPr>
        <p:spPr>
          <a:xfrm>
            <a:off x="11808002"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3" name="Google Shape;5943;p15"/>
          <p:cNvSpPr/>
          <p:nvPr/>
        </p:nvSpPr>
        <p:spPr>
          <a:xfrm>
            <a:off x="11876378"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4" name="Google Shape;5944;p15"/>
          <p:cNvSpPr/>
          <p:nvPr/>
        </p:nvSpPr>
        <p:spPr>
          <a:xfrm>
            <a:off x="11876378"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5" name="Google Shape;5945;p15"/>
          <p:cNvSpPr/>
          <p:nvPr/>
        </p:nvSpPr>
        <p:spPr>
          <a:xfrm>
            <a:off x="11808002"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6" name="Google Shape;5946;p15"/>
          <p:cNvSpPr/>
          <p:nvPr/>
        </p:nvSpPr>
        <p:spPr>
          <a:xfrm>
            <a:off x="11876378"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7" name="Google Shape;5947;p15"/>
          <p:cNvSpPr/>
          <p:nvPr/>
        </p:nvSpPr>
        <p:spPr>
          <a:xfrm>
            <a:off x="11876378"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8" name="Google Shape;5948;p15"/>
          <p:cNvSpPr/>
          <p:nvPr/>
        </p:nvSpPr>
        <p:spPr>
          <a:xfrm>
            <a:off x="11808002"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9" name="Google Shape;5949;p15"/>
          <p:cNvSpPr/>
          <p:nvPr/>
        </p:nvSpPr>
        <p:spPr>
          <a:xfrm>
            <a:off x="11876378"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0" name="Google Shape;5950;p15"/>
          <p:cNvSpPr/>
          <p:nvPr/>
        </p:nvSpPr>
        <p:spPr>
          <a:xfrm>
            <a:off x="11876378"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1" name="Google Shape;5951;p15"/>
          <p:cNvSpPr/>
          <p:nvPr/>
        </p:nvSpPr>
        <p:spPr>
          <a:xfrm>
            <a:off x="11808002" y="266605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2" name="Google Shape;5952;p15"/>
          <p:cNvSpPr/>
          <p:nvPr/>
        </p:nvSpPr>
        <p:spPr>
          <a:xfrm>
            <a:off x="11876378" y="273485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3" name="Google Shape;5953;p15"/>
          <p:cNvSpPr/>
          <p:nvPr/>
        </p:nvSpPr>
        <p:spPr>
          <a:xfrm>
            <a:off x="11876378"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4" name="Google Shape;5954;p15"/>
          <p:cNvSpPr/>
          <p:nvPr/>
        </p:nvSpPr>
        <p:spPr>
          <a:xfrm>
            <a:off x="11808002" y="228518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5" name="Google Shape;5955;p15"/>
          <p:cNvSpPr/>
          <p:nvPr/>
        </p:nvSpPr>
        <p:spPr>
          <a:xfrm>
            <a:off x="11876378" y="235398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6" name="Google Shape;5956;p15"/>
          <p:cNvSpPr/>
          <p:nvPr/>
        </p:nvSpPr>
        <p:spPr>
          <a:xfrm>
            <a:off x="11876378"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7" name="Google Shape;5957;p15"/>
          <p:cNvSpPr/>
          <p:nvPr/>
        </p:nvSpPr>
        <p:spPr>
          <a:xfrm>
            <a:off x="11808002"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8" name="Google Shape;5958;p15"/>
          <p:cNvSpPr/>
          <p:nvPr/>
        </p:nvSpPr>
        <p:spPr>
          <a:xfrm>
            <a:off x="11876378"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9" name="Google Shape;5959;p15"/>
          <p:cNvSpPr/>
          <p:nvPr/>
        </p:nvSpPr>
        <p:spPr>
          <a:xfrm>
            <a:off x="11876378"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0" name="Google Shape;5960;p15"/>
          <p:cNvSpPr/>
          <p:nvPr/>
        </p:nvSpPr>
        <p:spPr>
          <a:xfrm>
            <a:off x="11808002"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1" name="Google Shape;5961;p15"/>
          <p:cNvSpPr/>
          <p:nvPr/>
        </p:nvSpPr>
        <p:spPr>
          <a:xfrm>
            <a:off x="11876378"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2" name="Google Shape;5962;p15"/>
          <p:cNvSpPr/>
          <p:nvPr/>
        </p:nvSpPr>
        <p:spPr>
          <a:xfrm>
            <a:off x="1187637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3" name="Google Shape;5963;p15"/>
          <p:cNvSpPr/>
          <p:nvPr/>
        </p:nvSpPr>
        <p:spPr>
          <a:xfrm>
            <a:off x="11808002"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4" name="Google Shape;5964;p15"/>
          <p:cNvSpPr/>
          <p:nvPr/>
        </p:nvSpPr>
        <p:spPr>
          <a:xfrm>
            <a:off x="11876378"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5" name="Google Shape;5965;p15"/>
          <p:cNvSpPr/>
          <p:nvPr/>
        </p:nvSpPr>
        <p:spPr>
          <a:xfrm>
            <a:off x="1187637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6" name="Google Shape;5966;p15"/>
          <p:cNvSpPr/>
          <p:nvPr/>
        </p:nvSpPr>
        <p:spPr>
          <a:xfrm>
            <a:off x="11808002"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7" name="Google Shape;5967;p15"/>
          <p:cNvSpPr/>
          <p:nvPr/>
        </p:nvSpPr>
        <p:spPr>
          <a:xfrm>
            <a:off x="11876378"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8" name="Google Shape;5968;p15"/>
          <p:cNvSpPr/>
          <p:nvPr/>
        </p:nvSpPr>
        <p:spPr>
          <a:xfrm>
            <a:off x="1187637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9" name="Google Shape;5969;p15"/>
          <p:cNvSpPr/>
          <p:nvPr/>
        </p:nvSpPr>
        <p:spPr>
          <a:xfrm>
            <a:off x="952258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0" name="Google Shape;5970;p15"/>
          <p:cNvSpPr/>
          <p:nvPr/>
        </p:nvSpPr>
        <p:spPr>
          <a:xfrm>
            <a:off x="959096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1" name="Google Shape;5971;p15"/>
          <p:cNvSpPr/>
          <p:nvPr/>
        </p:nvSpPr>
        <p:spPr>
          <a:xfrm>
            <a:off x="959096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2" name="Google Shape;5972;p15"/>
          <p:cNvSpPr/>
          <p:nvPr/>
        </p:nvSpPr>
        <p:spPr>
          <a:xfrm>
            <a:off x="9903491"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3" name="Google Shape;5973;p15"/>
          <p:cNvSpPr/>
          <p:nvPr/>
        </p:nvSpPr>
        <p:spPr>
          <a:xfrm>
            <a:off x="9971867"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4" name="Google Shape;5974;p15"/>
          <p:cNvSpPr/>
          <p:nvPr/>
        </p:nvSpPr>
        <p:spPr>
          <a:xfrm>
            <a:off x="997186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5" name="Google Shape;5975;p15"/>
          <p:cNvSpPr/>
          <p:nvPr/>
        </p:nvSpPr>
        <p:spPr>
          <a:xfrm>
            <a:off x="10284395"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6" name="Google Shape;5976;p15"/>
          <p:cNvSpPr/>
          <p:nvPr/>
        </p:nvSpPr>
        <p:spPr>
          <a:xfrm>
            <a:off x="10352771"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7" name="Google Shape;5977;p15"/>
          <p:cNvSpPr/>
          <p:nvPr/>
        </p:nvSpPr>
        <p:spPr>
          <a:xfrm>
            <a:off x="1035277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8" name="Google Shape;5978;p15"/>
          <p:cNvSpPr/>
          <p:nvPr/>
        </p:nvSpPr>
        <p:spPr>
          <a:xfrm>
            <a:off x="10665298"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9" name="Google Shape;5979;p15"/>
          <p:cNvSpPr/>
          <p:nvPr/>
        </p:nvSpPr>
        <p:spPr>
          <a:xfrm>
            <a:off x="10733674"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0" name="Google Shape;5980;p15"/>
          <p:cNvSpPr/>
          <p:nvPr/>
        </p:nvSpPr>
        <p:spPr>
          <a:xfrm>
            <a:off x="1073367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1" name="Google Shape;5981;p15"/>
          <p:cNvSpPr/>
          <p:nvPr/>
        </p:nvSpPr>
        <p:spPr>
          <a:xfrm>
            <a:off x="11046202"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2" name="Google Shape;5982;p15"/>
          <p:cNvSpPr/>
          <p:nvPr/>
        </p:nvSpPr>
        <p:spPr>
          <a:xfrm>
            <a:off x="11114578"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3" name="Google Shape;5983;p15"/>
          <p:cNvSpPr/>
          <p:nvPr/>
        </p:nvSpPr>
        <p:spPr>
          <a:xfrm>
            <a:off x="111145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4" name="Google Shape;5984;p15"/>
          <p:cNvSpPr/>
          <p:nvPr/>
        </p:nvSpPr>
        <p:spPr>
          <a:xfrm>
            <a:off x="1142710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5" name="Google Shape;5985;p15"/>
          <p:cNvSpPr/>
          <p:nvPr/>
        </p:nvSpPr>
        <p:spPr>
          <a:xfrm>
            <a:off x="1149548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6" name="Google Shape;5986;p15"/>
          <p:cNvSpPr/>
          <p:nvPr/>
        </p:nvSpPr>
        <p:spPr>
          <a:xfrm>
            <a:off x="1149548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7" name="Google Shape;5987;p15"/>
          <p:cNvSpPr/>
          <p:nvPr/>
        </p:nvSpPr>
        <p:spPr>
          <a:xfrm>
            <a:off x="1180800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8" name="Google Shape;5988;p15"/>
          <p:cNvSpPr/>
          <p:nvPr/>
        </p:nvSpPr>
        <p:spPr>
          <a:xfrm>
            <a:off x="1187637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9" name="Google Shape;5989;p15"/>
          <p:cNvSpPr/>
          <p:nvPr/>
        </p:nvSpPr>
        <p:spPr>
          <a:xfrm>
            <a:off x="118763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0" name="Google Shape;5990;p15"/>
          <p:cNvSpPr/>
          <p:nvPr/>
        </p:nvSpPr>
        <p:spPr>
          <a:xfrm>
            <a:off x="0"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1" name="Google Shape;5991;p15"/>
          <p:cNvSpPr/>
          <p:nvPr/>
        </p:nvSpPr>
        <p:spPr>
          <a:xfrm>
            <a:off x="68376"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2" name="Google Shape;5992;p15"/>
          <p:cNvSpPr/>
          <p:nvPr/>
        </p:nvSpPr>
        <p:spPr>
          <a:xfrm>
            <a:off x="68376"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3" name="Google Shape;5993;p15"/>
          <p:cNvSpPr/>
          <p:nvPr/>
        </p:nvSpPr>
        <p:spPr>
          <a:xfrm>
            <a:off x="380904"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4" name="Google Shape;5994;p15"/>
          <p:cNvSpPr/>
          <p:nvPr/>
        </p:nvSpPr>
        <p:spPr>
          <a:xfrm>
            <a:off x="449280"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5" name="Google Shape;5995;p15"/>
          <p:cNvSpPr/>
          <p:nvPr/>
        </p:nvSpPr>
        <p:spPr>
          <a:xfrm>
            <a:off x="449280"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6" name="Google Shape;5996;p15"/>
          <p:cNvSpPr/>
          <p:nvPr/>
        </p:nvSpPr>
        <p:spPr>
          <a:xfrm>
            <a:off x="761807" y="1523459"/>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7" name="Google Shape;5997;p15"/>
          <p:cNvSpPr/>
          <p:nvPr/>
        </p:nvSpPr>
        <p:spPr>
          <a:xfrm>
            <a:off x="830183" y="1592256"/>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8" name="Google Shape;5998;p15"/>
          <p:cNvSpPr/>
          <p:nvPr/>
        </p:nvSpPr>
        <p:spPr>
          <a:xfrm>
            <a:off x="830183"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9" name="Google Shape;5999;p15"/>
          <p:cNvSpPr/>
          <p:nvPr/>
        </p:nvSpPr>
        <p:spPr>
          <a:xfrm>
            <a:off x="1142711"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0" name="Google Shape;6000;p15"/>
          <p:cNvSpPr/>
          <p:nvPr/>
        </p:nvSpPr>
        <p:spPr>
          <a:xfrm>
            <a:off x="1211087"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1" name="Google Shape;6001;p15"/>
          <p:cNvSpPr/>
          <p:nvPr/>
        </p:nvSpPr>
        <p:spPr>
          <a:xfrm>
            <a:off x="1211087"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2" name="Google Shape;6002;p15"/>
          <p:cNvSpPr/>
          <p:nvPr/>
        </p:nvSpPr>
        <p:spPr>
          <a:xfrm>
            <a:off x="1523614"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3" name="Google Shape;6003;p15"/>
          <p:cNvSpPr/>
          <p:nvPr/>
        </p:nvSpPr>
        <p:spPr>
          <a:xfrm>
            <a:off x="1591990"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4" name="Google Shape;6004;p15"/>
          <p:cNvSpPr/>
          <p:nvPr/>
        </p:nvSpPr>
        <p:spPr>
          <a:xfrm>
            <a:off x="1591990"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5" name="Google Shape;6005;p15"/>
          <p:cNvSpPr/>
          <p:nvPr/>
        </p:nvSpPr>
        <p:spPr>
          <a:xfrm>
            <a:off x="1904518"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6" name="Google Shape;6006;p15"/>
          <p:cNvSpPr/>
          <p:nvPr/>
        </p:nvSpPr>
        <p:spPr>
          <a:xfrm>
            <a:off x="1972894"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7" name="Google Shape;6007;p15"/>
          <p:cNvSpPr/>
          <p:nvPr/>
        </p:nvSpPr>
        <p:spPr>
          <a:xfrm>
            <a:off x="1972894"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8" name="Google Shape;6008;p15"/>
          <p:cNvSpPr/>
          <p:nvPr/>
        </p:nvSpPr>
        <p:spPr>
          <a:xfrm>
            <a:off x="2285421"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9" name="Google Shape;6009;p15"/>
          <p:cNvSpPr/>
          <p:nvPr/>
        </p:nvSpPr>
        <p:spPr>
          <a:xfrm>
            <a:off x="2353797"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0" name="Google Shape;6010;p15"/>
          <p:cNvSpPr/>
          <p:nvPr/>
        </p:nvSpPr>
        <p:spPr>
          <a:xfrm>
            <a:off x="2353797"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1" name="Google Shape;6011;p15"/>
          <p:cNvSpPr/>
          <p:nvPr/>
        </p:nvSpPr>
        <p:spPr>
          <a:xfrm>
            <a:off x="2666325"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2" name="Google Shape;6012;p15"/>
          <p:cNvSpPr/>
          <p:nvPr/>
        </p:nvSpPr>
        <p:spPr>
          <a:xfrm>
            <a:off x="2734701"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3" name="Google Shape;6013;p15"/>
          <p:cNvSpPr/>
          <p:nvPr/>
        </p:nvSpPr>
        <p:spPr>
          <a:xfrm>
            <a:off x="2734701"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4" name="Google Shape;6014;p15"/>
          <p:cNvSpPr/>
          <p:nvPr/>
        </p:nvSpPr>
        <p:spPr>
          <a:xfrm>
            <a:off x="3047228"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5" name="Google Shape;6015;p15"/>
          <p:cNvSpPr/>
          <p:nvPr/>
        </p:nvSpPr>
        <p:spPr>
          <a:xfrm>
            <a:off x="3115604"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6" name="Google Shape;6016;p15"/>
          <p:cNvSpPr/>
          <p:nvPr/>
        </p:nvSpPr>
        <p:spPr>
          <a:xfrm>
            <a:off x="3115604"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7" name="Google Shape;6017;p15"/>
          <p:cNvSpPr/>
          <p:nvPr/>
        </p:nvSpPr>
        <p:spPr>
          <a:xfrm>
            <a:off x="3428132"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8" name="Google Shape;6018;p15"/>
          <p:cNvSpPr/>
          <p:nvPr/>
        </p:nvSpPr>
        <p:spPr>
          <a:xfrm>
            <a:off x="3496508"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9" name="Google Shape;6019;p15"/>
          <p:cNvSpPr/>
          <p:nvPr/>
        </p:nvSpPr>
        <p:spPr>
          <a:xfrm>
            <a:off x="3496508"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0" name="Google Shape;6020;p15"/>
          <p:cNvSpPr/>
          <p:nvPr/>
        </p:nvSpPr>
        <p:spPr>
          <a:xfrm>
            <a:off x="3809035"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1" name="Google Shape;6021;p15"/>
          <p:cNvSpPr/>
          <p:nvPr/>
        </p:nvSpPr>
        <p:spPr>
          <a:xfrm>
            <a:off x="3877411"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2" name="Google Shape;6022;p15"/>
          <p:cNvSpPr/>
          <p:nvPr/>
        </p:nvSpPr>
        <p:spPr>
          <a:xfrm>
            <a:off x="3877411"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3" name="Google Shape;6023;p15"/>
          <p:cNvSpPr/>
          <p:nvPr/>
        </p:nvSpPr>
        <p:spPr>
          <a:xfrm>
            <a:off x="4189939"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4" name="Google Shape;6024;p15"/>
          <p:cNvSpPr/>
          <p:nvPr/>
        </p:nvSpPr>
        <p:spPr>
          <a:xfrm>
            <a:off x="4258315"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5" name="Google Shape;6025;p15"/>
          <p:cNvSpPr/>
          <p:nvPr/>
        </p:nvSpPr>
        <p:spPr>
          <a:xfrm>
            <a:off x="4258315"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6" name="Google Shape;6026;p15"/>
          <p:cNvSpPr/>
          <p:nvPr/>
        </p:nvSpPr>
        <p:spPr>
          <a:xfrm>
            <a:off x="4570842" y="152345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7" name="Google Shape;6027;p15"/>
          <p:cNvSpPr/>
          <p:nvPr/>
        </p:nvSpPr>
        <p:spPr>
          <a:xfrm>
            <a:off x="4639218" y="159225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8" name="Google Shape;6028;p15"/>
          <p:cNvSpPr/>
          <p:nvPr/>
        </p:nvSpPr>
        <p:spPr>
          <a:xfrm>
            <a:off x="4639218"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9" name="Google Shape;6029;p15"/>
          <p:cNvSpPr/>
          <p:nvPr/>
        </p:nvSpPr>
        <p:spPr>
          <a:xfrm>
            <a:off x="4951746"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0" name="Google Shape;6030;p15"/>
          <p:cNvSpPr/>
          <p:nvPr/>
        </p:nvSpPr>
        <p:spPr>
          <a:xfrm>
            <a:off x="5020122"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1" name="Google Shape;6031;p15"/>
          <p:cNvSpPr/>
          <p:nvPr/>
        </p:nvSpPr>
        <p:spPr>
          <a:xfrm>
            <a:off x="5020122"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2" name="Google Shape;6032;p15"/>
          <p:cNvSpPr/>
          <p:nvPr/>
        </p:nvSpPr>
        <p:spPr>
          <a:xfrm>
            <a:off x="5332649"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3" name="Google Shape;6033;p15"/>
          <p:cNvSpPr/>
          <p:nvPr/>
        </p:nvSpPr>
        <p:spPr>
          <a:xfrm>
            <a:off x="5401025"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4" name="Google Shape;6034;p15"/>
          <p:cNvSpPr/>
          <p:nvPr/>
        </p:nvSpPr>
        <p:spPr>
          <a:xfrm>
            <a:off x="5401025"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5" name="Google Shape;6035;p15"/>
          <p:cNvSpPr/>
          <p:nvPr/>
        </p:nvSpPr>
        <p:spPr>
          <a:xfrm>
            <a:off x="5713553"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6" name="Google Shape;6036;p15"/>
          <p:cNvSpPr/>
          <p:nvPr/>
        </p:nvSpPr>
        <p:spPr>
          <a:xfrm>
            <a:off x="5781929"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7" name="Google Shape;6037;p15"/>
          <p:cNvSpPr/>
          <p:nvPr/>
        </p:nvSpPr>
        <p:spPr>
          <a:xfrm>
            <a:off x="5781929"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8" name="Google Shape;6038;p15"/>
          <p:cNvSpPr/>
          <p:nvPr/>
        </p:nvSpPr>
        <p:spPr>
          <a:xfrm>
            <a:off x="6094456"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9" name="Google Shape;6039;p15"/>
          <p:cNvSpPr/>
          <p:nvPr/>
        </p:nvSpPr>
        <p:spPr>
          <a:xfrm>
            <a:off x="6162832"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0" name="Google Shape;6040;p15"/>
          <p:cNvSpPr/>
          <p:nvPr/>
        </p:nvSpPr>
        <p:spPr>
          <a:xfrm>
            <a:off x="6162832"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1" name="Google Shape;6041;p15"/>
          <p:cNvSpPr/>
          <p:nvPr/>
        </p:nvSpPr>
        <p:spPr>
          <a:xfrm>
            <a:off x="6475360"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2" name="Google Shape;6042;p15"/>
          <p:cNvSpPr/>
          <p:nvPr/>
        </p:nvSpPr>
        <p:spPr>
          <a:xfrm>
            <a:off x="6543736"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3" name="Google Shape;6043;p15"/>
          <p:cNvSpPr/>
          <p:nvPr/>
        </p:nvSpPr>
        <p:spPr>
          <a:xfrm>
            <a:off x="6543736"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4" name="Google Shape;6044;p15"/>
          <p:cNvSpPr/>
          <p:nvPr/>
        </p:nvSpPr>
        <p:spPr>
          <a:xfrm>
            <a:off x="6856263"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5" name="Google Shape;6045;p15"/>
          <p:cNvSpPr/>
          <p:nvPr/>
        </p:nvSpPr>
        <p:spPr>
          <a:xfrm>
            <a:off x="6924639"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6" name="Google Shape;6046;p15"/>
          <p:cNvSpPr/>
          <p:nvPr/>
        </p:nvSpPr>
        <p:spPr>
          <a:xfrm>
            <a:off x="6924639"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7" name="Google Shape;6047;p15"/>
          <p:cNvSpPr/>
          <p:nvPr/>
        </p:nvSpPr>
        <p:spPr>
          <a:xfrm>
            <a:off x="7237167"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8" name="Google Shape;6048;p15"/>
          <p:cNvSpPr/>
          <p:nvPr/>
        </p:nvSpPr>
        <p:spPr>
          <a:xfrm>
            <a:off x="7305543"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9" name="Google Shape;6049;p15"/>
          <p:cNvSpPr/>
          <p:nvPr/>
        </p:nvSpPr>
        <p:spPr>
          <a:xfrm>
            <a:off x="7305543"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0" name="Google Shape;6050;p15"/>
          <p:cNvSpPr/>
          <p:nvPr/>
        </p:nvSpPr>
        <p:spPr>
          <a:xfrm>
            <a:off x="7618070"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1" name="Google Shape;6051;p15"/>
          <p:cNvSpPr/>
          <p:nvPr/>
        </p:nvSpPr>
        <p:spPr>
          <a:xfrm>
            <a:off x="7686446"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2" name="Google Shape;6052;p15"/>
          <p:cNvSpPr/>
          <p:nvPr/>
        </p:nvSpPr>
        <p:spPr>
          <a:xfrm>
            <a:off x="7686446"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3" name="Google Shape;6053;p15"/>
          <p:cNvSpPr/>
          <p:nvPr/>
        </p:nvSpPr>
        <p:spPr>
          <a:xfrm>
            <a:off x="7998974"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4" name="Google Shape;6054;p15"/>
          <p:cNvSpPr/>
          <p:nvPr/>
        </p:nvSpPr>
        <p:spPr>
          <a:xfrm>
            <a:off x="8067350"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5" name="Google Shape;6055;p15"/>
          <p:cNvSpPr/>
          <p:nvPr/>
        </p:nvSpPr>
        <p:spPr>
          <a:xfrm>
            <a:off x="8067350"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6" name="Google Shape;6056;p15"/>
          <p:cNvSpPr/>
          <p:nvPr/>
        </p:nvSpPr>
        <p:spPr>
          <a:xfrm>
            <a:off x="8379877"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7" name="Google Shape;6057;p15"/>
          <p:cNvSpPr/>
          <p:nvPr/>
        </p:nvSpPr>
        <p:spPr>
          <a:xfrm>
            <a:off x="8448253"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8" name="Google Shape;6058;p15"/>
          <p:cNvSpPr/>
          <p:nvPr/>
        </p:nvSpPr>
        <p:spPr>
          <a:xfrm>
            <a:off x="8448253"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9" name="Google Shape;6059;p15"/>
          <p:cNvSpPr/>
          <p:nvPr/>
        </p:nvSpPr>
        <p:spPr>
          <a:xfrm>
            <a:off x="8760781"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0" name="Google Shape;6060;p15"/>
          <p:cNvSpPr/>
          <p:nvPr/>
        </p:nvSpPr>
        <p:spPr>
          <a:xfrm>
            <a:off x="8829157"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1" name="Google Shape;6061;p15"/>
          <p:cNvSpPr/>
          <p:nvPr/>
        </p:nvSpPr>
        <p:spPr>
          <a:xfrm>
            <a:off x="8829157"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2" name="Google Shape;6062;p15"/>
          <p:cNvSpPr/>
          <p:nvPr/>
        </p:nvSpPr>
        <p:spPr>
          <a:xfrm>
            <a:off x="9141684" y="1523459"/>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3" name="Google Shape;6063;p15"/>
          <p:cNvSpPr/>
          <p:nvPr/>
        </p:nvSpPr>
        <p:spPr>
          <a:xfrm>
            <a:off x="9210060" y="1592256"/>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4" name="Google Shape;6064;p15"/>
          <p:cNvSpPr/>
          <p:nvPr/>
        </p:nvSpPr>
        <p:spPr>
          <a:xfrm>
            <a:off x="9210060"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5" name="Google Shape;6065;p15"/>
          <p:cNvSpPr/>
          <p:nvPr/>
        </p:nvSpPr>
        <p:spPr>
          <a:xfrm>
            <a:off x="9522588" y="1523459"/>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6" name="Google Shape;6066;p15"/>
          <p:cNvSpPr/>
          <p:nvPr/>
        </p:nvSpPr>
        <p:spPr>
          <a:xfrm>
            <a:off x="9590964" y="1592256"/>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7" name="Google Shape;6067;p15"/>
          <p:cNvSpPr/>
          <p:nvPr/>
        </p:nvSpPr>
        <p:spPr>
          <a:xfrm>
            <a:off x="9590964"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8" name="Google Shape;6068;p15"/>
          <p:cNvSpPr/>
          <p:nvPr/>
        </p:nvSpPr>
        <p:spPr>
          <a:xfrm>
            <a:off x="9903491"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9" name="Google Shape;6069;p15"/>
          <p:cNvSpPr/>
          <p:nvPr/>
        </p:nvSpPr>
        <p:spPr>
          <a:xfrm>
            <a:off x="9971867"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0" name="Google Shape;6070;p15"/>
          <p:cNvSpPr/>
          <p:nvPr/>
        </p:nvSpPr>
        <p:spPr>
          <a:xfrm>
            <a:off x="9971867"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1" name="Google Shape;6071;p15"/>
          <p:cNvSpPr/>
          <p:nvPr/>
        </p:nvSpPr>
        <p:spPr>
          <a:xfrm>
            <a:off x="10284395"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2" name="Google Shape;6072;p15"/>
          <p:cNvSpPr/>
          <p:nvPr/>
        </p:nvSpPr>
        <p:spPr>
          <a:xfrm>
            <a:off x="10352771"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3" name="Google Shape;6073;p15"/>
          <p:cNvSpPr/>
          <p:nvPr/>
        </p:nvSpPr>
        <p:spPr>
          <a:xfrm>
            <a:off x="10352771"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4" name="Google Shape;6074;p15"/>
          <p:cNvSpPr/>
          <p:nvPr/>
        </p:nvSpPr>
        <p:spPr>
          <a:xfrm>
            <a:off x="10665298"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5" name="Google Shape;6075;p15"/>
          <p:cNvSpPr/>
          <p:nvPr/>
        </p:nvSpPr>
        <p:spPr>
          <a:xfrm>
            <a:off x="10733674"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6" name="Google Shape;6076;p15"/>
          <p:cNvSpPr/>
          <p:nvPr/>
        </p:nvSpPr>
        <p:spPr>
          <a:xfrm>
            <a:off x="10733674"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7" name="Google Shape;6077;p15"/>
          <p:cNvSpPr/>
          <p:nvPr/>
        </p:nvSpPr>
        <p:spPr>
          <a:xfrm>
            <a:off x="11046202"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8" name="Google Shape;6078;p15"/>
          <p:cNvSpPr/>
          <p:nvPr/>
        </p:nvSpPr>
        <p:spPr>
          <a:xfrm>
            <a:off x="11114578"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9" name="Google Shape;6079;p15"/>
          <p:cNvSpPr/>
          <p:nvPr/>
        </p:nvSpPr>
        <p:spPr>
          <a:xfrm>
            <a:off x="11114578"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80" name="Google Shape;6080;p15"/>
          <p:cNvSpPr/>
          <p:nvPr/>
        </p:nvSpPr>
        <p:spPr>
          <a:xfrm>
            <a:off x="11427105"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81" name="Google Shape;6081;p15"/>
          <p:cNvSpPr/>
          <p:nvPr/>
        </p:nvSpPr>
        <p:spPr>
          <a:xfrm>
            <a:off x="11495481"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82" name="Google Shape;6082;p15"/>
          <p:cNvSpPr/>
          <p:nvPr/>
        </p:nvSpPr>
        <p:spPr>
          <a:xfrm>
            <a:off x="11495481"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83" name="Google Shape;6083;p15"/>
          <p:cNvSpPr/>
          <p:nvPr/>
        </p:nvSpPr>
        <p:spPr>
          <a:xfrm>
            <a:off x="11808002"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84" name="Google Shape;6084;p15"/>
          <p:cNvSpPr/>
          <p:nvPr/>
        </p:nvSpPr>
        <p:spPr>
          <a:xfrm>
            <a:off x="11876378"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85" name="Google Shape;6085;p15"/>
          <p:cNvSpPr/>
          <p:nvPr/>
        </p:nvSpPr>
        <p:spPr>
          <a:xfrm>
            <a:off x="11876378"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EGO - Title and Content 4">
  <p:cSld name="LEGO - Title and Content 4">
    <p:bg>
      <p:bgPr>
        <a:gradFill>
          <a:gsLst>
            <a:gs pos="0">
              <a:srgbClr val="FAFAFA"/>
            </a:gs>
            <a:gs pos="47000">
              <a:srgbClr val="FAFAFA"/>
            </a:gs>
            <a:gs pos="83000">
              <a:srgbClr val="D6D6D6"/>
            </a:gs>
            <a:gs pos="100000">
              <a:srgbClr val="E3E3E3"/>
            </a:gs>
          </a:gsLst>
          <a:path path="circle">
            <a:fillToRect l="50000" t="50000" r="50000" b="50000"/>
          </a:path>
          <a:tileRect/>
        </a:gradFill>
        <a:effectLst/>
      </p:bgPr>
    </p:bg>
    <p:spTree>
      <p:nvGrpSpPr>
        <p:cNvPr id="1" name="Shape 6086"/>
        <p:cNvGrpSpPr/>
        <p:nvPr/>
      </p:nvGrpSpPr>
      <p:grpSpPr>
        <a:xfrm>
          <a:off x="0" y="0"/>
          <a:ext cx="0" cy="0"/>
          <a:chOff x="0" y="0"/>
          <a:chExt cx="0" cy="0"/>
        </a:xfrm>
      </p:grpSpPr>
      <p:sp>
        <p:nvSpPr>
          <p:cNvPr id="6087" name="Google Shape;6087;p16"/>
          <p:cNvSpPr txBox="1">
            <a:spLocks noGrp="1"/>
          </p:cNvSpPr>
          <p:nvPr>
            <p:ph type="title"/>
          </p:nvPr>
        </p:nvSpPr>
        <p:spPr>
          <a:xfrm>
            <a:off x="1162844" y="893669"/>
            <a:ext cx="9866312" cy="797019"/>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5400"/>
              <a:buFont typeface="Calibri"/>
              <a:buNone/>
              <a:defRPr sz="5400"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88" name="Google Shape;6088;p16"/>
          <p:cNvSpPr txBox="1">
            <a:spLocks noGrp="1"/>
          </p:cNvSpPr>
          <p:nvPr>
            <p:ph type="body" idx="1"/>
          </p:nvPr>
        </p:nvSpPr>
        <p:spPr>
          <a:xfrm>
            <a:off x="1162844" y="1890489"/>
            <a:ext cx="9866312" cy="344011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89" name="Google Shape;6089;p16"/>
          <p:cNvSpPr txBox="1">
            <a:spLocks noGrp="1"/>
          </p:cNvSpPr>
          <p:nvPr>
            <p:ph type="dt" idx="10"/>
          </p:nvPr>
        </p:nvSpPr>
        <p:spPr>
          <a:xfrm>
            <a:off x="1162844" y="5530409"/>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90" name="Google Shape;6090;p16"/>
          <p:cNvSpPr txBox="1">
            <a:spLocks noGrp="1"/>
          </p:cNvSpPr>
          <p:nvPr>
            <p:ph type="ftr" idx="11"/>
          </p:nvPr>
        </p:nvSpPr>
        <p:spPr>
          <a:xfrm>
            <a:off x="4038600" y="5530409"/>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91" name="Google Shape;6091;p16"/>
          <p:cNvSpPr txBox="1">
            <a:spLocks noGrp="1"/>
          </p:cNvSpPr>
          <p:nvPr>
            <p:ph type="sldNum" idx="12"/>
          </p:nvPr>
        </p:nvSpPr>
        <p:spPr>
          <a:xfrm>
            <a:off x="8285956" y="553040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92" name="Google Shape;6092;p16"/>
          <p:cNvSpPr/>
          <p:nvPr/>
        </p:nvSpPr>
        <p:spPr>
          <a:xfrm>
            <a:off x="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3" name="Google Shape;6093;p16"/>
          <p:cNvSpPr/>
          <p:nvPr/>
        </p:nvSpPr>
        <p:spPr>
          <a:xfrm>
            <a:off x="6837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4" name="Google Shape;6094;p16"/>
          <p:cNvSpPr/>
          <p:nvPr/>
        </p:nvSpPr>
        <p:spPr>
          <a:xfrm>
            <a:off x="6837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5" name="Google Shape;6095;p16"/>
          <p:cNvSpPr/>
          <p:nvPr/>
        </p:nvSpPr>
        <p:spPr>
          <a:xfrm>
            <a:off x="380904"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6" name="Google Shape;6096;p16"/>
          <p:cNvSpPr/>
          <p:nvPr/>
        </p:nvSpPr>
        <p:spPr>
          <a:xfrm>
            <a:off x="449280"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7" name="Google Shape;6097;p16"/>
          <p:cNvSpPr/>
          <p:nvPr/>
        </p:nvSpPr>
        <p:spPr>
          <a:xfrm>
            <a:off x="44928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8" name="Google Shape;6098;p16"/>
          <p:cNvSpPr/>
          <p:nvPr/>
        </p:nvSpPr>
        <p:spPr>
          <a:xfrm>
            <a:off x="0"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9" name="Google Shape;6099;p16"/>
          <p:cNvSpPr/>
          <p:nvPr/>
        </p:nvSpPr>
        <p:spPr>
          <a:xfrm>
            <a:off x="68376"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0" name="Google Shape;6100;p16"/>
          <p:cNvSpPr/>
          <p:nvPr/>
        </p:nvSpPr>
        <p:spPr>
          <a:xfrm>
            <a:off x="6837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1" name="Google Shape;6101;p16"/>
          <p:cNvSpPr/>
          <p:nvPr/>
        </p:nvSpPr>
        <p:spPr>
          <a:xfrm>
            <a:off x="380904"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2" name="Google Shape;6102;p16"/>
          <p:cNvSpPr/>
          <p:nvPr/>
        </p:nvSpPr>
        <p:spPr>
          <a:xfrm>
            <a:off x="449280"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3" name="Google Shape;6103;p16"/>
          <p:cNvSpPr/>
          <p:nvPr/>
        </p:nvSpPr>
        <p:spPr>
          <a:xfrm>
            <a:off x="44928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4" name="Google Shape;6104;p16"/>
          <p:cNvSpPr/>
          <p:nvPr/>
        </p:nvSpPr>
        <p:spPr>
          <a:xfrm>
            <a:off x="0"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5" name="Google Shape;6105;p16"/>
          <p:cNvSpPr/>
          <p:nvPr/>
        </p:nvSpPr>
        <p:spPr>
          <a:xfrm>
            <a:off x="68376"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6" name="Google Shape;6106;p16"/>
          <p:cNvSpPr/>
          <p:nvPr/>
        </p:nvSpPr>
        <p:spPr>
          <a:xfrm>
            <a:off x="6837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7" name="Google Shape;6107;p16"/>
          <p:cNvSpPr/>
          <p:nvPr/>
        </p:nvSpPr>
        <p:spPr>
          <a:xfrm>
            <a:off x="380904"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8" name="Google Shape;6108;p16"/>
          <p:cNvSpPr/>
          <p:nvPr/>
        </p:nvSpPr>
        <p:spPr>
          <a:xfrm>
            <a:off x="449280"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9" name="Google Shape;6109;p16"/>
          <p:cNvSpPr/>
          <p:nvPr/>
        </p:nvSpPr>
        <p:spPr>
          <a:xfrm>
            <a:off x="44928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0" name="Google Shape;6110;p16"/>
          <p:cNvSpPr/>
          <p:nvPr/>
        </p:nvSpPr>
        <p:spPr>
          <a:xfrm>
            <a:off x="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1" name="Google Shape;6111;p16"/>
          <p:cNvSpPr/>
          <p:nvPr/>
        </p:nvSpPr>
        <p:spPr>
          <a:xfrm>
            <a:off x="6837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2" name="Google Shape;6112;p16"/>
          <p:cNvSpPr/>
          <p:nvPr/>
        </p:nvSpPr>
        <p:spPr>
          <a:xfrm>
            <a:off x="6837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3" name="Google Shape;6113;p16"/>
          <p:cNvSpPr/>
          <p:nvPr/>
        </p:nvSpPr>
        <p:spPr>
          <a:xfrm>
            <a:off x="38090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4" name="Google Shape;6114;p16"/>
          <p:cNvSpPr/>
          <p:nvPr/>
        </p:nvSpPr>
        <p:spPr>
          <a:xfrm>
            <a:off x="44928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5" name="Google Shape;6115;p16"/>
          <p:cNvSpPr/>
          <p:nvPr/>
        </p:nvSpPr>
        <p:spPr>
          <a:xfrm>
            <a:off x="44928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6" name="Google Shape;6116;p16"/>
          <p:cNvSpPr/>
          <p:nvPr/>
        </p:nvSpPr>
        <p:spPr>
          <a:xfrm>
            <a:off x="0"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7" name="Google Shape;6117;p16"/>
          <p:cNvSpPr/>
          <p:nvPr/>
        </p:nvSpPr>
        <p:spPr>
          <a:xfrm>
            <a:off x="68376"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8" name="Google Shape;6118;p16"/>
          <p:cNvSpPr/>
          <p:nvPr/>
        </p:nvSpPr>
        <p:spPr>
          <a:xfrm>
            <a:off x="68376"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9" name="Google Shape;6119;p16"/>
          <p:cNvSpPr/>
          <p:nvPr/>
        </p:nvSpPr>
        <p:spPr>
          <a:xfrm>
            <a:off x="380904"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20" name="Google Shape;6120;p16"/>
          <p:cNvSpPr/>
          <p:nvPr/>
        </p:nvSpPr>
        <p:spPr>
          <a:xfrm>
            <a:off x="449280"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21" name="Google Shape;6121;p16"/>
          <p:cNvSpPr/>
          <p:nvPr/>
        </p:nvSpPr>
        <p:spPr>
          <a:xfrm>
            <a:off x="449280"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22" name="Google Shape;6122;p16"/>
          <p:cNvSpPr/>
          <p:nvPr/>
        </p:nvSpPr>
        <p:spPr>
          <a:xfrm>
            <a:off x="0"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23" name="Google Shape;6123;p16"/>
          <p:cNvSpPr/>
          <p:nvPr/>
        </p:nvSpPr>
        <p:spPr>
          <a:xfrm>
            <a:off x="68376"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24" name="Google Shape;6124;p16"/>
          <p:cNvSpPr/>
          <p:nvPr/>
        </p:nvSpPr>
        <p:spPr>
          <a:xfrm>
            <a:off x="68376"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25" name="Google Shape;6125;p16"/>
          <p:cNvSpPr/>
          <p:nvPr/>
        </p:nvSpPr>
        <p:spPr>
          <a:xfrm>
            <a:off x="380904"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26" name="Google Shape;6126;p16"/>
          <p:cNvSpPr/>
          <p:nvPr/>
        </p:nvSpPr>
        <p:spPr>
          <a:xfrm>
            <a:off x="449280"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27" name="Google Shape;6127;p16"/>
          <p:cNvSpPr/>
          <p:nvPr/>
        </p:nvSpPr>
        <p:spPr>
          <a:xfrm>
            <a:off x="449280"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28" name="Google Shape;6128;p16"/>
          <p:cNvSpPr/>
          <p:nvPr/>
        </p:nvSpPr>
        <p:spPr>
          <a:xfrm>
            <a:off x="0"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29" name="Google Shape;6129;p16"/>
          <p:cNvSpPr/>
          <p:nvPr/>
        </p:nvSpPr>
        <p:spPr>
          <a:xfrm>
            <a:off x="68376"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0" name="Google Shape;6130;p16"/>
          <p:cNvSpPr/>
          <p:nvPr/>
        </p:nvSpPr>
        <p:spPr>
          <a:xfrm>
            <a:off x="68376"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1" name="Google Shape;6131;p16"/>
          <p:cNvSpPr/>
          <p:nvPr/>
        </p:nvSpPr>
        <p:spPr>
          <a:xfrm>
            <a:off x="380904" y="342778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2" name="Google Shape;6132;p16"/>
          <p:cNvSpPr/>
          <p:nvPr/>
        </p:nvSpPr>
        <p:spPr>
          <a:xfrm>
            <a:off x="449280" y="349658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3" name="Google Shape;6133;p16"/>
          <p:cNvSpPr/>
          <p:nvPr/>
        </p:nvSpPr>
        <p:spPr>
          <a:xfrm>
            <a:off x="449280"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4" name="Google Shape;6134;p16"/>
          <p:cNvSpPr/>
          <p:nvPr/>
        </p:nvSpPr>
        <p:spPr>
          <a:xfrm>
            <a:off x="0"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5" name="Google Shape;6135;p16"/>
          <p:cNvSpPr/>
          <p:nvPr/>
        </p:nvSpPr>
        <p:spPr>
          <a:xfrm>
            <a:off x="68376"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6" name="Google Shape;6136;p16"/>
          <p:cNvSpPr/>
          <p:nvPr/>
        </p:nvSpPr>
        <p:spPr>
          <a:xfrm>
            <a:off x="68376"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7" name="Google Shape;6137;p16"/>
          <p:cNvSpPr/>
          <p:nvPr/>
        </p:nvSpPr>
        <p:spPr>
          <a:xfrm>
            <a:off x="380904"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8" name="Google Shape;6138;p16"/>
          <p:cNvSpPr/>
          <p:nvPr/>
        </p:nvSpPr>
        <p:spPr>
          <a:xfrm>
            <a:off x="449280"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9" name="Google Shape;6139;p16"/>
          <p:cNvSpPr/>
          <p:nvPr/>
        </p:nvSpPr>
        <p:spPr>
          <a:xfrm>
            <a:off x="449280"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0" name="Google Shape;6140;p16"/>
          <p:cNvSpPr/>
          <p:nvPr/>
        </p:nvSpPr>
        <p:spPr>
          <a:xfrm>
            <a:off x="0" y="266605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1" name="Google Shape;6141;p16"/>
          <p:cNvSpPr/>
          <p:nvPr/>
        </p:nvSpPr>
        <p:spPr>
          <a:xfrm>
            <a:off x="68376" y="273485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2" name="Google Shape;6142;p16"/>
          <p:cNvSpPr/>
          <p:nvPr/>
        </p:nvSpPr>
        <p:spPr>
          <a:xfrm>
            <a:off x="68376"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3" name="Google Shape;6143;p16"/>
          <p:cNvSpPr/>
          <p:nvPr/>
        </p:nvSpPr>
        <p:spPr>
          <a:xfrm>
            <a:off x="380904" y="266605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4" name="Google Shape;6144;p16"/>
          <p:cNvSpPr/>
          <p:nvPr/>
        </p:nvSpPr>
        <p:spPr>
          <a:xfrm>
            <a:off x="449280" y="273485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5" name="Google Shape;6145;p16"/>
          <p:cNvSpPr/>
          <p:nvPr/>
        </p:nvSpPr>
        <p:spPr>
          <a:xfrm>
            <a:off x="449280"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6" name="Google Shape;6146;p16"/>
          <p:cNvSpPr/>
          <p:nvPr/>
        </p:nvSpPr>
        <p:spPr>
          <a:xfrm>
            <a:off x="0"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7" name="Google Shape;6147;p16"/>
          <p:cNvSpPr/>
          <p:nvPr/>
        </p:nvSpPr>
        <p:spPr>
          <a:xfrm>
            <a:off x="68376"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8" name="Google Shape;6148;p16"/>
          <p:cNvSpPr/>
          <p:nvPr/>
        </p:nvSpPr>
        <p:spPr>
          <a:xfrm>
            <a:off x="68376"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9" name="Google Shape;6149;p16"/>
          <p:cNvSpPr/>
          <p:nvPr/>
        </p:nvSpPr>
        <p:spPr>
          <a:xfrm>
            <a:off x="380904"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0" name="Google Shape;6150;p16"/>
          <p:cNvSpPr/>
          <p:nvPr/>
        </p:nvSpPr>
        <p:spPr>
          <a:xfrm>
            <a:off x="449280"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1" name="Google Shape;6151;p16"/>
          <p:cNvSpPr/>
          <p:nvPr/>
        </p:nvSpPr>
        <p:spPr>
          <a:xfrm>
            <a:off x="449280"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2" name="Google Shape;6152;p16"/>
          <p:cNvSpPr/>
          <p:nvPr/>
        </p:nvSpPr>
        <p:spPr>
          <a:xfrm>
            <a:off x="0" y="190432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3" name="Google Shape;6153;p16"/>
          <p:cNvSpPr/>
          <p:nvPr/>
        </p:nvSpPr>
        <p:spPr>
          <a:xfrm>
            <a:off x="68376" y="197312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4" name="Google Shape;6154;p16"/>
          <p:cNvSpPr/>
          <p:nvPr/>
        </p:nvSpPr>
        <p:spPr>
          <a:xfrm>
            <a:off x="68376"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5" name="Google Shape;6155;p16"/>
          <p:cNvSpPr/>
          <p:nvPr/>
        </p:nvSpPr>
        <p:spPr>
          <a:xfrm>
            <a:off x="380904"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6" name="Google Shape;6156;p16"/>
          <p:cNvSpPr/>
          <p:nvPr/>
        </p:nvSpPr>
        <p:spPr>
          <a:xfrm>
            <a:off x="449280"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7" name="Google Shape;6157;p16"/>
          <p:cNvSpPr/>
          <p:nvPr/>
        </p:nvSpPr>
        <p:spPr>
          <a:xfrm>
            <a:off x="449280"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8" name="Google Shape;6158;p16"/>
          <p:cNvSpPr/>
          <p:nvPr/>
        </p:nvSpPr>
        <p:spPr>
          <a:xfrm>
            <a:off x="0"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9" name="Google Shape;6159;p16"/>
          <p:cNvSpPr/>
          <p:nvPr/>
        </p:nvSpPr>
        <p:spPr>
          <a:xfrm>
            <a:off x="68376"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0" name="Google Shape;6160;p16"/>
          <p:cNvSpPr/>
          <p:nvPr/>
        </p:nvSpPr>
        <p:spPr>
          <a:xfrm>
            <a:off x="68376"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1" name="Google Shape;6161;p16"/>
          <p:cNvSpPr/>
          <p:nvPr/>
        </p:nvSpPr>
        <p:spPr>
          <a:xfrm>
            <a:off x="380904"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2" name="Google Shape;6162;p16"/>
          <p:cNvSpPr/>
          <p:nvPr/>
        </p:nvSpPr>
        <p:spPr>
          <a:xfrm>
            <a:off x="449280"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3" name="Google Shape;6163;p16"/>
          <p:cNvSpPr/>
          <p:nvPr/>
        </p:nvSpPr>
        <p:spPr>
          <a:xfrm>
            <a:off x="449280"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4" name="Google Shape;6164;p16"/>
          <p:cNvSpPr/>
          <p:nvPr/>
        </p:nvSpPr>
        <p:spPr>
          <a:xfrm>
            <a:off x="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5" name="Google Shape;6165;p16"/>
          <p:cNvSpPr/>
          <p:nvPr/>
        </p:nvSpPr>
        <p:spPr>
          <a:xfrm>
            <a:off x="6837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6" name="Google Shape;6166;p16"/>
          <p:cNvSpPr/>
          <p:nvPr/>
        </p:nvSpPr>
        <p:spPr>
          <a:xfrm>
            <a:off x="6837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7" name="Google Shape;6167;p16"/>
          <p:cNvSpPr/>
          <p:nvPr/>
        </p:nvSpPr>
        <p:spPr>
          <a:xfrm>
            <a:off x="380904"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8" name="Google Shape;6168;p16"/>
          <p:cNvSpPr/>
          <p:nvPr/>
        </p:nvSpPr>
        <p:spPr>
          <a:xfrm>
            <a:off x="449280"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9" name="Google Shape;6169;p16"/>
          <p:cNvSpPr/>
          <p:nvPr/>
        </p:nvSpPr>
        <p:spPr>
          <a:xfrm>
            <a:off x="44928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0" name="Google Shape;6170;p16"/>
          <p:cNvSpPr/>
          <p:nvPr/>
        </p:nvSpPr>
        <p:spPr>
          <a:xfrm>
            <a:off x="0"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1" name="Google Shape;6171;p16"/>
          <p:cNvSpPr/>
          <p:nvPr/>
        </p:nvSpPr>
        <p:spPr>
          <a:xfrm>
            <a:off x="68376"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2" name="Google Shape;6172;p16"/>
          <p:cNvSpPr/>
          <p:nvPr/>
        </p:nvSpPr>
        <p:spPr>
          <a:xfrm>
            <a:off x="6837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3" name="Google Shape;6173;p16"/>
          <p:cNvSpPr/>
          <p:nvPr/>
        </p:nvSpPr>
        <p:spPr>
          <a:xfrm>
            <a:off x="380904"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4" name="Google Shape;6174;p16"/>
          <p:cNvSpPr/>
          <p:nvPr/>
        </p:nvSpPr>
        <p:spPr>
          <a:xfrm>
            <a:off x="449280"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5" name="Google Shape;6175;p16"/>
          <p:cNvSpPr/>
          <p:nvPr/>
        </p:nvSpPr>
        <p:spPr>
          <a:xfrm>
            <a:off x="44928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6" name="Google Shape;6176;p16"/>
          <p:cNvSpPr/>
          <p:nvPr/>
        </p:nvSpPr>
        <p:spPr>
          <a:xfrm>
            <a:off x="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7" name="Google Shape;6177;p16"/>
          <p:cNvSpPr/>
          <p:nvPr/>
        </p:nvSpPr>
        <p:spPr>
          <a:xfrm>
            <a:off x="6837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8" name="Google Shape;6178;p16"/>
          <p:cNvSpPr/>
          <p:nvPr/>
        </p:nvSpPr>
        <p:spPr>
          <a:xfrm>
            <a:off x="6837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9" name="Google Shape;6179;p16"/>
          <p:cNvSpPr/>
          <p:nvPr/>
        </p:nvSpPr>
        <p:spPr>
          <a:xfrm>
            <a:off x="380904"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0" name="Google Shape;6180;p16"/>
          <p:cNvSpPr/>
          <p:nvPr/>
        </p:nvSpPr>
        <p:spPr>
          <a:xfrm>
            <a:off x="449280"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1" name="Google Shape;6181;p16"/>
          <p:cNvSpPr/>
          <p:nvPr/>
        </p:nvSpPr>
        <p:spPr>
          <a:xfrm>
            <a:off x="44928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2" name="Google Shape;6182;p16"/>
          <p:cNvSpPr/>
          <p:nvPr/>
        </p:nvSpPr>
        <p:spPr>
          <a:xfrm>
            <a:off x="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3" name="Google Shape;6183;p16"/>
          <p:cNvSpPr/>
          <p:nvPr/>
        </p:nvSpPr>
        <p:spPr>
          <a:xfrm>
            <a:off x="6837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4" name="Google Shape;6184;p16"/>
          <p:cNvSpPr/>
          <p:nvPr/>
        </p:nvSpPr>
        <p:spPr>
          <a:xfrm>
            <a:off x="6837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5" name="Google Shape;6185;p16"/>
          <p:cNvSpPr/>
          <p:nvPr/>
        </p:nvSpPr>
        <p:spPr>
          <a:xfrm>
            <a:off x="380904"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6" name="Google Shape;6186;p16"/>
          <p:cNvSpPr/>
          <p:nvPr/>
        </p:nvSpPr>
        <p:spPr>
          <a:xfrm>
            <a:off x="449280"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7" name="Google Shape;6187;p16"/>
          <p:cNvSpPr/>
          <p:nvPr/>
        </p:nvSpPr>
        <p:spPr>
          <a:xfrm>
            <a:off x="44928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8" name="Google Shape;6188;p16"/>
          <p:cNvSpPr/>
          <p:nvPr/>
        </p:nvSpPr>
        <p:spPr>
          <a:xfrm>
            <a:off x="0" y="418951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9" name="Google Shape;6189;p16"/>
          <p:cNvSpPr/>
          <p:nvPr/>
        </p:nvSpPr>
        <p:spPr>
          <a:xfrm>
            <a:off x="68376" y="425831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0" name="Google Shape;6190;p16"/>
          <p:cNvSpPr/>
          <p:nvPr/>
        </p:nvSpPr>
        <p:spPr>
          <a:xfrm>
            <a:off x="68376"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1" name="Google Shape;6191;p16"/>
          <p:cNvSpPr/>
          <p:nvPr/>
        </p:nvSpPr>
        <p:spPr>
          <a:xfrm>
            <a:off x="380904"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2" name="Google Shape;6192;p16"/>
          <p:cNvSpPr/>
          <p:nvPr/>
        </p:nvSpPr>
        <p:spPr>
          <a:xfrm>
            <a:off x="449280"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3" name="Google Shape;6193;p16"/>
          <p:cNvSpPr/>
          <p:nvPr/>
        </p:nvSpPr>
        <p:spPr>
          <a:xfrm>
            <a:off x="449280"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4" name="Google Shape;6194;p16"/>
          <p:cNvSpPr/>
          <p:nvPr/>
        </p:nvSpPr>
        <p:spPr>
          <a:xfrm>
            <a:off x="0"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5" name="Google Shape;6195;p16"/>
          <p:cNvSpPr/>
          <p:nvPr/>
        </p:nvSpPr>
        <p:spPr>
          <a:xfrm>
            <a:off x="68376"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6" name="Google Shape;6196;p16"/>
          <p:cNvSpPr/>
          <p:nvPr/>
        </p:nvSpPr>
        <p:spPr>
          <a:xfrm>
            <a:off x="68376"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7" name="Google Shape;6197;p16"/>
          <p:cNvSpPr/>
          <p:nvPr/>
        </p:nvSpPr>
        <p:spPr>
          <a:xfrm>
            <a:off x="380904"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8" name="Google Shape;6198;p16"/>
          <p:cNvSpPr/>
          <p:nvPr/>
        </p:nvSpPr>
        <p:spPr>
          <a:xfrm>
            <a:off x="449280"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9" name="Google Shape;6199;p16"/>
          <p:cNvSpPr/>
          <p:nvPr/>
        </p:nvSpPr>
        <p:spPr>
          <a:xfrm>
            <a:off x="449280"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0" name="Google Shape;6200;p16"/>
          <p:cNvSpPr/>
          <p:nvPr/>
        </p:nvSpPr>
        <p:spPr>
          <a:xfrm>
            <a:off x="1142710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1" name="Google Shape;6201;p16"/>
          <p:cNvSpPr/>
          <p:nvPr/>
        </p:nvSpPr>
        <p:spPr>
          <a:xfrm>
            <a:off x="1149548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2" name="Google Shape;6202;p16"/>
          <p:cNvSpPr/>
          <p:nvPr/>
        </p:nvSpPr>
        <p:spPr>
          <a:xfrm>
            <a:off x="1149548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3" name="Google Shape;6203;p16"/>
          <p:cNvSpPr/>
          <p:nvPr/>
        </p:nvSpPr>
        <p:spPr>
          <a:xfrm>
            <a:off x="11808002"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4" name="Google Shape;6204;p16"/>
          <p:cNvSpPr/>
          <p:nvPr/>
        </p:nvSpPr>
        <p:spPr>
          <a:xfrm>
            <a:off x="11876378"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5" name="Google Shape;6205;p16"/>
          <p:cNvSpPr/>
          <p:nvPr/>
        </p:nvSpPr>
        <p:spPr>
          <a:xfrm>
            <a:off x="118763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6" name="Google Shape;6206;p16"/>
          <p:cNvSpPr/>
          <p:nvPr/>
        </p:nvSpPr>
        <p:spPr>
          <a:xfrm>
            <a:off x="1142710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7" name="Google Shape;6207;p16"/>
          <p:cNvSpPr/>
          <p:nvPr/>
        </p:nvSpPr>
        <p:spPr>
          <a:xfrm>
            <a:off x="1149548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8" name="Google Shape;6208;p16"/>
          <p:cNvSpPr/>
          <p:nvPr/>
        </p:nvSpPr>
        <p:spPr>
          <a:xfrm>
            <a:off x="1149548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9" name="Google Shape;6209;p16"/>
          <p:cNvSpPr/>
          <p:nvPr/>
        </p:nvSpPr>
        <p:spPr>
          <a:xfrm>
            <a:off x="11808002"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0" name="Google Shape;6210;p16"/>
          <p:cNvSpPr/>
          <p:nvPr/>
        </p:nvSpPr>
        <p:spPr>
          <a:xfrm>
            <a:off x="11876378"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1" name="Google Shape;6211;p16"/>
          <p:cNvSpPr/>
          <p:nvPr/>
        </p:nvSpPr>
        <p:spPr>
          <a:xfrm>
            <a:off x="118763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2" name="Google Shape;6212;p16"/>
          <p:cNvSpPr/>
          <p:nvPr/>
        </p:nvSpPr>
        <p:spPr>
          <a:xfrm>
            <a:off x="1142710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3" name="Google Shape;6213;p16"/>
          <p:cNvSpPr/>
          <p:nvPr/>
        </p:nvSpPr>
        <p:spPr>
          <a:xfrm>
            <a:off x="1149548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4" name="Google Shape;6214;p16"/>
          <p:cNvSpPr/>
          <p:nvPr/>
        </p:nvSpPr>
        <p:spPr>
          <a:xfrm>
            <a:off x="1149548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5" name="Google Shape;6215;p16"/>
          <p:cNvSpPr/>
          <p:nvPr/>
        </p:nvSpPr>
        <p:spPr>
          <a:xfrm>
            <a:off x="118080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6" name="Google Shape;6216;p16"/>
          <p:cNvSpPr/>
          <p:nvPr/>
        </p:nvSpPr>
        <p:spPr>
          <a:xfrm>
            <a:off x="118763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7" name="Google Shape;6217;p16"/>
          <p:cNvSpPr/>
          <p:nvPr/>
        </p:nvSpPr>
        <p:spPr>
          <a:xfrm>
            <a:off x="118763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8" name="Google Shape;6218;p16"/>
          <p:cNvSpPr/>
          <p:nvPr/>
        </p:nvSpPr>
        <p:spPr>
          <a:xfrm>
            <a:off x="11427105"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9" name="Google Shape;6219;p16"/>
          <p:cNvSpPr/>
          <p:nvPr/>
        </p:nvSpPr>
        <p:spPr>
          <a:xfrm>
            <a:off x="11495481"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0" name="Google Shape;6220;p16"/>
          <p:cNvSpPr/>
          <p:nvPr/>
        </p:nvSpPr>
        <p:spPr>
          <a:xfrm>
            <a:off x="1149548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1" name="Google Shape;6221;p16"/>
          <p:cNvSpPr/>
          <p:nvPr/>
        </p:nvSpPr>
        <p:spPr>
          <a:xfrm>
            <a:off x="118080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2" name="Google Shape;6222;p16"/>
          <p:cNvSpPr/>
          <p:nvPr/>
        </p:nvSpPr>
        <p:spPr>
          <a:xfrm>
            <a:off x="118763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3" name="Google Shape;6223;p16"/>
          <p:cNvSpPr/>
          <p:nvPr/>
        </p:nvSpPr>
        <p:spPr>
          <a:xfrm>
            <a:off x="118763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4" name="Google Shape;6224;p16"/>
          <p:cNvSpPr/>
          <p:nvPr/>
        </p:nvSpPr>
        <p:spPr>
          <a:xfrm>
            <a:off x="11427105"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5" name="Google Shape;6225;p16"/>
          <p:cNvSpPr/>
          <p:nvPr/>
        </p:nvSpPr>
        <p:spPr>
          <a:xfrm>
            <a:off x="11495481"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6" name="Google Shape;6226;p16"/>
          <p:cNvSpPr/>
          <p:nvPr/>
        </p:nvSpPr>
        <p:spPr>
          <a:xfrm>
            <a:off x="11495481"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7" name="Google Shape;6227;p16"/>
          <p:cNvSpPr/>
          <p:nvPr/>
        </p:nvSpPr>
        <p:spPr>
          <a:xfrm>
            <a:off x="11808002" y="495124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8" name="Google Shape;6228;p16"/>
          <p:cNvSpPr/>
          <p:nvPr/>
        </p:nvSpPr>
        <p:spPr>
          <a:xfrm>
            <a:off x="11876378" y="502003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9" name="Google Shape;6229;p16"/>
          <p:cNvSpPr/>
          <p:nvPr/>
        </p:nvSpPr>
        <p:spPr>
          <a:xfrm>
            <a:off x="11876378"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0" name="Google Shape;6230;p16"/>
          <p:cNvSpPr/>
          <p:nvPr/>
        </p:nvSpPr>
        <p:spPr>
          <a:xfrm>
            <a:off x="11427105"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1" name="Google Shape;6231;p16"/>
          <p:cNvSpPr/>
          <p:nvPr/>
        </p:nvSpPr>
        <p:spPr>
          <a:xfrm>
            <a:off x="11495481"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2" name="Google Shape;6232;p16"/>
          <p:cNvSpPr/>
          <p:nvPr/>
        </p:nvSpPr>
        <p:spPr>
          <a:xfrm>
            <a:off x="11495481"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3" name="Google Shape;6233;p16"/>
          <p:cNvSpPr/>
          <p:nvPr/>
        </p:nvSpPr>
        <p:spPr>
          <a:xfrm>
            <a:off x="11808002"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4" name="Google Shape;6234;p16"/>
          <p:cNvSpPr/>
          <p:nvPr/>
        </p:nvSpPr>
        <p:spPr>
          <a:xfrm>
            <a:off x="11876378"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5" name="Google Shape;6235;p16"/>
          <p:cNvSpPr/>
          <p:nvPr/>
        </p:nvSpPr>
        <p:spPr>
          <a:xfrm>
            <a:off x="11876378"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6" name="Google Shape;6236;p16"/>
          <p:cNvSpPr/>
          <p:nvPr/>
        </p:nvSpPr>
        <p:spPr>
          <a:xfrm>
            <a:off x="11427105"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7" name="Google Shape;6237;p16"/>
          <p:cNvSpPr/>
          <p:nvPr/>
        </p:nvSpPr>
        <p:spPr>
          <a:xfrm>
            <a:off x="11495481"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8" name="Google Shape;6238;p16"/>
          <p:cNvSpPr/>
          <p:nvPr/>
        </p:nvSpPr>
        <p:spPr>
          <a:xfrm>
            <a:off x="11495481"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9" name="Google Shape;6239;p16"/>
          <p:cNvSpPr/>
          <p:nvPr/>
        </p:nvSpPr>
        <p:spPr>
          <a:xfrm>
            <a:off x="11808002"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0" name="Google Shape;6240;p16"/>
          <p:cNvSpPr/>
          <p:nvPr/>
        </p:nvSpPr>
        <p:spPr>
          <a:xfrm>
            <a:off x="11876378"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1" name="Google Shape;6241;p16"/>
          <p:cNvSpPr/>
          <p:nvPr/>
        </p:nvSpPr>
        <p:spPr>
          <a:xfrm>
            <a:off x="11876378"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2" name="Google Shape;6242;p16"/>
          <p:cNvSpPr/>
          <p:nvPr/>
        </p:nvSpPr>
        <p:spPr>
          <a:xfrm>
            <a:off x="11427105"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3" name="Google Shape;6243;p16"/>
          <p:cNvSpPr/>
          <p:nvPr/>
        </p:nvSpPr>
        <p:spPr>
          <a:xfrm>
            <a:off x="11495481"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4" name="Google Shape;6244;p16"/>
          <p:cNvSpPr/>
          <p:nvPr/>
        </p:nvSpPr>
        <p:spPr>
          <a:xfrm>
            <a:off x="11495481"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5" name="Google Shape;6245;p16"/>
          <p:cNvSpPr/>
          <p:nvPr/>
        </p:nvSpPr>
        <p:spPr>
          <a:xfrm>
            <a:off x="11808002"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6" name="Google Shape;6246;p16"/>
          <p:cNvSpPr/>
          <p:nvPr/>
        </p:nvSpPr>
        <p:spPr>
          <a:xfrm>
            <a:off x="11876378"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7" name="Google Shape;6247;p16"/>
          <p:cNvSpPr/>
          <p:nvPr/>
        </p:nvSpPr>
        <p:spPr>
          <a:xfrm>
            <a:off x="11876378"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8" name="Google Shape;6248;p16"/>
          <p:cNvSpPr/>
          <p:nvPr/>
        </p:nvSpPr>
        <p:spPr>
          <a:xfrm>
            <a:off x="11427105"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9" name="Google Shape;6249;p16"/>
          <p:cNvSpPr/>
          <p:nvPr/>
        </p:nvSpPr>
        <p:spPr>
          <a:xfrm>
            <a:off x="11495481"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0" name="Google Shape;6250;p16"/>
          <p:cNvSpPr/>
          <p:nvPr/>
        </p:nvSpPr>
        <p:spPr>
          <a:xfrm>
            <a:off x="11495481"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1" name="Google Shape;6251;p16"/>
          <p:cNvSpPr/>
          <p:nvPr/>
        </p:nvSpPr>
        <p:spPr>
          <a:xfrm>
            <a:off x="11808002"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2" name="Google Shape;6252;p16"/>
          <p:cNvSpPr/>
          <p:nvPr/>
        </p:nvSpPr>
        <p:spPr>
          <a:xfrm>
            <a:off x="11876378"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3" name="Google Shape;6253;p16"/>
          <p:cNvSpPr/>
          <p:nvPr/>
        </p:nvSpPr>
        <p:spPr>
          <a:xfrm>
            <a:off x="11876378"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4" name="Google Shape;6254;p16"/>
          <p:cNvSpPr/>
          <p:nvPr/>
        </p:nvSpPr>
        <p:spPr>
          <a:xfrm>
            <a:off x="11427105"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5" name="Google Shape;6255;p16"/>
          <p:cNvSpPr/>
          <p:nvPr/>
        </p:nvSpPr>
        <p:spPr>
          <a:xfrm>
            <a:off x="11495481"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6" name="Google Shape;6256;p16"/>
          <p:cNvSpPr/>
          <p:nvPr/>
        </p:nvSpPr>
        <p:spPr>
          <a:xfrm>
            <a:off x="11495481"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7" name="Google Shape;6257;p16"/>
          <p:cNvSpPr/>
          <p:nvPr/>
        </p:nvSpPr>
        <p:spPr>
          <a:xfrm>
            <a:off x="11808002"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8" name="Google Shape;6258;p16"/>
          <p:cNvSpPr/>
          <p:nvPr/>
        </p:nvSpPr>
        <p:spPr>
          <a:xfrm>
            <a:off x="11876378"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9" name="Google Shape;6259;p16"/>
          <p:cNvSpPr/>
          <p:nvPr/>
        </p:nvSpPr>
        <p:spPr>
          <a:xfrm>
            <a:off x="11876378"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0" name="Google Shape;6260;p16"/>
          <p:cNvSpPr/>
          <p:nvPr/>
        </p:nvSpPr>
        <p:spPr>
          <a:xfrm>
            <a:off x="11427105" y="266605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1" name="Google Shape;6261;p16"/>
          <p:cNvSpPr/>
          <p:nvPr/>
        </p:nvSpPr>
        <p:spPr>
          <a:xfrm>
            <a:off x="11495481" y="273485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2" name="Google Shape;6262;p16"/>
          <p:cNvSpPr/>
          <p:nvPr/>
        </p:nvSpPr>
        <p:spPr>
          <a:xfrm>
            <a:off x="11495481"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3" name="Google Shape;6263;p16"/>
          <p:cNvSpPr/>
          <p:nvPr/>
        </p:nvSpPr>
        <p:spPr>
          <a:xfrm>
            <a:off x="11808002" y="266605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4" name="Google Shape;6264;p16"/>
          <p:cNvSpPr/>
          <p:nvPr/>
        </p:nvSpPr>
        <p:spPr>
          <a:xfrm>
            <a:off x="11876378" y="273485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5" name="Google Shape;6265;p16"/>
          <p:cNvSpPr/>
          <p:nvPr/>
        </p:nvSpPr>
        <p:spPr>
          <a:xfrm>
            <a:off x="11876378"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6" name="Google Shape;6266;p16"/>
          <p:cNvSpPr/>
          <p:nvPr/>
        </p:nvSpPr>
        <p:spPr>
          <a:xfrm>
            <a:off x="11427105" y="228518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7" name="Google Shape;6267;p16"/>
          <p:cNvSpPr/>
          <p:nvPr/>
        </p:nvSpPr>
        <p:spPr>
          <a:xfrm>
            <a:off x="11495481" y="235398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8" name="Google Shape;6268;p16"/>
          <p:cNvSpPr/>
          <p:nvPr/>
        </p:nvSpPr>
        <p:spPr>
          <a:xfrm>
            <a:off x="11495481"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9" name="Google Shape;6269;p16"/>
          <p:cNvSpPr/>
          <p:nvPr/>
        </p:nvSpPr>
        <p:spPr>
          <a:xfrm>
            <a:off x="11808002" y="228518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0" name="Google Shape;6270;p16"/>
          <p:cNvSpPr/>
          <p:nvPr/>
        </p:nvSpPr>
        <p:spPr>
          <a:xfrm>
            <a:off x="11876378" y="235398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1" name="Google Shape;6271;p16"/>
          <p:cNvSpPr/>
          <p:nvPr/>
        </p:nvSpPr>
        <p:spPr>
          <a:xfrm>
            <a:off x="11876378"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2" name="Google Shape;6272;p16"/>
          <p:cNvSpPr/>
          <p:nvPr/>
        </p:nvSpPr>
        <p:spPr>
          <a:xfrm>
            <a:off x="11427105"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3" name="Google Shape;6273;p16"/>
          <p:cNvSpPr/>
          <p:nvPr/>
        </p:nvSpPr>
        <p:spPr>
          <a:xfrm>
            <a:off x="11495481"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4" name="Google Shape;6274;p16"/>
          <p:cNvSpPr/>
          <p:nvPr/>
        </p:nvSpPr>
        <p:spPr>
          <a:xfrm>
            <a:off x="11495481"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5" name="Google Shape;6275;p16"/>
          <p:cNvSpPr/>
          <p:nvPr/>
        </p:nvSpPr>
        <p:spPr>
          <a:xfrm>
            <a:off x="11808002"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6" name="Google Shape;6276;p16"/>
          <p:cNvSpPr/>
          <p:nvPr/>
        </p:nvSpPr>
        <p:spPr>
          <a:xfrm>
            <a:off x="11876378"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7" name="Google Shape;6277;p16"/>
          <p:cNvSpPr/>
          <p:nvPr/>
        </p:nvSpPr>
        <p:spPr>
          <a:xfrm>
            <a:off x="11876378"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8" name="Google Shape;6278;p16"/>
          <p:cNvSpPr/>
          <p:nvPr/>
        </p:nvSpPr>
        <p:spPr>
          <a:xfrm>
            <a:off x="11427105"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9" name="Google Shape;6279;p16"/>
          <p:cNvSpPr/>
          <p:nvPr/>
        </p:nvSpPr>
        <p:spPr>
          <a:xfrm>
            <a:off x="11495481"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0" name="Google Shape;6280;p16"/>
          <p:cNvSpPr/>
          <p:nvPr/>
        </p:nvSpPr>
        <p:spPr>
          <a:xfrm>
            <a:off x="11495481"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1" name="Google Shape;6281;p16"/>
          <p:cNvSpPr/>
          <p:nvPr/>
        </p:nvSpPr>
        <p:spPr>
          <a:xfrm>
            <a:off x="11808002"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2" name="Google Shape;6282;p16"/>
          <p:cNvSpPr/>
          <p:nvPr/>
        </p:nvSpPr>
        <p:spPr>
          <a:xfrm>
            <a:off x="11876378"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3" name="Google Shape;6283;p16"/>
          <p:cNvSpPr/>
          <p:nvPr/>
        </p:nvSpPr>
        <p:spPr>
          <a:xfrm>
            <a:off x="11876378"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4" name="Google Shape;6284;p16"/>
          <p:cNvSpPr/>
          <p:nvPr/>
        </p:nvSpPr>
        <p:spPr>
          <a:xfrm>
            <a:off x="11427105"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5" name="Google Shape;6285;p16"/>
          <p:cNvSpPr/>
          <p:nvPr/>
        </p:nvSpPr>
        <p:spPr>
          <a:xfrm>
            <a:off x="11495481"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6" name="Google Shape;6286;p16"/>
          <p:cNvSpPr/>
          <p:nvPr/>
        </p:nvSpPr>
        <p:spPr>
          <a:xfrm>
            <a:off x="11495481"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7" name="Google Shape;6287;p16"/>
          <p:cNvSpPr/>
          <p:nvPr/>
        </p:nvSpPr>
        <p:spPr>
          <a:xfrm>
            <a:off x="11808002"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8" name="Google Shape;6288;p16"/>
          <p:cNvSpPr/>
          <p:nvPr/>
        </p:nvSpPr>
        <p:spPr>
          <a:xfrm>
            <a:off x="11876378"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9" name="Google Shape;6289;p16"/>
          <p:cNvSpPr/>
          <p:nvPr/>
        </p:nvSpPr>
        <p:spPr>
          <a:xfrm>
            <a:off x="1187637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0" name="Google Shape;6290;p16"/>
          <p:cNvSpPr/>
          <p:nvPr/>
        </p:nvSpPr>
        <p:spPr>
          <a:xfrm>
            <a:off x="11427105"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1" name="Google Shape;6291;p16"/>
          <p:cNvSpPr/>
          <p:nvPr/>
        </p:nvSpPr>
        <p:spPr>
          <a:xfrm>
            <a:off x="11495481"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2" name="Google Shape;6292;p16"/>
          <p:cNvSpPr/>
          <p:nvPr/>
        </p:nvSpPr>
        <p:spPr>
          <a:xfrm>
            <a:off x="11495481"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3" name="Google Shape;6293;p16"/>
          <p:cNvSpPr/>
          <p:nvPr/>
        </p:nvSpPr>
        <p:spPr>
          <a:xfrm>
            <a:off x="11808002"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4" name="Google Shape;6294;p16"/>
          <p:cNvSpPr/>
          <p:nvPr/>
        </p:nvSpPr>
        <p:spPr>
          <a:xfrm>
            <a:off x="11876378"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5" name="Google Shape;6295;p16"/>
          <p:cNvSpPr/>
          <p:nvPr/>
        </p:nvSpPr>
        <p:spPr>
          <a:xfrm>
            <a:off x="1187637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6" name="Google Shape;6296;p16"/>
          <p:cNvSpPr/>
          <p:nvPr/>
        </p:nvSpPr>
        <p:spPr>
          <a:xfrm>
            <a:off x="11427105"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7" name="Google Shape;6297;p16"/>
          <p:cNvSpPr/>
          <p:nvPr/>
        </p:nvSpPr>
        <p:spPr>
          <a:xfrm>
            <a:off x="11495481"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8" name="Google Shape;6298;p16"/>
          <p:cNvSpPr/>
          <p:nvPr/>
        </p:nvSpPr>
        <p:spPr>
          <a:xfrm>
            <a:off x="1149548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9" name="Google Shape;6299;p16"/>
          <p:cNvSpPr/>
          <p:nvPr/>
        </p:nvSpPr>
        <p:spPr>
          <a:xfrm>
            <a:off x="11808002"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0" name="Google Shape;6300;p16"/>
          <p:cNvSpPr/>
          <p:nvPr/>
        </p:nvSpPr>
        <p:spPr>
          <a:xfrm>
            <a:off x="11876378"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1" name="Google Shape;6301;p16"/>
          <p:cNvSpPr/>
          <p:nvPr/>
        </p:nvSpPr>
        <p:spPr>
          <a:xfrm>
            <a:off x="1187637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2" name="Google Shape;6302;p16"/>
          <p:cNvSpPr/>
          <p:nvPr/>
        </p:nvSpPr>
        <p:spPr>
          <a:xfrm>
            <a:off x="1142710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3" name="Google Shape;6303;p16"/>
          <p:cNvSpPr/>
          <p:nvPr/>
        </p:nvSpPr>
        <p:spPr>
          <a:xfrm>
            <a:off x="1149548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4" name="Google Shape;6304;p16"/>
          <p:cNvSpPr/>
          <p:nvPr/>
        </p:nvSpPr>
        <p:spPr>
          <a:xfrm>
            <a:off x="1149548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5" name="Google Shape;6305;p16"/>
          <p:cNvSpPr/>
          <p:nvPr/>
        </p:nvSpPr>
        <p:spPr>
          <a:xfrm>
            <a:off x="1180800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6" name="Google Shape;6306;p16"/>
          <p:cNvSpPr/>
          <p:nvPr/>
        </p:nvSpPr>
        <p:spPr>
          <a:xfrm>
            <a:off x="1187637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7" name="Google Shape;6307;p16"/>
          <p:cNvSpPr/>
          <p:nvPr/>
        </p:nvSpPr>
        <p:spPr>
          <a:xfrm>
            <a:off x="118763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8" name="Google Shape;6308;p16"/>
          <p:cNvSpPr/>
          <p:nvPr/>
        </p:nvSpPr>
        <p:spPr>
          <a:xfrm>
            <a:off x="76180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9" name="Google Shape;6309;p16"/>
          <p:cNvSpPr/>
          <p:nvPr/>
        </p:nvSpPr>
        <p:spPr>
          <a:xfrm>
            <a:off x="83018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0" name="Google Shape;6310;p16"/>
          <p:cNvSpPr/>
          <p:nvPr/>
        </p:nvSpPr>
        <p:spPr>
          <a:xfrm>
            <a:off x="83018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1" name="Google Shape;6311;p16"/>
          <p:cNvSpPr/>
          <p:nvPr/>
        </p:nvSpPr>
        <p:spPr>
          <a:xfrm>
            <a:off x="114271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2" name="Google Shape;6312;p16"/>
          <p:cNvSpPr/>
          <p:nvPr/>
        </p:nvSpPr>
        <p:spPr>
          <a:xfrm>
            <a:off x="121108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3" name="Google Shape;6313;p16"/>
          <p:cNvSpPr/>
          <p:nvPr/>
        </p:nvSpPr>
        <p:spPr>
          <a:xfrm>
            <a:off x="121108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4" name="Google Shape;6314;p16"/>
          <p:cNvSpPr/>
          <p:nvPr/>
        </p:nvSpPr>
        <p:spPr>
          <a:xfrm>
            <a:off x="1523614"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5" name="Google Shape;6315;p16"/>
          <p:cNvSpPr/>
          <p:nvPr/>
        </p:nvSpPr>
        <p:spPr>
          <a:xfrm>
            <a:off x="1591990"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6" name="Google Shape;6316;p16"/>
          <p:cNvSpPr/>
          <p:nvPr/>
        </p:nvSpPr>
        <p:spPr>
          <a:xfrm>
            <a:off x="159199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7" name="Google Shape;6317;p16"/>
          <p:cNvSpPr/>
          <p:nvPr/>
        </p:nvSpPr>
        <p:spPr>
          <a:xfrm>
            <a:off x="1904518"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8" name="Google Shape;6318;p16"/>
          <p:cNvSpPr/>
          <p:nvPr/>
        </p:nvSpPr>
        <p:spPr>
          <a:xfrm>
            <a:off x="1972894"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9" name="Google Shape;6319;p16"/>
          <p:cNvSpPr/>
          <p:nvPr/>
        </p:nvSpPr>
        <p:spPr>
          <a:xfrm>
            <a:off x="197289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0" name="Google Shape;6320;p16"/>
          <p:cNvSpPr/>
          <p:nvPr/>
        </p:nvSpPr>
        <p:spPr>
          <a:xfrm>
            <a:off x="228542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1" name="Google Shape;6321;p16"/>
          <p:cNvSpPr/>
          <p:nvPr/>
        </p:nvSpPr>
        <p:spPr>
          <a:xfrm>
            <a:off x="235379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2" name="Google Shape;6322;p16"/>
          <p:cNvSpPr/>
          <p:nvPr/>
        </p:nvSpPr>
        <p:spPr>
          <a:xfrm>
            <a:off x="235379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3" name="Google Shape;6323;p16"/>
          <p:cNvSpPr/>
          <p:nvPr/>
        </p:nvSpPr>
        <p:spPr>
          <a:xfrm>
            <a:off x="266632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4" name="Google Shape;6324;p16"/>
          <p:cNvSpPr/>
          <p:nvPr/>
        </p:nvSpPr>
        <p:spPr>
          <a:xfrm>
            <a:off x="273470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5" name="Google Shape;6325;p16"/>
          <p:cNvSpPr/>
          <p:nvPr/>
        </p:nvSpPr>
        <p:spPr>
          <a:xfrm>
            <a:off x="273470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6" name="Google Shape;6326;p16"/>
          <p:cNvSpPr/>
          <p:nvPr/>
        </p:nvSpPr>
        <p:spPr>
          <a:xfrm>
            <a:off x="304722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7" name="Google Shape;6327;p16"/>
          <p:cNvSpPr/>
          <p:nvPr/>
        </p:nvSpPr>
        <p:spPr>
          <a:xfrm>
            <a:off x="311560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8" name="Google Shape;6328;p16"/>
          <p:cNvSpPr/>
          <p:nvPr/>
        </p:nvSpPr>
        <p:spPr>
          <a:xfrm>
            <a:off x="311560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9" name="Google Shape;6329;p16"/>
          <p:cNvSpPr/>
          <p:nvPr/>
        </p:nvSpPr>
        <p:spPr>
          <a:xfrm>
            <a:off x="3428132"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0" name="Google Shape;6330;p16"/>
          <p:cNvSpPr/>
          <p:nvPr/>
        </p:nvSpPr>
        <p:spPr>
          <a:xfrm>
            <a:off x="3496508"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1" name="Google Shape;6331;p16"/>
          <p:cNvSpPr/>
          <p:nvPr/>
        </p:nvSpPr>
        <p:spPr>
          <a:xfrm>
            <a:off x="349650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2" name="Google Shape;6332;p16"/>
          <p:cNvSpPr/>
          <p:nvPr/>
        </p:nvSpPr>
        <p:spPr>
          <a:xfrm>
            <a:off x="3809035"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3" name="Google Shape;6333;p16"/>
          <p:cNvSpPr/>
          <p:nvPr/>
        </p:nvSpPr>
        <p:spPr>
          <a:xfrm>
            <a:off x="3877411"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4" name="Google Shape;6334;p16"/>
          <p:cNvSpPr/>
          <p:nvPr/>
        </p:nvSpPr>
        <p:spPr>
          <a:xfrm>
            <a:off x="387741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5" name="Google Shape;6335;p16"/>
          <p:cNvSpPr/>
          <p:nvPr/>
        </p:nvSpPr>
        <p:spPr>
          <a:xfrm>
            <a:off x="4189939"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6" name="Google Shape;6336;p16"/>
          <p:cNvSpPr/>
          <p:nvPr/>
        </p:nvSpPr>
        <p:spPr>
          <a:xfrm>
            <a:off x="4258315"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7" name="Google Shape;6337;p16"/>
          <p:cNvSpPr/>
          <p:nvPr/>
        </p:nvSpPr>
        <p:spPr>
          <a:xfrm>
            <a:off x="425831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8" name="Google Shape;6338;p16"/>
          <p:cNvSpPr/>
          <p:nvPr/>
        </p:nvSpPr>
        <p:spPr>
          <a:xfrm>
            <a:off x="4570842"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9" name="Google Shape;6339;p16"/>
          <p:cNvSpPr/>
          <p:nvPr/>
        </p:nvSpPr>
        <p:spPr>
          <a:xfrm>
            <a:off x="4639218"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0" name="Google Shape;6340;p16"/>
          <p:cNvSpPr/>
          <p:nvPr/>
        </p:nvSpPr>
        <p:spPr>
          <a:xfrm>
            <a:off x="463921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1" name="Google Shape;6341;p16"/>
          <p:cNvSpPr/>
          <p:nvPr/>
        </p:nvSpPr>
        <p:spPr>
          <a:xfrm>
            <a:off x="4951746"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2" name="Google Shape;6342;p16"/>
          <p:cNvSpPr/>
          <p:nvPr/>
        </p:nvSpPr>
        <p:spPr>
          <a:xfrm>
            <a:off x="5020122"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3" name="Google Shape;6343;p16"/>
          <p:cNvSpPr/>
          <p:nvPr/>
        </p:nvSpPr>
        <p:spPr>
          <a:xfrm>
            <a:off x="502012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4" name="Google Shape;6344;p16"/>
          <p:cNvSpPr/>
          <p:nvPr/>
        </p:nvSpPr>
        <p:spPr>
          <a:xfrm>
            <a:off x="5332649"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5" name="Google Shape;6345;p16"/>
          <p:cNvSpPr/>
          <p:nvPr/>
        </p:nvSpPr>
        <p:spPr>
          <a:xfrm>
            <a:off x="5401025"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6" name="Google Shape;6346;p16"/>
          <p:cNvSpPr/>
          <p:nvPr/>
        </p:nvSpPr>
        <p:spPr>
          <a:xfrm>
            <a:off x="540102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7" name="Google Shape;6347;p16"/>
          <p:cNvSpPr/>
          <p:nvPr/>
        </p:nvSpPr>
        <p:spPr>
          <a:xfrm>
            <a:off x="571355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8" name="Google Shape;6348;p16"/>
          <p:cNvSpPr/>
          <p:nvPr/>
        </p:nvSpPr>
        <p:spPr>
          <a:xfrm>
            <a:off x="578192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9" name="Google Shape;6349;p16"/>
          <p:cNvSpPr/>
          <p:nvPr/>
        </p:nvSpPr>
        <p:spPr>
          <a:xfrm>
            <a:off x="578192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0" name="Google Shape;6350;p16"/>
          <p:cNvSpPr/>
          <p:nvPr/>
        </p:nvSpPr>
        <p:spPr>
          <a:xfrm>
            <a:off x="6094456"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1" name="Google Shape;6351;p16"/>
          <p:cNvSpPr/>
          <p:nvPr/>
        </p:nvSpPr>
        <p:spPr>
          <a:xfrm>
            <a:off x="6162832"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2" name="Google Shape;6352;p16"/>
          <p:cNvSpPr/>
          <p:nvPr/>
        </p:nvSpPr>
        <p:spPr>
          <a:xfrm>
            <a:off x="616283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3" name="Google Shape;6353;p16"/>
          <p:cNvSpPr/>
          <p:nvPr/>
        </p:nvSpPr>
        <p:spPr>
          <a:xfrm>
            <a:off x="647536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4" name="Google Shape;6354;p16"/>
          <p:cNvSpPr/>
          <p:nvPr/>
        </p:nvSpPr>
        <p:spPr>
          <a:xfrm>
            <a:off x="654373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5" name="Google Shape;6355;p16"/>
          <p:cNvSpPr/>
          <p:nvPr/>
        </p:nvSpPr>
        <p:spPr>
          <a:xfrm>
            <a:off x="654373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6" name="Google Shape;6356;p16"/>
          <p:cNvSpPr/>
          <p:nvPr/>
        </p:nvSpPr>
        <p:spPr>
          <a:xfrm>
            <a:off x="685626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7" name="Google Shape;6357;p16"/>
          <p:cNvSpPr/>
          <p:nvPr/>
        </p:nvSpPr>
        <p:spPr>
          <a:xfrm>
            <a:off x="692463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8" name="Google Shape;6358;p16"/>
          <p:cNvSpPr/>
          <p:nvPr/>
        </p:nvSpPr>
        <p:spPr>
          <a:xfrm>
            <a:off x="692463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9" name="Google Shape;6359;p16"/>
          <p:cNvSpPr/>
          <p:nvPr/>
        </p:nvSpPr>
        <p:spPr>
          <a:xfrm>
            <a:off x="723716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0" name="Google Shape;6360;p16"/>
          <p:cNvSpPr/>
          <p:nvPr/>
        </p:nvSpPr>
        <p:spPr>
          <a:xfrm>
            <a:off x="730554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1" name="Google Shape;6361;p16"/>
          <p:cNvSpPr/>
          <p:nvPr/>
        </p:nvSpPr>
        <p:spPr>
          <a:xfrm>
            <a:off x="730554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2" name="Google Shape;6362;p16"/>
          <p:cNvSpPr/>
          <p:nvPr/>
        </p:nvSpPr>
        <p:spPr>
          <a:xfrm>
            <a:off x="7618070"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3" name="Google Shape;6363;p16"/>
          <p:cNvSpPr/>
          <p:nvPr/>
        </p:nvSpPr>
        <p:spPr>
          <a:xfrm>
            <a:off x="7686446"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4" name="Google Shape;6364;p16"/>
          <p:cNvSpPr/>
          <p:nvPr/>
        </p:nvSpPr>
        <p:spPr>
          <a:xfrm>
            <a:off x="768644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5" name="Google Shape;6365;p16"/>
          <p:cNvSpPr/>
          <p:nvPr/>
        </p:nvSpPr>
        <p:spPr>
          <a:xfrm>
            <a:off x="7998974"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6" name="Google Shape;6366;p16"/>
          <p:cNvSpPr/>
          <p:nvPr/>
        </p:nvSpPr>
        <p:spPr>
          <a:xfrm>
            <a:off x="8067350"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7" name="Google Shape;6367;p16"/>
          <p:cNvSpPr/>
          <p:nvPr/>
        </p:nvSpPr>
        <p:spPr>
          <a:xfrm>
            <a:off x="806735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8" name="Google Shape;6368;p16"/>
          <p:cNvSpPr/>
          <p:nvPr/>
        </p:nvSpPr>
        <p:spPr>
          <a:xfrm>
            <a:off x="8379877"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9" name="Google Shape;6369;p16"/>
          <p:cNvSpPr/>
          <p:nvPr/>
        </p:nvSpPr>
        <p:spPr>
          <a:xfrm>
            <a:off x="8448253"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0" name="Google Shape;6370;p16"/>
          <p:cNvSpPr/>
          <p:nvPr/>
        </p:nvSpPr>
        <p:spPr>
          <a:xfrm>
            <a:off x="844825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1" name="Google Shape;6371;p16"/>
          <p:cNvSpPr/>
          <p:nvPr/>
        </p:nvSpPr>
        <p:spPr>
          <a:xfrm>
            <a:off x="8760781"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2" name="Google Shape;6372;p16"/>
          <p:cNvSpPr/>
          <p:nvPr/>
        </p:nvSpPr>
        <p:spPr>
          <a:xfrm>
            <a:off x="8829157"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3" name="Google Shape;6373;p16"/>
          <p:cNvSpPr/>
          <p:nvPr/>
        </p:nvSpPr>
        <p:spPr>
          <a:xfrm>
            <a:off x="882915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4" name="Google Shape;6374;p16"/>
          <p:cNvSpPr/>
          <p:nvPr/>
        </p:nvSpPr>
        <p:spPr>
          <a:xfrm>
            <a:off x="9141684"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5" name="Google Shape;6375;p16"/>
          <p:cNvSpPr/>
          <p:nvPr/>
        </p:nvSpPr>
        <p:spPr>
          <a:xfrm>
            <a:off x="9210060"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6" name="Google Shape;6376;p16"/>
          <p:cNvSpPr/>
          <p:nvPr/>
        </p:nvSpPr>
        <p:spPr>
          <a:xfrm>
            <a:off x="921006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7" name="Google Shape;6377;p16"/>
          <p:cNvSpPr/>
          <p:nvPr/>
        </p:nvSpPr>
        <p:spPr>
          <a:xfrm>
            <a:off x="761807"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8" name="Google Shape;6378;p16"/>
          <p:cNvSpPr/>
          <p:nvPr/>
        </p:nvSpPr>
        <p:spPr>
          <a:xfrm>
            <a:off x="830183"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9" name="Google Shape;6379;p16"/>
          <p:cNvSpPr/>
          <p:nvPr/>
        </p:nvSpPr>
        <p:spPr>
          <a:xfrm>
            <a:off x="83018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0" name="Google Shape;6380;p16"/>
          <p:cNvSpPr/>
          <p:nvPr/>
        </p:nvSpPr>
        <p:spPr>
          <a:xfrm>
            <a:off x="1142711"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1" name="Google Shape;6381;p16"/>
          <p:cNvSpPr/>
          <p:nvPr/>
        </p:nvSpPr>
        <p:spPr>
          <a:xfrm>
            <a:off x="1211087"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2" name="Google Shape;6382;p16"/>
          <p:cNvSpPr/>
          <p:nvPr/>
        </p:nvSpPr>
        <p:spPr>
          <a:xfrm>
            <a:off x="121108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3" name="Google Shape;6383;p16"/>
          <p:cNvSpPr/>
          <p:nvPr/>
        </p:nvSpPr>
        <p:spPr>
          <a:xfrm>
            <a:off x="1523614"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4" name="Google Shape;6384;p16"/>
          <p:cNvSpPr/>
          <p:nvPr/>
        </p:nvSpPr>
        <p:spPr>
          <a:xfrm>
            <a:off x="1591990"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5" name="Google Shape;6385;p16"/>
          <p:cNvSpPr/>
          <p:nvPr/>
        </p:nvSpPr>
        <p:spPr>
          <a:xfrm>
            <a:off x="159199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6" name="Google Shape;6386;p16"/>
          <p:cNvSpPr/>
          <p:nvPr/>
        </p:nvSpPr>
        <p:spPr>
          <a:xfrm>
            <a:off x="1904518"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7" name="Google Shape;6387;p16"/>
          <p:cNvSpPr/>
          <p:nvPr/>
        </p:nvSpPr>
        <p:spPr>
          <a:xfrm>
            <a:off x="1972894"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8" name="Google Shape;6388;p16"/>
          <p:cNvSpPr/>
          <p:nvPr/>
        </p:nvSpPr>
        <p:spPr>
          <a:xfrm>
            <a:off x="197289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9" name="Google Shape;6389;p16"/>
          <p:cNvSpPr/>
          <p:nvPr/>
        </p:nvSpPr>
        <p:spPr>
          <a:xfrm>
            <a:off x="2285421"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0" name="Google Shape;6390;p16"/>
          <p:cNvSpPr/>
          <p:nvPr/>
        </p:nvSpPr>
        <p:spPr>
          <a:xfrm>
            <a:off x="2353797"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1" name="Google Shape;6391;p16"/>
          <p:cNvSpPr/>
          <p:nvPr/>
        </p:nvSpPr>
        <p:spPr>
          <a:xfrm>
            <a:off x="235379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2" name="Google Shape;6392;p16"/>
          <p:cNvSpPr/>
          <p:nvPr/>
        </p:nvSpPr>
        <p:spPr>
          <a:xfrm>
            <a:off x="2666325"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3" name="Google Shape;6393;p16"/>
          <p:cNvSpPr/>
          <p:nvPr/>
        </p:nvSpPr>
        <p:spPr>
          <a:xfrm>
            <a:off x="2734701"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4" name="Google Shape;6394;p16"/>
          <p:cNvSpPr/>
          <p:nvPr/>
        </p:nvSpPr>
        <p:spPr>
          <a:xfrm>
            <a:off x="273470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5" name="Google Shape;6395;p16"/>
          <p:cNvSpPr/>
          <p:nvPr/>
        </p:nvSpPr>
        <p:spPr>
          <a:xfrm>
            <a:off x="3047228"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6" name="Google Shape;6396;p16"/>
          <p:cNvSpPr/>
          <p:nvPr/>
        </p:nvSpPr>
        <p:spPr>
          <a:xfrm>
            <a:off x="3115604"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7" name="Google Shape;6397;p16"/>
          <p:cNvSpPr/>
          <p:nvPr/>
        </p:nvSpPr>
        <p:spPr>
          <a:xfrm>
            <a:off x="311560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8" name="Google Shape;6398;p16"/>
          <p:cNvSpPr/>
          <p:nvPr/>
        </p:nvSpPr>
        <p:spPr>
          <a:xfrm>
            <a:off x="3428132"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9" name="Google Shape;6399;p16"/>
          <p:cNvSpPr/>
          <p:nvPr/>
        </p:nvSpPr>
        <p:spPr>
          <a:xfrm>
            <a:off x="3496508"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0" name="Google Shape;6400;p16"/>
          <p:cNvSpPr/>
          <p:nvPr/>
        </p:nvSpPr>
        <p:spPr>
          <a:xfrm>
            <a:off x="349650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1" name="Google Shape;6401;p16"/>
          <p:cNvSpPr/>
          <p:nvPr/>
        </p:nvSpPr>
        <p:spPr>
          <a:xfrm>
            <a:off x="3809035"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2" name="Google Shape;6402;p16"/>
          <p:cNvSpPr/>
          <p:nvPr/>
        </p:nvSpPr>
        <p:spPr>
          <a:xfrm>
            <a:off x="3877411"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3" name="Google Shape;6403;p16"/>
          <p:cNvSpPr/>
          <p:nvPr/>
        </p:nvSpPr>
        <p:spPr>
          <a:xfrm>
            <a:off x="387741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4" name="Google Shape;6404;p16"/>
          <p:cNvSpPr/>
          <p:nvPr/>
        </p:nvSpPr>
        <p:spPr>
          <a:xfrm>
            <a:off x="4189939"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5" name="Google Shape;6405;p16"/>
          <p:cNvSpPr/>
          <p:nvPr/>
        </p:nvSpPr>
        <p:spPr>
          <a:xfrm>
            <a:off x="4258315"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6" name="Google Shape;6406;p16"/>
          <p:cNvSpPr/>
          <p:nvPr/>
        </p:nvSpPr>
        <p:spPr>
          <a:xfrm>
            <a:off x="4258315"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7" name="Google Shape;6407;p16"/>
          <p:cNvSpPr/>
          <p:nvPr/>
        </p:nvSpPr>
        <p:spPr>
          <a:xfrm>
            <a:off x="4570842"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8" name="Google Shape;6408;p16"/>
          <p:cNvSpPr/>
          <p:nvPr/>
        </p:nvSpPr>
        <p:spPr>
          <a:xfrm>
            <a:off x="4639218"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9" name="Google Shape;6409;p16"/>
          <p:cNvSpPr/>
          <p:nvPr/>
        </p:nvSpPr>
        <p:spPr>
          <a:xfrm>
            <a:off x="463921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0" name="Google Shape;6410;p16"/>
          <p:cNvSpPr/>
          <p:nvPr/>
        </p:nvSpPr>
        <p:spPr>
          <a:xfrm>
            <a:off x="4951746"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1" name="Google Shape;6411;p16"/>
          <p:cNvSpPr/>
          <p:nvPr/>
        </p:nvSpPr>
        <p:spPr>
          <a:xfrm>
            <a:off x="5020122"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2" name="Google Shape;6412;p16"/>
          <p:cNvSpPr/>
          <p:nvPr/>
        </p:nvSpPr>
        <p:spPr>
          <a:xfrm>
            <a:off x="5020122"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3" name="Google Shape;6413;p16"/>
          <p:cNvSpPr/>
          <p:nvPr/>
        </p:nvSpPr>
        <p:spPr>
          <a:xfrm>
            <a:off x="5332649"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4" name="Google Shape;6414;p16"/>
          <p:cNvSpPr/>
          <p:nvPr/>
        </p:nvSpPr>
        <p:spPr>
          <a:xfrm>
            <a:off x="5401025"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5" name="Google Shape;6415;p16"/>
          <p:cNvSpPr/>
          <p:nvPr/>
        </p:nvSpPr>
        <p:spPr>
          <a:xfrm>
            <a:off x="5401025"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6" name="Google Shape;6416;p16"/>
          <p:cNvSpPr/>
          <p:nvPr/>
        </p:nvSpPr>
        <p:spPr>
          <a:xfrm>
            <a:off x="5713553"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7" name="Google Shape;6417;p16"/>
          <p:cNvSpPr/>
          <p:nvPr/>
        </p:nvSpPr>
        <p:spPr>
          <a:xfrm>
            <a:off x="5781929"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8" name="Google Shape;6418;p16"/>
          <p:cNvSpPr/>
          <p:nvPr/>
        </p:nvSpPr>
        <p:spPr>
          <a:xfrm>
            <a:off x="5781929"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9" name="Google Shape;6419;p16"/>
          <p:cNvSpPr/>
          <p:nvPr/>
        </p:nvSpPr>
        <p:spPr>
          <a:xfrm>
            <a:off x="6094456"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0" name="Google Shape;6420;p16"/>
          <p:cNvSpPr/>
          <p:nvPr/>
        </p:nvSpPr>
        <p:spPr>
          <a:xfrm>
            <a:off x="6162832"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1" name="Google Shape;6421;p16"/>
          <p:cNvSpPr/>
          <p:nvPr/>
        </p:nvSpPr>
        <p:spPr>
          <a:xfrm>
            <a:off x="6162832"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2" name="Google Shape;6422;p16"/>
          <p:cNvSpPr/>
          <p:nvPr/>
        </p:nvSpPr>
        <p:spPr>
          <a:xfrm>
            <a:off x="6475360"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3" name="Google Shape;6423;p16"/>
          <p:cNvSpPr/>
          <p:nvPr/>
        </p:nvSpPr>
        <p:spPr>
          <a:xfrm>
            <a:off x="6543736"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4" name="Google Shape;6424;p16"/>
          <p:cNvSpPr/>
          <p:nvPr/>
        </p:nvSpPr>
        <p:spPr>
          <a:xfrm>
            <a:off x="654373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5" name="Google Shape;6425;p16"/>
          <p:cNvSpPr/>
          <p:nvPr/>
        </p:nvSpPr>
        <p:spPr>
          <a:xfrm>
            <a:off x="6856263"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6" name="Google Shape;6426;p16"/>
          <p:cNvSpPr/>
          <p:nvPr/>
        </p:nvSpPr>
        <p:spPr>
          <a:xfrm>
            <a:off x="6924639"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7" name="Google Shape;6427;p16"/>
          <p:cNvSpPr/>
          <p:nvPr/>
        </p:nvSpPr>
        <p:spPr>
          <a:xfrm>
            <a:off x="6924639"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8" name="Google Shape;6428;p16"/>
          <p:cNvSpPr/>
          <p:nvPr/>
        </p:nvSpPr>
        <p:spPr>
          <a:xfrm>
            <a:off x="7237167"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9" name="Google Shape;6429;p16"/>
          <p:cNvSpPr/>
          <p:nvPr/>
        </p:nvSpPr>
        <p:spPr>
          <a:xfrm>
            <a:off x="7305543"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0" name="Google Shape;6430;p16"/>
          <p:cNvSpPr/>
          <p:nvPr/>
        </p:nvSpPr>
        <p:spPr>
          <a:xfrm>
            <a:off x="730554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1" name="Google Shape;6431;p16"/>
          <p:cNvSpPr/>
          <p:nvPr/>
        </p:nvSpPr>
        <p:spPr>
          <a:xfrm>
            <a:off x="7618070"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2" name="Google Shape;6432;p16"/>
          <p:cNvSpPr/>
          <p:nvPr/>
        </p:nvSpPr>
        <p:spPr>
          <a:xfrm>
            <a:off x="7686446"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3" name="Google Shape;6433;p16"/>
          <p:cNvSpPr/>
          <p:nvPr/>
        </p:nvSpPr>
        <p:spPr>
          <a:xfrm>
            <a:off x="768644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4" name="Google Shape;6434;p16"/>
          <p:cNvSpPr/>
          <p:nvPr/>
        </p:nvSpPr>
        <p:spPr>
          <a:xfrm>
            <a:off x="7998974"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5" name="Google Shape;6435;p16"/>
          <p:cNvSpPr/>
          <p:nvPr/>
        </p:nvSpPr>
        <p:spPr>
          <a:xfrm>
            <a:off x="8067350"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6" name="Google Shape;6436;p16"/>
          <p:cNvSpPr/>
          <p:nvPr/>
        </p:nvSpPr>
        <p:spPr>
          <a:xfrm>
            <a:off x="806735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7" name="Google Shape;6437;p16"/>
          <p:cNvSpPr/>
          <p:nvPr/>
        </p:nvSpPr>
        <p:spPr>
          <a:xfrm>
            <a:off x="8379877"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8" name="Google Shape;6438;p16"/>
          <p:cNvSpPr/>
          <p:nvPr/>
        </p:nvSpPr>
        <p:spPr>
          <a:xfrm>
            <a:off x="8448253"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9" name="Google Shape;6439;p16"/>
          <p:cNvSpPr/>
          <p:nvPr/>
        </p:nvSpPr>
        <p:spPr>
          <a:xfrm>
            <a:off x="844825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0" name="Google Shape;6440;p16"/>
          <p:cNvSpPr/>
          <p:nvPr/>
        </p:nvSpPr>
        <p:spPr>
          <a:xfrm>
            <a:off x="8760781"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1" name="Google Shape;6441;p16"/>
          <p:cNvSpPr/>
          <p:nvPr/>
        </p:nvSpPr>
        <p:spPr>
          <a:xfrm>
            <a:off x="8829157"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2" name="Google Shape;6442;p16"/>
          <p:cNvSpPr/>
          <p:nvPr/>
        </p:nvSpPr>
        <p:spPr>
          <a:xfrm>
            <a:off x="882915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3" name="Google Shape;6443;p16"/>
          <p:cNvSpPr/>
          <p:nvPr/>
        </p:nvSpPr>
        <p:spPr>
          <a:xfrm>
            <a:off x="9141684"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4" name="Google Shape;6444;p16"/>
          <p:cNvSpPr/>
          <p:nvPr/>
        </p:nvSpPr>
        <p:spPr>
          <a:xfrm>
            <a:off x="9210060"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5" name="Google Shape;6445;p16"/>
          <p:cNvSpPr/>
          <p:nvPr/>
        </p:nvSpPr>
        <p:spPr>
          <a:xfrm>
            <a:off x="921006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6" name="Google Shape;6446;p16"/>
          <p:cNvSpPr/>
          <p:nvPr/>
        </p:nvSpPr>
        <p:spPr>
          <a:xfrm>
            <a:off x="761807"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7" name="Google Shape;6447;p16"/>
          <p:cNvSpPr/>
          <p:nvPr/>
        </p:nvSpPr>
        <p:spPr>
          <a:xfrm>
            <a:off x="830183"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8" name="Google Shape;6448;p16"/>
          <p:cNvSpPr/>
          <p:nvPr/>
        </p:nvSpPr>
        <p:spPr>
          <a:xfrm>
            <a:off x="83018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9" name="Google Shape;6449;p16"/>
          <p:cNvSpPr/>
          <p:nvPr/>
        </p:nvSpPr>
        <p:spPr>
          <a:xfrm>
            <a:off x="1142711"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0" name="Google Shape;6450;p16"/>
          <p:cNvSpPr/>
          <p:nvPr/>
        </p:nvSpPr>
        <p:spPr>
          <a:xfrm>
            <a:off x="1211087"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1" name="Google Shape;6451;p16"/>
          <p:cNvSpPr/>
          <p:nvPr/>
        </p:nvSpPr>
        <p:spPr>
          <a:xfrm>
            <a:off x="121108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2" name="Google Shape;6452;p16"/>
          <p:cNvSpPr/>
          <p:nvPr/>
        </p:nvSpPr>
        <p:spPr>
          <a:xfrm>
            <a:off x="1523614"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3" name="Google Shape;6453;p16"/>
          <p:cNvSpPr/>
          <p:nvPr/>
        </p:nvSpPr>
        <p:spPr>
          <a:xfrm>
            <a:off x="1591990"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4" name="Google Shape;6454;p16"/>
          <p:cNvSpPr/>
          <p:nvPr/>
        </p:nvSpPr>
        <p:spPr>
          <a:xfrm>
            <a:off x="159199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5" name="Google Shape;6455;p16"/>
          <p:cNvSpPr/>
          <p:nvPr/>
        </p:nvSpPr>
        <p:spPr>
          <a:xfrm>
            <a:off x="1904518"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6" name="Google Shape;6456;p16"/>
          <p:cNvSpPr/>
          <p:nvPr/>
        </p:nvSpPr>
        <p:spPr>
          <a:xfrm>
            <a:off x="1972894"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7" name="Google Shape;6457;p16"/>
          <p:cNvSpPr/>
          <p:nvPr/>
        </p:nvSpPr>
        <p:spPr>
          <a:xfrm>
            <a:off x="197289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8" name="Google Shape;6458;p16"/>
          <p:cNvSpPr/>
          <p:nvPr/>
        </p:nvSpPr>
        <p:spPr>
          <a:xfrm>
            <a:off x="2285421"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9" name="Google Shape;6459;p16"/>
          <p:cNvSpPr/>
          <p:nvPr/>
        </p:nvSpPr>
        <p:spPr>
          <a:xfrm>
            <a:off x="2353797"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0" name="Google Shape;6460;p16"/>
          <p:cNvSpPr/>
          <p:nvPr/>
        </p:nvSpPr>
        <p:spPr>
          <a:xfrm>
            <a:off x="235379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1" name="Google Shape;6461;p16"/>
          <p:cNvSpPr/>
          <p:nvPr/>
        </p:nvSpPr>
        <p:spPr>
          <a:xfrm>
            <a:off x="2666325"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2" name="Google Shape;6462;p16"/>
          <p:cNvSpPr/>
          <p:nvPr/>
        </p:nvSpPr>
        <p:spPr>
          <a:xfrm>
            <a:off x="2734701"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3" name="Google Shape;6463;p16"/>
          <p:cNvSpPr/>
          <p:nvPr/>
        </p:nvSpPr>
        <p:spPr>
          <a:xfrm>
            <a:off x="273470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4" name="Google Shape;6464;p16"/>
          <p:cNvSpPr/>
          <p:nvPr/>
        </p:nvSpPr>
        <p:spPr>
          <a:xfrm>
            <a:off x="3047228"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5" name="Google Shape;6465;p16"/>
          <p:cNvSpPr/>
          <p:nvPr/>
        </p:nvSpPr>
        <p:spPr>
          <a:xfrm>
            <a:off x="3115604"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6" name="Google Shape;6466;p16"/>
          <p:cNvSpPr/>
          <p:nvPr/>
        </p:nvSpPr>
        <p:spPr>
          <a:xfrm>
            <a:off x="311560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7" name="Google Shape;6467;p16"/>
          <p:cNvSpPr/>
          <p:nvPr/>
        </p:nvSpPr>
        <p:spPr>
          <a:xfrm>
            <a:off x="3428132"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8" name="Google Shape;6468;p16"/>
          <p:cNvSpPr/>
          <p:nvPr/>
        </p:nvSpPr>
        <p:spPr>
          <a:xfrm>
            <a:off x="3496508"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9" name="Google Shape;6469;p16"/>
          <p:cNvSpPr/>
          <p:nvPr/>
        </p:nvSpPr>
        <p:spPr>
          <a:xfrm>
            <a:off x="349650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0" name="Google Shape;6470;p16"/>
          <p:cNvSpPr/>
          <p:nvPr/>
        </p:nvSpPr>
        <p:spPr>
          <a:xfrm>
            <a:off x="3809035"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1" name="Google Shape;6471;p16"/>
          <p:cNvSpPr/>
          <p:nvPr/>
        </p:nvSpPr>
        <p:spPr>
          <a:xfrm>
            <a:off x="3877411"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2" name="Google Shape;6472;p16"/>
          <p:cNvSpPr/>
          <p:nvPr/>
        </p:nvSpPr>
        <p:spPr>
          <a:xfrm>
            <a:off x="387741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3" name="Google Shape;6473;p16"/>
          <p:cNvSpPr/>
          <p:nvPr/>
        </p:nvSpPr>
        <p:spPr>
          <a:xfrm>
            <a:off x="4189939"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4" name="Google Shape;6474;p16"/>
          <p:cNvSpPr/>
          <p:nvPr/>
        </p:nvSpPr>
        <p:spPr>
          <a:xfrm>
            <a:off x="4258315"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5" name="Google Shape;6475;p16"/>
          <p:cNvSpPr/>
          <p:nvPr/>
        </p:nvSpPr>
        <p:spPr>
          <a:xfrm>
            <a:off x="4258315"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6" name="Google Shape;6476;p16"/>
          <p:cNvSpPr/>
          <p:nvPr/>
        </p:nvSpPr>
        <p:spPr>
          <a:xfrm>
            <a:off x="4570842"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7" name="Google Shape;6477;p16"/>
          <p:cNvSpPr/>
          <p:nvPr/>
        </p:nvSpPr>
        <p:spPr>
          <a:xfrm>
            <a:off x="4639218"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8" name="Google Shape;6478;p16"/>
          <p:cNvSpPr/>
          <p:nvPr/>
        </p:nvSpPr>
        <p:spPr>
          <a:xfrm>
            <a:off x="463921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9" name="Google Shape;6479;p16"/>
          <p:cNvSpPr/>
          <p:nvPr/>
        </p:nvSpPr>
        <p:spPr>
          <a:xfrm>
            <a:off x="4951746"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0" name="Google Shape;6480;p16"/>
          <p:cNvSpPr/>
          <p:nvPr/>
        </p:nvSpPr>
        <p:spPr>
          <a:xfrm>
            <a:off x="5020122"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1" name="Google Shape;6481;p16"/>
          <p:cNvSpPr/>
          <p:nvPr/>
        </p:nvSpPr>
        <p:spPr>
          <a:xfrm>
            <a:off x="5020122"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2" name="Google Shape;6482;p16"/>
          <p:cNvSpPr/>
          <p:nvPr/>
        </p:nvSpPr>
        <p:spPr>
          <a:xfrm>
            <a:off x="5332649"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3" name="Google Shape;6483;p16"/>
          <p:cNvSpPr/>
          <p:nvPr/>
        </p:nvSpPr>
        <p:spPr>
          <a:xfrm>
            <a:off x="5401025"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4" name="Google Shape;6484;p16"/>
          <p:cNvSpPr/>
          <p:nvPr/>
        </p:nvSpPr>
        <p:spPr>
          <a:xfrm>
            <a:off x="5401025"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5" name="Google Shape;6485;p16"/>
          <p:cNvSpPr/>
          <p:nvPr/>
        </p:nvSpPr>
        <p:spPr>
          <a:xfrm>
            <a:off x="5713553"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6" name="Google Shape;6486;p16"/>
          <p:cNvSpPr/>
          <p:nvPr/>
        </p:nvSpPr>
        <p:spPr>
          <a:xfrm>
            <a:off x="5781929"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7" name="Google Shape;6487;p16"/>
          <p:cNvSpPr/>
          <p:nvPr/>
        </p:nvSpPr>
        <p:spPr>
          <a:xfrm>
            <a:off x="5781929"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8" name="Google Shape;6488;p16"/>
          <p:cNvSpPr/>
          <p:nvPr/>
        </p:nvSpPr>
        <p:spPr>
          <a:xfrm>
            <a:off x="6094456"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9" name="Google Shape;6489;p16"/>
          <p:cNvSpPr/>
          <p:nvPr/>
        </p:nvSpPr>
        <p:spPr>
          <a:xfrm>
            <a:off x="6162832"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0" name="Google Shape;6490;p16"/>
          <p:cNvSpPr/>
          <p:nvPr/>
        </p:nvSpPr>
        <p:spPr>
          <a:xfrm>
            <a:off x="6162832"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1" name="Google Shape;6491;p16"/>
          <p:cNvSpPr/>
          <p:nvPr/>
        </p:nvSpPr>
        <p:spPr>
          <a:xfrm>
            <a:off x="647536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2" name="Google Shape;6492;p16"/>
          <p:cNvSpPr/>
          <p:nvPr/>
        </p:nvSpPr>
        <p:spPr>
          <a:xfrm>
            <a:off x="654373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3" name="Google Shape;6493;p16"/>
          <p:cNvSpPr/>
          <p:nvPr/>
        </p:nvSpPr>
        <p:spPr>
          <a:xfrm>
            <a:off x="654373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4" name="Google Shape;6494;p16"/>
          <p:cNvSpPr/>
          <p:nvPr/>
        </p:nvSpPr>
        <p:spPr>
          <a:xfrm>
            <a:off x="6856263"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5" name="Google Shape;6495;p16"/>
          <p:cNvSpPr/>
          <p:nvPr/>
        </p:nvSpPr>
        <p:spPr>
          <a:xfrm>
            <a:off x="6924639"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6" name="Google Shape;6496;p16"/>
          <p:cNvSpPr/>
          <p:nvPr/>
        </p:nvSpPr>
        <p:spPr>
          <a:xfrm>
            <a:off x="6924639"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7" name="Google Shape;6497;p16"/>
          <p:cNvSpPr/>
          <p:nvPr/>
        </p:nvSpPr>
        <p:spPr>
          <a:xfrm>
            <a:off x="7237167"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8" name="Google Shape;6498;p16"/>
          <p:cNvSpPr/>
          <p:nvPr/>
        </p:nvSpPr>
        <p:spPr>
          <a:xfrm>
            <a:off x="7305543"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9" name="Google Shape;6499;p16"/>
          <p:cNvSpPr/>
          <p:nvPr/>
        </p:nvSpPr>
        <p:spPr>
          <a:xfrm>
            <a:off x="730554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0" name="Google Shape;6500;p16"/>
          <p:cNvSpPr/>
          <p:nvPr/>
        </p:nvSpPr>
        <p:spPr>
          <a:xfrm>
            <a:off x="7618070"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1" name="Google Shape;6501;p16"/>
          <p:cNvSpPr/>
          <p:nvPr/>
        </p:nvSpPr>
        <p:spPr>
          <a:xfrm>
            <a:off x="7686446"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2" name="Google Shape;6502;p16"/>
          <p:cNvSpPr/>
          <p:nvPr/>
        </p:nvSpPr>
        <p:spPr>
          <a:xfrm>
            <a:off x="768644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3" name="Google Shape;6503;p16"/>
          <p:cNvSpPr/>
          <p:nvPr/>
        </p:nvSpPr>
        <p:spPr>
          <a:xfrm>
            <a:off x="7998974"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4" name="Google Shape;6504;p16"/>
          <p:cNvSpPr/>
          <p:nvPr/>
        </p:nvSpPr>
        <p:spPr>
          <a:xfrm>
            <a:off x="8067350"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5" name="Google Shape;6505;p16"/>
          <p:cNvSpPr/>
          <p:nvPr/>
        </p:nvSpPr>
        <p:spPr>
          <a:xfrm>
            <a:off x="806735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6" name="Google Shape;6506;p16"/>
          <p:cNvSpPr/>
          <p:nvPr/>
        </p:nvSpPr>
        <p:spPr>
          <a:xfrm>
            <a:off x="8379877"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7" name="Google Shape;6507;p16"/>
          <p:cNvSpPr/>
          <p:nvPr/>
        </p:nvSpPr>
        <p:spPr>
          <a:xfrm>
            <a:off x="8448253"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8" name="Google Shape;6508;p16"/>
          <p:cNvSpPr/>
          <p:nvPr/>
        </p:nvSpPr>
        <p:spPr>
          <a:xfrm>
            <a:off x="844825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9" name="Google Shape;6509;p16"/>
          <p:cNvSpPr/>
          <p:nvPr/>
        </p:nvSpPr>
        <p:spPr>
          <a:xfrm>
            <a:off x="8760781"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0" name="Google Shape;6510;p16"/>
          <p:cNvSpPr/>
          <p:nvPr/>
        </p:nvSpPr>
        <p:spPr>
          <a:xfrm>
            <a:off x="8829157"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1" name="Google Shape;6511;p16"/>
          <p:cNvSpPr/>
          <p:nvPr/>
        </p:nvSpPr>
        <p:spPr>
          <a:xfrm>
            <a:off x="882915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2" name="Google Shape;6512;p16"/>
          <p:cNvSpPr/>
          <p:nvPr/>
        </p:nvSpPr>
        <p:spPr>
          <a:xfrm>
            <a:off x="9141684"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3" name="Google Shape;6513;p16"/>
          <p:cNvSpPr/>
          <p:nvPr/>
        </p:nvSpPr>
        <p:spPr>
          <a:xfrm>
            <a:off x="9210060"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4" name="Google Shape;6514;p16"/>
          <p:cNvSpPr/>
          <p:nvPr/>
        </p:nvSpPr>
        <p:spPr>
          <a:xfrm>
            <a:off x="921006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5" name="Google Shape;6515;p16"/>
          <p:cNvSpPr/>
          <p:nvPr/>
        </p:nvSpPr>
        <p:spPr>
          <a:xfrm>
            <a:off x="761807"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6" name="Google Shape;6516;p16"/>
          <p:cNvSpPr/>
          <p:nvPr/>
        </p:nvSpPr>
        <p:spPr>
          <a:xfrm>
            <a:off x="830183"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7" name="Google Shape;6517;p16"/>
          <p:cNvSpPr/>
          <p:nvPr/>
        </p:nvSpPr>
        <p:spPr>
          <a:xfrm>
            <a:off x="83018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8" name="Google Shape;6518;p16"/>
          <p:cNvSpPr/>
          <p:nvPr/>
        </p:nvSpPr>
        <p:spPr>
          <a:xfrm>
            <a:off x="114271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9" name="Google Shape;6519;p16"/>
          <p:cNvSpPr/>
          <p:nvPr/>
        </p:nvSpPr>
        <p:spPr>
          <a:xfrm>
            <a:off x="121108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0" name="Google Shape;6520;p16"/>
          <p:cNvSpPr/>
          <p:nvPr/>
        </p:nvSpPr>
        <p:spPr>
          <a:xfrm>
            <a:off x="121108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1" name="Google Shape;6521;p16"/>
          <p:cNvSpPr/>
          <p:nvPr/>
        </p:nvSpPr>
        <p:spPr>
          <a:xfrm>
            <a:off x="1523614"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2" name="Google Shape;6522;p16"/>
          <p:cNvSpPr/>
          <p:nvPr/>
        </p:nvSpPr>
        <p:spPr>
          <a:xfrm>
            <a:off x="1591990"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3" name="Google Shape;6523;p16"/>
          <p:cNvSpPr/>
          <p:nvPr/>
        </p:nvSpPr>
        <p:spPr>
          <a:xfrm>
            <a:off x="159199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4" name="Google Shape;6524;p16"/>
          <p:cNvSpPr/>
          <p:nvPr/>
        </p:nvSpPr>
        <p:spPr>
          <a:xfrm>
            <a:off x="190451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5" name="Google Shape;6525;p16"/>
          <p:cNvSpPr/>
          <p:nvPr/>
        </p:nvSpPr>
        <p:spPr>
          <a:xfrm>
            <a:off x="197289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6" name="Google Shape;6526;p16"/>
          <p:cNvSpPr/>
          <p:nvPr/>
        </p:nvSpPr>
        <p:spPr>
          <a:xfrm>
            <a:off x="197289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7" name="Google Shape;6527;p16"/>
          <p:cNvSpPr/>
          <p:nvPr/>
        </p:nvSpPr>
        <p:spPr>
          <a:xfrm>
            <a:off x="228542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8" name="Google Shape;6528;p16"/>
          <p:cNvSpPr/>
          <p:nvPr/>
        </p:nvSpPr>
        <p:spPr>
          <a:xfrm>
            <a:off x="235379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9" name="Google Shape;6529;p16"/>
          <p:cNvSpPr/>
          <p:nvPr/>
        </p:nvSpPr>
        <p:spPr>
          <a:xfrm>
            <a:off x="235379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0" name="Google Shape;6530;p16"/>
          <p:cNvSpPr/>
          <p:nvPr/>
        </p:nvSpPr>
        <p:spPr>
          <a:xfrm>
            <a:off x="2666325"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1" name="Google Shape;6531;p16"/>
          <p:cNvSpPr/>
          <p:nvPr/>
        </p:nvSpPr>
        <p:spPr>
          <a:xfrm>
            <a:off x="2734701"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2" name="Google Shape;6532;p16"/>
          <p:cNvSpPr/>
          <p:nvPr/>
        </p:nvSpPr>
        <p:spPr>
          <a:xfrm>
            <a:off x="273470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3" name="Google Shape;6533;p16"/>
          <p:cNvSpPr/>
          <p:nvPr/>
        </p:nvSpPr>
        <p:spPr>
          <a:xfrm>
            <a:off x="304722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4" name="Google Shape;6534;p16"/>
          <p:cNvSpPr/>
          <p:nvPr/>
        </p:nvSpPr>
        <p:spPr>
          <a:xfrm>
            <a:off x="311560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5" name="Google Shape;6535;p16"/>
          <p:cNvSpPr/>
          <p:nvPr/>
        </p:nvSpPr>
        <p:spPr>
          <a:xfrm>
            <a:off x="311560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6" name="Google Shape;6536;p16"/>
          <p:cNvSpPr/>
          <p:nvPr/>
        </p:nvSpPr>
        <p:spPr>
          <a:xfrm>
            <a:off x="342813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7" name="Google Shape;6537;p16"/>
          <p:cNvSpPr/>
          <p:nvPr/>
        </p:nvSpPr>
        <p:spPr>
          <a:xfrm>
            <a:off x="349650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8" name="Google Shape;6538;p16"/>
          <p:cNvSpPr/>
          <p:nvPr/>
        </p:nvSpPr>
        <p:spPr>
          <a:xfrm>
            <a:off x="349650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9" name="Google Shape;6539;p16"/>
          <p:cNvSpPr/>
          <p:nvPr/>
        </p:nvSpPr>
        <p:spPr>
          <a:xfrm>
            <a:off x="380903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0" name="Google Shape;6540;p16"/>
          <p:cNvSpPr/>
          <p:nvPr/>
        </p:nvSpPr>
        <p:spPr>
          <a:xfrm>
            <a:off x="387741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1" name="Google Shape;6541;p16"/>
          <p:cNvSpPr/>
          <p:nvPr/>
        </p:nvSpPr>
        <p:spPr>
          <a:xfrm>
            <a:off x="387741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2" name="Google Shape;6542;p16"/>
          <p:cNvSpPr/>
          <p:nvPr/>
        </p:nvSpPr>
        <p:spPr>
          <a:xfrm>
            <a:off x="4189939"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3" name="Google Shape;6543;p16"/>
          <p:cNvSpPr/>
          <p:nvPr/>
        </p:nvSpPr>
        <p:spPr>
          <a:xfrm>
            <a:off x="4258315"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4" name="Google Shape;6544;p16"/>
          <p:cNvSpPr/>
          <p:nvPr/>
        </p:nvSpPr>
        <p:spPr>
          <a:xfrm>
            <a:off x="4258315"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5" name="Google Shape;6545;p16"/>
          <p:cNvSpPr/>
          <p:nvPr/>
        </p:nvSpPr>
        <p:spPr>
          <a:xfrm>
            <a:off x="4570842"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6" name="Google Shape;6546;p16"/>
          <p:cNvSpPr/>
          <p:nvPr/>
        </p:nvSpPr>
        <p:spPr>
          <a:xfrm>
            <a:off x="4639218"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7" name="Google Shape;6547;p16"/>
          <p:cNvSpPr/>
          <p:nvPr/>
        </p:nvSpPr>
        <p:spPr>
          <a:xfrm>
            <a:off x="463921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8" name="Google Shape;6548;p16"/>
          <p:cNvSpPr/>
          <p:nvPr/>
        </p:nvSpPr>
        <p:spPr>
          <a:xfrm>
            <a:off x="4951746"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9" name="Google Shape;6549;p16"/>
          <p:cNvSpPr/>
          <p:nvPr/>
        </p:nvSpPr>
        <p:spPr>
          <a:xfrm>
            <a:off x="5020122"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0" name="Google Shape;6550;p16"/>
          <p:cNvSpPr/>
          <p:nvPr/>
        </p:nvSpPr>
        <p:spPr>
          <a:xfrm>
            <a:off x="5020122"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1" name="Google Shape;6551;p16"/>
          <p:cNvSpPr/>
          <p:nvPr/>
        </p:nvSpPr>
        <p:spPr>
          <a:xfrm>
            <a:off x="5332649"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2" name="Google Shape;6552;p16"/>
          <p:cNvSpPr/>
          <p:nvPr/>
        </p:nvSpPr>
        <p:spPr>
          <a:xfrm>
            <a:off x="5401025"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3" name="Google Shape;6553;p16"/>
          <p:cNvSpPr/>
          <p:nvPr/>
        </p:nvSpPr>
        <p:spPr>
          <a:xfrm>
            <a:off x="5401025"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4" name="Google Shape;6554;p16"/>
          <p:cNvSpPr/>
          <p:nvPr/>
        </p:nvSpPr>
        <p:spPr>
          <a:xfrm>
            <a:off x="5713553"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5" name="Google Shape;6555;p16"/>
          <p:cNvSpPr/>
          <p:nvPr/>
        </p:nvSpPr>
        <p:spPr>
          <a:xfrm>
            <a:off x="5781929"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6" name="Google Shape;6556;p16"/>
          <p:cNvSpPr/>
          <p:nvPr/>
        </p:nvSpPr>
        <p:spPr>
          <a:xfrm>
            <a:off x="5781929"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7" name="Google Shape;6557;p16"/>
          <p:cNvSpPr/>
          <p:nvPr/>
        </p:nvSpPr>
        <p:spPr>
          <a:xfrm>
            <a:off x="6094456"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8" name="Google Shape;6558;p16"/>
          <p:cNvSpPr/>
          <p:nvPr/>
        </p:nvSpPr>
        <p:spPr>
          <a:xfrm>
            <a:off x="6162832"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9" name="Google Shape;6559;p16"/>
          <p:cNvSpPr/>
          <p:nvPr/>
        </p:nvSpPr>
        <p:spPr>
          <a:xfrm>
            <a:off x="6162832"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0" name="Google Shape;6560;p16"/>
          <p:cNvSpPr/>
          <p:nvPr/>
        </p:nvSpPr>
        <p:spPr>
          <a:xfrm>
            <a:off x="6475360"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1" name="Google Shape;6561;p16"/>
          <p:cNvSpPr/>
          <p:nvPr/>
        </p:nvSpPr>
        <p:spPr>
          <a:xfrm>
            <a:off x="6543736"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2" name="Google Shape;6562;p16"/>
          <p:cNvSpPr/>
          <p:nvPr/>
        </p:nvSpPr>
        <p:spPr>
          <a:xfrm>
            <a:off x="654373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3" name="Google Shape;6563;p16"/>
          <p:cNvSpPr/>
          <p:nvPr/>
        </p:nvSpPr>
        <p:spPr>
          <a:xfrm>
            <a:off x="6856263"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4" name="Google Shape;6564;p16"/>
          <p:cNvSpPr/>
          <p:nvPr/>
        </p:nvSpPr>
        <p:spPr>
          <a:xfrm>
            <a:off x="6924639"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5" name="Google Shape;6565;p16"/>
          <p:cNvSpPr/>
          <p:nvPr/>
        </p:nvSpPr>
        <p:spPr>
          <a:xfrm>
            <a:off x="6924639"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6" name="Google Shape;6566;p16"/>
          <p:cNvSpPr/>
          <p:nvPr/>
        </p:nvSpPr>
        <p:spPr>
          <a:xfrm>
            <a:off x="7237167"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7" name="Google Shape;6567;p16"/>
          <p:cNvSpPr/>
          <p:nvPr/>
        </p:nvSpPr>
        <p:spPr>
          <a:xfrm>
            <a:off x="7305543"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8" name="Google Shape;6568;p16"/>
          <p:cNvSpPr/>
          <p:nvPr/>
        </p:nvSpPr>
        <p:spPr>
          <a:xfrm>
            <a:off x="730554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9" name="Google Shape;6569;p16"/>
          <p:cNvSpPr/>
          <p:nvPr/>
        </p:nvSpPr>
        <p:spPr>
          <a:xfrm>
            <a:off x="761807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0" name="Google Shape;6570;p16"/>
          <p:cNvSpPr/>
          <p:nvPr/>
        </p:nvSpPr>
        <p:spPr>
          <a:xfrm>
            <a:off x="768644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1" name="Google Shape;6571;p16"/>
          <p:cNvSpPr/>
          <p:nvPr/>
        </p:nvSpPr>
        <p:spPr>
          <a:xfrm>
            <a:off x="768644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2" name="Google Shape;6572;p16"/>
          <p:cNvSpPr/>
          <p:nvPr/>
        </p:nvSpPr>
        <p:spPr>
          <a:xfrm>
            <a:off x="7998974"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3" name="Google Shape;6573;p16"/>
          <p:cNvSpPr/>
          <p:nvPr/>
        </p:nvSpPr>
        <p:spPr>
          <a:xfrm>
            <a:off x="8067350"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4" name="Google Shape;6574;p16"/>
          <p:cNvSpPr/>
          <p:nvPr/>
        </p:nvSpPr>
        <p:spPr>
          <a:xfrm>
            <a:off x="806735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5" name="Google Shape;6575;p16"/>
          <p:cNvSpPr/>
          <p:nvPr/>
        </p:nvSpPr>
        <p:spPr>
          <a:xfrm>
            <a:off x="8379877"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6" name="Google Shape;6576;p16"/>
          <p:cNvSpPr/>
          <p:nvPr/>
        </p:nvSpPr>
        <p:spPr>
          <a:xfrm>
            <a:off x="8448253"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7" name="Google Shape;6577;p16"/>
          <p:cNvSpPr/>
          <p:nvPr/>
        </p:nvSpPr>
        <p:spPr>
          <a:xfrm>
            <a:off x="844825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8" name="Google Shape;6578;p16"/>
          <p:cNvSpPr/>
          <p:nvPr/>
        </p:nvSpPr>
        <p:spPr>
          <a:xfrm>
            <a:off x="8760781"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9" name="Google Shape;6579;p16"/>
          <p:cNvSpPr/>
          <p:nvPr/>
        </p:nvSpPr>
        <p:spPr>
          <a:xfrm>
            <a:off x="8829157"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0" name="Google Shape;6580;p16"/>
          <p:cNvSpPr/>
          <p:nvPr/>
        </p:nvSpPr>
        <p:spPr>
          <a:xfrm>
            <a:off x="882915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1" name="Google Shape;6581;p16"/>
          <p:cNvSpPr/>
          <p:nvPr/>
        </p:nvSpPr>
        <p:spPr>
          <a:xfrm>
            <a:off x="9141684"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2" name="Google Shape;6582;p16"/>
          <p:cNvSpPr/>
          <p:nvPr/>
        </p:nvSpPr>
        <p:spPr>
          <a:xfrm>
            <a:off x="9210060"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3" name="Google Shape;6583;p16"/>
          <p:cNvSpPr/>
          <p:nvPr/>
        </p:nvSpPr>
        <p:spPr>
          <a:xfrm>
            <a:off x="921006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4" name="Google Shape;6584;p16"/>
          <p:cNvSpPr/>
          <p:nvPr/>
        </p:nvSpPr>
        <p:spPr>
          <a:xfrm>
            <a:off x="9522588"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5" name="Google Shape;6585;p16"/>
          <p:cNvSpPr/>
          <p:nvPr/>
        </p:nvSpPr>
        <p:spPr>
          <a:xfrm>
            <a:off x="9590964"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6" name="Google Shape;6586;p16"/>
          <p:cNvSpPr/>
          <p:nvPr/>
        </p:nvSpPr>
        <p:spPr>
          <a:xfrm>
            <a:off x="959096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7" name="Google Shape;6587;p16"/>
          <p:cNvSpPr/>
          <p:nvPr/>
        </p:nvSpPr>
        <p:spPr>
          <a:xfrm>
            <a:off x="9903491"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8" name="Google Shape;6588;p16"/>
          <p:cNvSpPr/>
          <p:nvPr/>
        </p:nvSpPr>
        <p:spPr>
          <a:xfrm>
            <a:off x="9971867"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9" name="Google Shape;6589;p16"/>
          <p:cNvSpPr/>
          <p:nvPr/>
        </p:nvSpPr>
        <p:spPr>
          <a:xfrm>
            <a:off x="997186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0" name="Google Shape;6590;p16"/>
          <p:cNvSpPr/>
          <p:nvPr/>
        </p:nvSpPr>
        <p:spPr>
          <a:xfrm>
            <a:off x="10284395"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1" name="Google Shape;6591;p16"/>
          <p:cNvSpPr/>
          <p:nvPr/>
        </p:nvSpPr>
        <p:spPr>
          <a:xfrm>
            <a:off x="10352771"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2" name="Google Shape;6592;p16"/>
          <p:cNvSpPr/>
          <p:nvPr/>
        </p:nvSpPr>
        <p:spPr>
          <a:xfrm>
            <a:off x="1035277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3" name="Google Shape;6593;p16"/>
          <p:cNvSpPr/>
          <p:nvPr/>
        </p:nvSpPr>
        <p:spPr>
          <a:xfrm>
            <a:off x="1066529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4" name="Google Shape;6594;p16"/>
          <p:cNvSpPr/>
          <p:nvPr/>
        </p:nvSpPr>
        <p:spPr>
          <a:xfrm>
            <a:off x="1073367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5" name="Google Shape;6595;p16"/>
          <p:cNvSpPr/>
          <p:nvPr/>
        </p:nvSpPr>
        <p:spPr>
          <a:xfrm>
            <a:off x="1073367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6" name="Google Shape;6596;p16"/>
          <p:cNvSpPr/>
          <p:nvPr/>
        </p:nvSpPr>
        <p:spPr>
          <a:xfrm>
            <a:off x="11046202"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7" name="Google Shape;6597;p16"/>
          <p:cNvSpPr/>
          <p:nvPr/>
        </p:nvSpPr>
        <p:spPr>
          <a:xfrm>
            <a:off x="11114578"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8" name="Google Shape;6598;p16"/>
          <p:cNvSpPr/>
          <p:nvPr/>
        </p:nvSpPr>
        <p:spPr>
          <a:xfrm>
            <a:off x="111145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9" name="Google Shape;6599;p16"/>
          <p:cNvSpPr/>
          <p:nvPr/>
        </p:nvSpPr>
        <p:spPr>
          <a:xfrm>
            <a:off x="9522588"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0" name="Google Shape;6600;p16"/>
          <p:cNvSpPr/>
          <p:nvPr/>
        </p:nvSpPr>
        <p:spPr>
          <a:xfrm>
            <a:off x="9590964"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1" name="Google Shape;6601;p16"/>
          <p:cNvSpPr/>
          <p:nvPr/>
        </p:nvSpPr>
        <p:spPr>
          <a:xfrm>
            <a:off x="959096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2" name="Google Shape;6602;p16"/>
          <p:cNvSpPr/>
          <p:nvPr/>
        </p:nvSpPr>
        <p:spPr>
          <a:xfrm>
            <a:off x="9903491"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3" name="Google Shape;6603;p16"/>
          <p:cNvSpPr/>
          <p:nvPr/>
        </p:nvSpPr>
        <p:spPr>
          <a:xfrm>
            <a:off x="9971867"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4" name="Google Shape;6604;p16"/>
          <p:cNvSpPr/>
          <p:nvPr/>
        </p:nvSpPr>
        <p:spPr>
          <a:xfrm>
            <a:off x="997186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5" name="Google Shape;6605;p16"/>
          <p:cNvSpPr/>
          <p:nvPr/>
        </p:nvSpPr>
        <p:spPr>
          <a:xfrm>
            <a:off x="1028439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6" name="Google Shape;6606;p16"/>
          <p:cNvSpPr/>
          <p:nvPr/>
        </p:nvSpPr>
        <p:spPr>
          <a:xfrm>
            <a:off x="1035277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7" name="Google Shape;6607;p16"/>
          <p:cNvSpPr/>
          <p:nvPr/>
        </p:nvSpPr>
        <p:spPr>
          <a:xfrm>
            <a:off x="1035277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8" name="Google Shape;6608;p16"/>
          <p:cNvSpPr/>
          <p:nvPr/>
        </p:nvSpPr>
        <p:spPr>
          <a:xfrm>
            <a:off x="10665298"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9" name="Google Shape;6609;p16"/>
          <p:cNvSpPr/>
          <p:nvPr/>
        </p:nvSpPr>
        <p:spPr>
          <a:xfrm>
            <a:off x="10733674"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0" name="Google Shape;6610;p16"/>
          <p:cNvSpPr/>
          <p:nvPr/>
        </p:nvSpPr>
        <p:spPr>
          <a:xfrm>
            <a:off x="1073367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1" name="Google Shape;6611;p16"/>
          <p:cNvSpPr/>
          <p:nvPr/>
        </p:nvSpPr>
        <p:spPr>
          <a:xfrm>
            <a:off x="11046202"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2" name="Google Shape;6612;p16"/>
          <p:cNvSpPr/>
          <p:nvPr/>
        </p:nvSpPr>
        <p:spPr>
          <a:xfrm>
            <a:off x="11114578"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3" name="Google Shape;6613;p16"/>
          <p:cNvSpPr/>
          <p:nvPr/>
        </p:nvSpPr>
        <p:spPr>
          <a:xfrm>
            <a:off x="111145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4" name="Google Shape;6614;p16"/>
          <p:cNvSpPr/>
          <p:nvPr/>
        </p:nvSpPr>
        <p:spPr>
          <a:xfrm>
            <a:off x="9522588"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5" name="Google Shape;6615;p16"/>
          <p:cNvSpPr/>
          <p:nvPr/>
        </p:nvSpPr>
        <p:spPr>
          <a:xfrm>
            <a:off x="9590964"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6" name="Google Shape;6616;p16"/>
          <p:cNvSpPr/>
          <p:nvPr/>
        </p:nvSpPr>
        <p:spPr>
          <a:xfrm>
            <a:off x="959096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7" name="Google Shape;6617;p16"/>
          <p:cNvSpPr/>
          <p:nvPr/>
        </p:nvSpPr>
        <p:spPr>
          <a:xfrm>
            <a:off x="9903491"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8" name="Google Shape;6618;p16"/>
          <p:cNvSpPr/>
          <p:nvPr/>
        </p:nvSpPr>
        <p:spPr>
          <a:xfrm>
            <a:off x="9971867"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9" name="Google Shape;6619;p16"/>
          <p:cNvSpPr/>
          <p:nvPr/>
        </p:nvSpPr>
        <p:spPr>
          <a:xfrm>
            <a:off x="997186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0" name="Google Shape;6620;p16"/>
          <p:cNvSpPr/>
          <p:nvPr/>
        </p:nvSpPr>
        <p:spPr>
          <a:xfrm>
            <a:off x="10284395" y="380865"/>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1" name="Google Shape;6621;p16"/>
          <p:cNvSpPr/>
          <p:nvPr/>
        </p:nvSpPr>
        <p:spPr>
          <a:xfrm>
            <a:off x="10352771" y="449662"/>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2" name="Google Shape;6622;p16"/>
          <p:cNvSpPr/>
          <p:nvPr/>
        </p:nvSpPr>
        <p:spPr>
          <a:xfrm>
            <a:off x="1035277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3" name="Google Shape;6623;p16"/>
          <p:cNvSpPr/>
          <p:nvPr/>
        </p:nvSpPr>
        <p:spPr>
          <a:xfrm>
            <a:off x="10665298"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4" name="Google Shape;6624;p16"/>
          <p:cNvSpPr/>
          <p:nvPr/>
        </p:nvSpPr>
        <p:spPr>
          <a:xfrm>
            <a:off x="10733674"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5" name="Google Shape;6625;p16"/>
          <p:cNvSpPr/>
          <p:nvPr/>
        </p:nvSpPr>
        <p:spPr>
          <a:xfrm>
            <a:off x="1073367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6" name="Google Shape;6626;p16"/>
          <p:cNvSpPr/>
          <p:nvPr/>
        </p:nvSpPr>
        <p:spPr>
          <a:xfrm>
            <a:off x="11046202"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7" name="Google Shape;6627;p16"/>
          <p:cNvSpPr/>
          <p:nvPr/>
        </p:nvSpPr>
        <p:spPr>
          <a:xfrm>
            <a:off x="11114578"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8" name="Google Shape;6628;p16"/>
          <p:cNvSpPr/>
          <p:nvPr/>
        </p:nvSpPr>
        <p:spPr>
          <a:xfrm>
            <a:off x="1111457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9" name="Google Shape;6629;p16"/>
          <p:cNvSpPr/>
          <p:nvPr/>
        </p:nvSpPr>
        <p:spPr>
          <a:xfrm>
            <a:off x="952258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0" name="Google Shape;6630;p16"/>
          <p:cNvSpPr/>
          <p:nvPr/>
        </p:nvSpPr>
        <p:spPr>
          <a:xfrm>
            <a:off x="959096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1" name="Google Shape;6631;p16"/>
          <p:cNvSpPr/>
          <p:nvPr/>
        </p:nvSpPr>
        <p:spPr>
          <a:xfrm>
            <a:off x="959096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2" name="Google Shape;6632;p16"/>
          <p:cNvSpPr/>
          <p:nvPr/>
        </p:nvSpPr>
        <p:spPr>
          <a:xfrm>
            <a:off x="9903491"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3" name="Google Shape;6633;p16"/>
          <p:cNvSpPr/>
          <p:nvPr/>
        </p:nvSpPr>
        <p:spPr>
          <a:xfrm>
            <a:off x="9971867"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4" name="Google Shape;6634;p16"/>
          <p:cNvSpPr/>
          <p:nvPr/>
        </p:nvSpPr>
        <p:spPr>
          <a:xfrm>
            <a:off x="997186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5" name="Google Shape;6635;p16"/>
          <p:cNvSpPr/>
          <p:nvPr/>
        </p:nvSpPr>
        <p:spPr>
          <a:xfrm>
            <a:off x="10284395"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6" name="Google Shape;6636;p16"/>
          <p:cNvSpPr/>
          <p:nvPr/>
        </p:nvSpPr>
        <p:spPr>
          <a:xfrm>
            <a:off x="10352771"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7" name="Google Shape;6637;p16"/>
          <p:cNvSpPr/>
          <p:nvPr/>
        </p:nvSpPr>
        <p:spPr>
          <a:xfrm>
            <a:off x="1035277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8" name="Google Shape;6638;p16"/>
          <p:cNvSpPr/>
          <p:nvPr/>
        </p:nvSpPr>
        <p:spPr>
          <a:xfrm>
            <a:off x="10665298"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9" name="Google Shape;6639;p16"/>
          <p:cNvSpPr/>
          <p:nvPr/>
        </p:nvSpPr>
        <p:spPr>
          <a:xfrm>
            <a:off x="10733674"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40" name="Google Shape;6640;p16"/>
          <p:cNvSpPr/>
          <p:nvPr/>
        </p:nvSpPr>
        <p:spPr>
          <a:xfrm>
            <a:off x="1073367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41" name="Google Shape;6641;p16"/>
          <p:cNvSpPr/>
          <p:nvPr/>
        </p:nvSpPr>
        <p:spPr>
          <a:xfrm>
            <a:off x="11046202"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42" name="Google Shape;6642;p16"/>
          <p:cNvSpPr/>
          <p:nvPr/>
        </p:nvSpPr>
        <p:spPr>
          <a:xfrm>
            <a:off x="11114578"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43" name="Google Shape;6643;p16"/>
          <p:cNvSpPr/>
          <p:nvPr/>
        </p:nvSpPr>
        <p:spPr>
          <a:xfrm>
            <a:off x="111145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EGO - Title and Content 5">
  <p:cSld name="LEGO - Title and Content 5">
    <p:bg>
      <p:bgPr>
        <a:gradFill>
          <a:gsLst>
            <a:gs pos="0">
              <a:srgbClr val="FAFAFA"/>
            </a:gs>
            <a:gs pos="47000">
              <a:srgbClr val="FAFAFA"/>
            </a:gs>
            <a:gs pos="83000">
              <a:srgbClr val="D6D6D6"/>
            </a:gs>
            <a:gs pos="100000">
              <a:srgbClr val="E3E3E3"/>
            </a:gs>
          </a:gsLst>
          <a:path path="circle">
            <a:fillToRect l="50000" t="50000" r="50000" b="50000"/>
          </a:path>
          <a:tileRect/>
        </a:gradFill>
        <a:effectLst/>
      </p:bgPr>
    </p:bg>
    <p:spTree>
      <p:nvGrpSpPr>
        <p:cNvPr id="1" name="Shape 6644"/>
        <p:cNvGrpSpPr/>
        <p:nvPr/>
      </p:nvGrpSpPr>
      <p:grpSpPr>
        <a:xfrm>
          <a:off x="0" y="0"/>
          <a:ext cx="0" cy="0"/>
          <a:chOff x="0" y="0"/>
          <a:chExt cx="0" cy="0"/>
        </a:xfrm>
      </p:grpSpPr>
      <p:sp>
        <p:nvSpPr>
          <p:cNvPr id="6645" name="Google Shape;6645;p17"/>
          <p:cNvSpPr txBox="1">
            <a:spLocks noGrp="1"/>
          </p:cNvSpPr>
          <p:nvPr>
            <p:ph type="title"/>
          </p:nvPr>
        </p:nvSpPr>
        <p:spPr>
          <a:xfrm>
            <a:off x="1714090" y="365125"/>
            <a:ext cx="963971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48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46" name="Google Shape;6646;p17"/>
          <p:cNvSpPr txBox="1">
            <a:spLocks noGrp="1"/>
          </p:cNvSpPr>
          <p:nvPr>
            <p:ph type="body" idx="1"/>
          </p:nvPr>
        </p:nvSpPr>
        <p:spPr>
          <a:xfrm>
            <a:off x="1211086" y="2069117"/>
            <a:ext cx="10142713" cy="4107846"/>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47" name="Google Shape;6647;p17"/>
          <p:cNvSpPr txBox="1">
            <a:spLocks noGrp="1"/>
          </p:cNvSpPr>
          <p:nvPr>
            <p:ph type="dt" idx="10"/>
          </p:nvPr>
        </p:nvSpPr>
        <p:spPr>
          <a:xfrm>
            <a:off x="1211086"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48" name="Google Shape;66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49" name="Google Shape;66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650" name="Google Shape;6650;p17"/>
          <p:cNvSpPr/>
          <p:nvPr/>
        </p:nvSpPr>
        <p:spPr>
          <a:xfrm>
            <a:off x="0"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51" name="Google Shape;6651;p17"/>
          <p:cNvSpPr/>
          <p:nvPr/>
        </p:nvSpPr>
        <p:spPr>
          <a:xfrm>
            <a:off x="68376"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52" name="Google Shape;6652;p17"/>
          <p:cNvSpPr/>
          <p:nvPr/>
        </p:nvSpPr>
        <p:spPr>
          <a:xfrm>
            <a:off x="68376"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53" name="Google Shape;6653;p17"/>
          <p:cNvSpPr/>
          <p:nvPr/>
        </p:nvSpPr>
        <p:spPr>
          <a:xfrm>
            <a:off x="380904"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54" name="Google Shape;6654;p17"/>
          <p:cNvSpPr/>
          <p:nvPr/>
        </p:nvSpPr>
        <p:spPr>
          <a:xfrm>
            <a:off x="449280"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55" name="Google Shape;6655;p17"/>
          <p:cNvSpPr/>
          <p:nvPr/>
        </p:nvSpPr>
        <p:spPr>
          <a:xfrm>
            <a:off x="449280"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56" name="Google Shape;6656;p17"/>
          <p:cNvSpPr/>
          <p:nvPr/>
        </p:nvSpPr>
        <p:spPr>
          <a:xfrm>
            <a:off x="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57" name="Google Shape;6657;p17"/>
          <p:cNvSpPr/>
          <p:nvPr/>
        </p:nvSpPr>
        <p:spPr>
          <a:xfrm>
            <a:off x="6837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58" name="Google Shape;6658;p17"/>
          <p:cNvSpPr/>
          <p:nvPr/>
        </p:nvSpPr>
        <p:spPr>
          <a:xfrm>
            <a:off x="6837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59" name="Google Shape;6659;p17"/>
          <p:cNvSpPr/>
          <p:nvPr/>
        </p:nvSpPr>
        <p:spPr>
          <a:xfrm>
            <a:off x="380904"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0" name="Google Shape;6660;p17"/>
          <p:cNvSpPr/>
          <p:nvPr/>
        </p:nvSpPr>
        <p:spPr>
          <a:xfrm>
            <a:off x="449280"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1" name="Google Shape;6661;p17"/>
          <p:cNvSpPr/>
          <p:nvPr/>
        </p:nvSpPr>
        <p:spPr>
          <a:xfrm>
            <a:off x="44928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2" name="Google Shape;6662;p17"/>
          <p:cNvSpPr/>
          <p:nvPr/>
        </p:nvSpPr>
        <p:spPr>
          <a:xfrm>
            <a:off x="761807"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3" name="Google Shape;6663;p17"/>
          <p:cNvSpPr/>
          <p:nvPr/>
        </p:nvSpPr>
        <p:spPr>
          <a:xfrm>
            <a:off x="830183"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4" name="Google Shape;6664;p17"/>
          <p:cNvSpPr/>
          <p:nvPr/>
        </p:nvSpPr>
        <p:spPr>
          <a:xfrm>
            <a:off x="830183"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5" name="Google Shape;6665;p17"/>
          <p:cNvSpPr/>
          <p:nvPr/>
        </p:nvSpPr>
        <p:spPr>
          <a:xfrm>
            <a:off x="1142711"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6" name="Google Shape;6666;p17"/>
          <p:cNvSpPr/>
          <p:nvPr/>
        </p:nvSpPr>
        <p:spPr>
          <a:xfrm>
            <a:off x="1211087"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7" name="Google Shape;6667;p17"/>
          <p:cNvSpPr/>
          <p:nvPr/>
        </p:nvSpPr>
        <p:spPr>
          <a:xfrm>
            <a:off x="1211087"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8" name="Google Shape;6668;p17"/>
          <p:cNvSpPr/>
          <p:nvPr/>
        </p:nvSpPr>
        <p:spPr>
          <a:xfrm>
            <a:off x="0"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9" name="Google Shape;6669;p17"/>
          <p:cNvSpPr/>
          <p:nvPr/>
        </p:nvSpPr>
        <p:spPr>
          <a:xfrm>
            <a:off x="68376"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0" name="Google Shape;6670;p17"/>
          <p:cNvSpPr/>
          <p:nvPr/>
        </p:nvSpPr>
        <p:spPr>
          <a:xfrm>
            <a:off x="6837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1" name="Google Shape;6671;p17"/>
          <p:cNvSpPr/>
          <p:nvPr/>
        </p:nvSpPr>
        <p:spPr>
          <a:xfrm>
            <a:off x="380904"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2" name="Google Shape;6672;p17"/>
          <p:cNvSpPr/>
          <p:nvPr/>
        </p:nvSpPr>
        <p:spPr>
          <a:xfrm>
            <a:off x="449280"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3" name="Google Shape;6673;p17"/>
          <p:cNvSpPr/>
          <p:nvPr/>
        </p:nvSpPr>
        <p:spPr>
          <a:xfrm>
            <a:off x="44928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4" name="Google Shape;6674;p17"/>
          <p:cNvSpPr/>
          <p:nvPr/>
        </p:nvSpPr>
        <p:spPr>
          <a:xfrm>
            <a:off x="761807"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5" name="Google Shape;6675;p17"/>
          <p:cNvSpPr/>
          <p:nvPr/>
        </p:nvSpPr>
        <p:spPr>
          <a:xfrm>
            <a:off x="830183"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6" name="Google Shape;6676;p17"/>
          <p:cNvSpPr/>
          <p:nvPr/>
        </p:nvSpPr>
        <p:spPr>
          <a:xfrm>
            <a:off x="830183"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7" name="Google Shape;6677;p17"/>
          <p:cNvSpPr/>
          <p:nvPr/>
        </p:nvSpPr>
        <p:spPr>
          <a:xfrm>
            <a:off x="1142711"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8" name="Google Shape;6678;p17"/>
          <p:cNvSpPr/>
          <p:nvPr/>
        </p:nvSpPr>
        <p:spPr>
          <a:xfrm>
            <a:off x="1211087"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9" name="Google Shape;6679;p17"/>
          <p:cNvSpPr/>
          <p:nvPr/>
        </p:nvSpPr>
        <p:spPr>
          <a:xfrm>
            <a:off x="1211087"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0" name="Google Shape;6680;p17"/>
          <p:cNvSpPr/>
          <p:nvPr/>
        </p:nvSpPr>
        <p:spPr>
          <a:xfrm>
            <a:off x="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1" name="Google Shape;6681;p17"/>
          <p:cNvSpPr/>
          <p:nvPr/>
        </p:nvSpPr>
        <p:spPr>
          <a:xfrm>
            <a:off x="6837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2" name="Google Shape;6682;p17"/>
          <p:cNvSpPr/>
          <p:nvPr/>
        </p:nvSpPr>
        <p:spPr>
          <a:xfrm>
            <a:off x="6837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3" name="Google Shape;6683;p17"/>
          <p:cNvSpPr/>
          <p:nvPr/>
        </p:nvSpPr>
        <p:spPr>
          <a:xfrm>
            <a:off x="380904"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4" name="Google Shape;6684;p17"/>
          <p:cNvSpPr/>
          <p:nvPr/>
        </p:nvSpPr>
        <p:spPr>
          <a:xfrm>
            <a:off x="449280"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5" name="Google Shape;6685;p17"/>
          <p:cNvSpPr/>
          <p:nvPr/>
        </p:nvSpPr>
        <p:spPr>
          <a:xfrm>
            <a:off x="44928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6" name="Google Shape;6686;p17"/>
          <p:cNvSpPr/>
          <p:nvPr/>
        </p:nvSpPr>
        <p:spPr>
          <a:xfrm>
            <a:off x="761807"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7" name="Google Shape;6687;p17"/>
          <p:cNvSpPr/>
          <p:nvPr/>
        </p:nvSpPr>
        <p:spPr>
          <a:xfrm>
            <a:off x="830183"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8" name="Google Shape;6688;p17"/>
          <p:cNvSpPr/>
          <p:nvPr/>
        </p:nvSpPr>
        <p:spPr>
          <a:xfrm>
            <a:off x="83018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9" name="Google Shape;6689;p17"/>
          <p:cNvSpPr/>
          <p:nvPr/>
        </p:nvSpPr>
        <p:spPr>
          <a:xfrm>
            <a:off x="1142711"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0" name="Google Shape;6690;p17"/>
          <p:cNvSpPr/>
          <p:nvPr/>
        </p:nvSpPr>
        <p:spPr>
          <a:xfrm>
            <a:off x="1211087"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1" name="Google Shape;6691;p17"/>
          <p:cNvSpPr/>
          <p:nvPr/>
        </p:nvSpPr>
        <p:spPr>
          <a:xfrm>
            <a:off x="121108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2" name="Google Shape;6692;p17"/>
          <p:cNvSpPr/>
          <p:nvPr/>
        </p:nvSpPr>
        <p:spPr>
          <a:xfrm>
            <a:off x="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3" name="Google Shape;6693;p17"/>
          <p:cNvSpPr/>
          <p:nvPr/>
        </p:nvSpPr>
        <p:spPr>
          <a:xfrm>
            <a:off x="6837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4" name="Google Shape;6694;p17"/>
          <p:cNvSpPr/>
          <p:nvPr/>
        </p:nvSpPr>
        <p:spPr>
          <a:xfrm>
            <a:off x="6837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5" name="Google Shape;6695;p17"/>
          <p:cNvSpPr/>
          <p:nvPr/>
        </p:nvSpPr>
        <p:spPr>
          <a:xfrm>
            <a:off x="380904"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6" name="Google Shape;6696;p17"/>
          <p:cNvSpPr/>
          <p:nvPr/>
        </p:nvSpPr>
        <p:spPr>
          <a:xfrm>
            <a:off x="449280"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7" name="Google Shape;6697;p17"/>
          <p:cNvSpPr/>
          <p:nvPr/>
        </p:nvSpPr>
        <p:spPr>
          <a:xfrm>
            <a:off x="44928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8" name="Google Shape;6698;p17"/>
          <p:cNvSpPr/>
          <p:nvPr/>
        </p:nvSpPr>
        <p:spPr>
          <a:xfrm>
            <a:off x="761807"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9" name="Google Shape;6699;p17"/>
          <p:cNvSpPr/>
          <p:nvPr/>
        </p:nvSpPr>
        <p:spPr>
          <a:xfrm>
            <a:off x="830183"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00" name="Google Shape;6700;p17"/>
          <p:cNvSpPr/>
          <p:nvPr/>
        </p:nvSpPr>
        <p:spPr>
          <a:xfrm>
            <a:off x="83018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01" name="Google Shape;6701;p17"/>
          <p:cNvSpPr/>
          <p:nvPr/>
        </p:nvSpPr>
        <p:spPr>
          <a:xfrm>
            <a:off x="114271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02" name="Google Shape;6702;p17"/>
          <p:cNvSpPr/>
          <p:nvPr/>
        </p:nvSpPr>
        <p:spPr>
          <a:xfrm>
            <a:off x="121108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03" name="Google Shape;6703;p17"/>
          <p:cNvSpPr/>
          <p:nvPr/>
        </p:nvSpPr>
        <p:spPr>
          <a:xfrm>
            <a:off x="121108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04"/>
        <p:cNvGrpSpPr/>
        <p:nvPr/>
      </p:nvGrpSpPr>
      <p:grpSpPr>
        <a:xfrm>
          <a:off x="0" y="0"/>
          <a:ext cx="0" cy="0"/>
          <a:chOff x="0" y="0"/>
          <a:chExt cx="0" cy="0"/>
        </a:xfrm>
      </p:grpSpPr>
      <p:sp>
        <p:nvSpPr>
          <p:cNvPr id="6705" name="Google Shape;670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48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06" name="Google Shape;670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07" name="Google Shape;670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08" name="Google Shape;670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09" name="Google Shape;670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710"/>
        <p:cNvGrpSpPr/>
        <p:nvPr/>
      </p:nvGrpSpPr>
      <p:grpSpPr>
        <a:xfrm>
          <a:off x="0" y="0"/>
          <a:ext cx="0" cy="0"/>
          <a:chOff x="0" y="0"/>
          <a:chExt cx="0" cy="0"/>
        </a:xfrm>
      </p:grpSpPr>
      <p:sp>
        <p:nvSpPr>
          <p:cNvPr id="6711" name="Google Shape;671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12" name="Google Shape;671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13" name="Google Shape;671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14" name="Google Shape;671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15" name="Google Shape;671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16"/>
        <p:cNvGrpSpPr/>
        <p:nvPr/>
      </p:nvGrpSpPr>
      <p:grpSpPr>
        <a:xfrm>
          <a:off x="0" y="0"/>
          <a:ext cx="0" cy="0"/>
          <a:chOff x="0" y="0"/>
          <a:chExt cx="0" cy="0"/>
        </a:xfrm>
      </p:grpSpPr>
      <p:sp>
        <p:nvSpPr>
          <p:cNvPr id="6717" name="Google Shape;6717;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rgbClr val="262626"/>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18" name="Google Shape;6718;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719" name="Google Shape;671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20" name="Google Shape;672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21" name="Google Shape;672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22"/>
        <p:cNvGrpSpPr/>
        <p:nvPr/>
      </p:nvGrpSpPr>
      <p:grpSpPr>
        <a:xfrm>
          <a:off x="0" y="0"/>
          <a:ext cx="0" cy="0"/>
          <a:chOff x="0" y="0"/>
          <a:chExt cx="0" cy="0"/>
        </a:xfrm>
      </p:grpSpPr>
      <p:sp>
        <p:nvSpPr>
          <p:cNvPr id="6723" name="Google Shape;672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24" name="Google Shape;6724;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25" name="Google Shape;6725;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26" name="Google Shape;672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27" name="Google Shape;672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28" name="Google Shape;672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GO - Title and Content Plain 2">
  <p:cSld name="LEGO - Title and Content Plain 2">
    <p:spTree>
      <p:nvGrpSpPr>
        <p:cNvPr id="1" name="Shape 1752"/>
        <p:cNvGrpSpPr/>
        <p:nvPr/>
      </p:nvGrpSpPr>
      <p:grpSpPr>
        <a:xfrm>
          <a:off x="0" y="0"/>
          <a:ext cx="0" cy="0"/>
          <a:chOff x="0" y="0"/>
          <a:chExt cx="0" cy="0"/>
        </a:xfrm>
      </p:grpSpPr>
      <p:sp>
        <p:nvSpPr>
          <p:cNvPr id="1753" name="Google Shape;1753;p3"/>
          <p:cNvSpPr/>
          <p:nvPr/>
        </p:nvSpPr>
        <p:spPr>
          <a:xfrm>
            <a:off x="0" y="0"/>
            <a:ext cx="12188952" cy="6858000"/>
          </a:xfrm>
          <a:prstGeom prst="rect">
            <a:avLst/>
          </a:prstGeom>
          <a:solidFill>
            <a:srgbClr val="2F3A46">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4" name="Google Shape;1754;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4800"/>
              <a:buFont typeface="Calibri"/>
              <a:buNone/>
              <a:defRPr>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5" name="Google Shape;1755;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rgbClr val="D8D8D8"/>
              </a:buClr>
              <a:buSzPts val="2800"/>
              <a:buChar char="•"/>
              <a:defRPr>
                <a:solidFill>
                  <a:srgbClr val="D8D8D8"/>
                </a:solidFill>
              </a:defRPr>
            </a:lvl1pPr>
            <a:lvl2pPr marL="914400" lvl="1" indent="-381000" algn="l">
              <a:lnSpc>
                <a:spcPct val="90000"/>
              </a:lnSpc>
              <a:spcBef>
                <a:spcPts val="500"/>
              </a:spcBef>
              <a:spcAft>
                <a:spcPts val="0"/>
              </a:spcAft>
              <a:buClr>
                <a:srgbClr val="D8D8D8"/>
              </a:buClr>
              <a:buSzPts val="2400"/>
              <a:buChar char="•"/>
              <a:defRPr>
                <a:solidFill>
                  <a:srgbClr val="D8D8D8"/>
                </a:solidFill>
              </a:defRPr>
            </a:lvl2pPr>
            <a:lvl3pPr marL="1371600" lvl="2" indent="-355600" algn="l">
              <a:lnSpc>
                <a:spcPct val="90000"/>
              </a:lnSpc>
              <a:spcBef>
                <a:spcPts val="500"/>
              </a:spcBef>
              <a:spcAft>
                <a:spcPts val="0"/>
              </a:spcAft>
              <a:buClr>
                <a:srgbClr val="D8D8D8"/>
              </a:buClr>
              <a:buSzPts val="2000"/>
              <a:buChar char="•"/>
              <a:defRPr>
                <a:solidFill>
                  <a:srgbClr val="D8D8D8"/>
                </a:solidFill>
              </a:defRPr>
            </a:lvl3pPr>
            <a:lvl4pPr marL="1828800" lvl="3" indent="-342900" algn="l">
              <a:lnSpc>
                <a:spcPct val="90000"/>
              </a:lnSpc>
              <a:spcBef>
                <a:spcPts val="500"/>
              </a:spcBef>
              <a:spcAft>
                <a:spcPts val="0"/>
              </a:spcAft>
              <a:buClr>
                <a:srgbClr val="D8D8D8"/>
              </a:buClr>
              <a:buSzPts val="1800"/>
              <a:buChar char="•"/>
              <a:defRPr>
                <a:solidFill>
                  <a:srgbClr val="D8D8D8"/>
                </a:solidFill>
              </a:defRPr>
            </a:lvl4pPr>
            <a:lvl5pPr marL="2286000" lvl="4" indent="-342900" algn="l">
              <a:lnSpc>
                <a:spcPct val="90000"/>
              </a:lnSpc>
              <a:spcBef>
                <a:spcPts val="500"/>
              </a:spcBef>
              <a:spcAft>
                <a:spcPts val="0"/>
              </a:spcAft>
              <a:buClr>
                <a:srgbClr val="D8D8D8"/>
              </a:buClr>
              <a:buSzPts val="1800"/>
              <a:buChar char="•"/>
              <a:defRPr>
                <a:solidFill>
                  <a:srgbClr val="D8D8D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6" name="Google Shape;1756;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7" name="Google Shape;175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8" name="Google Shape;175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5A5A5"/>
                </a:solidFill>
                <a:latin typeface="Calibri"/>
                <a:ea typeface="Calibri"/>
                <a:cs typeface="Calibri"/>
                <a:sym typeface="Calibri"/>
              </a:defRPr>
            </a:lvl1pPr>
            <a:lvl2pPr marL="0" lvl="1" indent="0" algn="r">
              <a:spcBef>
                <a:spcPts val="0"/>
              </a:spcBef>
              <a:buNone/>
              <a:defRPr sz="1200" b="0" i="0" u="none" strike="noStrike" cap="none">
                <a:solidFill>
                  <a:srgbClr val="A5A5A5"/>
                </a:solidFill>
                <a:latin typeface="Calibri"/>
                <a:ea typeface="Calibri"/>
                <a:cs typeface="Calibri"/>
                <a:sym typeface="Calibri"/>
              </a:defRPr>
            </a:lvl2pPr>
            <a:lvl3pPr marL="0" lvl="2" indent="0" algn="r">
              <a:spcBef>
                <a:spcPts val="0"/>
              </a:spcBef>
              <a:buNone/>
              <a:defRPr sz="1200" b="0" i="0" u="none" strike="noStrike" cap="none">
                <a:solidFill>
                  <a:srgbClr val="A5A5A5"/>
                </a:solidFill>
                <a:latin typeface="Calibri"/>
                <a:ea typeface="Calibri"/>
                <a:cs typeface="Calibri"/>
                <a:sym typeface="Calibri"/>
              </a:defRPr>
            </a:lvl3pPr>
            <a:lvl4pPr marL="0" lvl="3" indent="0" algn="r">
              <a:spcBef>
                <a:spcPts val="0"/>
              </a:spcBef>
              <a:buNone/>
              <a:defRPr sz="1200" b="0" i="0" u="none" strike="noStrike" cap="none">
                <a:solidFill>
                  <a:srgbClr val="A5A5A5"/>
                </a:solidFill>
                <a:latin typeface="Calibri"/>
                <a:ea typeface="Calibri"/>
                <a:cs typeface="Calibri"/>
                <a:sym typeface="Calibri"/>
              </a:defRPr>
            </a:lvl4pPr>
            <a:lvl5pPr marL="0" lvl="4" indent="0" algn="r">
              <a:spcBef>
                <a:spcPts val="0"/>
              </a:spcBef>
              <a:buNone/>
              <a:defRPr sz="1200" b="0" i="0" u="none" strike="noStrike" cap="none">
                <a:solidFill>
                  <a:srgbClr val="A5A5A5"/>
                </a:solidFill>
                <a:latin typeface="Calibri"/>
                <a:ea typeface="Calibri"/>
                <a:cs typeface="Calibri"/>
                <a:sym typeface="Calibri"/>
              </a:defRPr>
            </a:lvl5pPr>
            <a:lvl6pPr marL="0" lvl="5" indent="0" algn="r">
              <a:spcBef>
                <a:spcPts val="0"/>
              </a:spcBef>
              <a:buNone/>
              <a:defRPr sz="1200" b="0" i="0" u="none" strike="noStrike" cap="none">
                <a:solidFill>
                  <a:srgbClr val="A5A5A5"/>
                </a:solidFill>
                <a:latin typeface="Calibri"/>
                <a:ea typeface="Calibri"/>
                <a:cs typeface="Calibri"/>
                <a:sym typeface="Calibri"/>
              </a:defRPr>
            </a:lvl6pPr>
            <a:lvl7pPr marL="0" lvl="6" indent="0" algn="r">
              <a:spcBef>
                <a:spcPts val="0"/>
              </a:spcBef>
              <a:buNone/>
              <a:defRPr sz="1200" b="0" i="0" u="none" strike="noStrike" cap="none">
                <a:solidFill>
                  <a:srgbClr val="A5A5A5"/>
                </a:solidFill>
                <a:latin typeface="Calibri"/>
                <a:ea typeface="Calibri"/>
                <a:cs typeface="Calibri"/>
                <a:sym typeface="Calibri"/>
              </a:defRPr>
            </a:lvl7pPr>
            <a:lvl8pPr marL="0" lvl="7" indent="0" algn="r">
              <a:spcBef>
                <a:spcPts val="0"/>
              </a:spcBef>
              <a:buNone/>
              <a:defRPr sz="1200" b="0" i="0" u="none" strike="noStrike" cap="none">
                <a:solidFill>
                  <a:srgbClr val="A5A5A5"/>
                </a:solidFill>
                <a:latin typeface="Calibri"/>
                <a:ea typeface="Calibri"/>
                <a:cs typeface="Calibri"/>
                <a:sym typeface="Calibri"/>
              </a:defRPr>
            </a:lvl8pPr>
            <a:lvl9pPr marL="0" lvl="8" indent="0" algn="r">
              <a:spcBef>
                <a:spcPts val="0"/>
              </a:spcBef>
              <a:buNone/>
              <a:defRPr sz="1200" b="0" i="0" u="none" strike="noStrike" cap="none">
                <a:solidFill>
                  <a:srgbClr val="A5A5A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29"/>
        <p:cNvGrpSpPr/>
        <p:nvPr/>
      </p:nvGrpSpPr>
      <p:grpSpPr>
        <a:xfrm>
          <a:off x="0" y="0"/>
          <a:ext cx="0" cy="0"/>
          <a:chOff x="0" y="0"/>
          <a:chExt cx="0" cy="0"/>
        </a:xfrm>
      </p:grpSpPr>
      <p:sp>
        <p:nvSpPr>
          <p:cNvPr id="6730" name="Google Shape;6730;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31" name="Google Shape;6731;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rgbClr val="3F3F3F"/>
              </a:buClr>
              <a:buSzPts val="2400"/>
              <a:buNone/>
              <a:defRPr sz="2400" b="1"/>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32" name="Google Shape;6732;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33" name="Google Shape;6733;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rgbClr val="3F3F3F"/>
              </a:buClr>
              <a:buSzPts val="2400"/>
              <a:buNone/>
              <a:defRPr sz="2400" b="1"/>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34" name="Google Shape;6734;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35" name="Google Shape;673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36" name="Google Shape;673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37" name="Google Shape;673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38"/>
        <p:cNvGrpSpPr/>
        <p:nvPr/>
      </p:nvGrpSpPr>
      <p:grpSpPr>
        <a:xfrm>
          <a:off x="0" y="0"/>
          <a:ext cx="0" cy="0"/>
          <a:chOff x="0" y="0"/>
          <a:chExt cx="0" cy="0"/>
        </a:xfrm>
      </p:grpSpPr>
      <p:sp>
        <p:nvSpPr>
          <p:cNvPr id="6739" name="Google Shape;673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48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40" name="Google Shape;674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41" name="Google Shape;674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42" name="Google Shape;674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43"/>
        <p:cNvGrpSpPr/>
        <p:nvPr/>
      </p:nvGrpSpPr>
      <p:grpSpPr>
        <a:xfrm>
          <a:off x="0" y="0"/>
          <a:ext cx="0" cy="0"/>
          <a:chOff x="0" y="0"/>
          <a:chExt cx="0" cy="0"/>
        </a:xfrm>
      </p:grpSpPr>
      <p:sp>
        <p:nvSpPr>
          <p:cNvPr id="6744" name="Google Shape;674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45" name="Google Shape;674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46" name="Google Shape;674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47"/>
        <p:cNvGrpSpPr/>
        <p:nvPr/>
      </p:nvGrpSpPr>
      <p:grpSpPr>
        <a:xfrm>
          <a:off x="0" y="0"/>
          <a:ext cx="0" cy="0"/>
          <a:chOff x="0" y="0"/>
          <a:chExt cx="0" cy="0"/>
        </a:xfrm>
      </p:grpSpPr>
      <p:sp>
        <p:nvSpPr>
          <p:cNvPr id="6748" name="Google Shape;6748;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rgbClr val="262626"/>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49" name="Google Shape;6749;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rgbClr val="3F3F3F"/>
              </a:buClr>
              <a:buSzPts val="3200"/>
              <a:buChar char="•"/>
              <a:defRPr sz="3200"/>
            </a:lvl1pPr>
            <a:lvl2pPr marL="914400" lvl="1" indent="-406400" algn="l">
              <a:lnSpc>
                <a:spcPct val="90000"/>
              </a:lnSpc>
              <a:spcBef>
                <a:spcPts val="500"/>
              </a:spcBef>
              <a:spcAft>
                <a:spcPts val="0"/>
              </a:spcAft>
              <a:buClr>
                <a:srgbClr val="3F3F3F"/>
              </a:buClr>
              <a:buSzPts val="2800"/>
              <a:buChar char="•"/>
              <a:defRPr sz="2800"/>
            </a:lvl2pPr>
            <a:lvl3pPr marL="1371600" lvl="2" indent="-381000" algn="l">
              <a:lnSpc>
                <a:spcPct val="90000"/>
              </a:lnSpc>
              <a:spcBef>
                <a:spcPts val="500"/>
              </a:spcBef>
              <a:spcAft>
                <a:spcPts val="0"/>
              </a:spcAft>
              <a:buClr>
                <a:srgbClr val="3F3F3F"/>
              </a:buClr>
              <a:buSzPts val="2400"/>
              <a:buChar char="•"/>
              <a:defRPr sz="2400"/>
            </a:lvl3pPr>
            <a:lvl4pPr marL="1828800" lvl="3" indent="-355600" algn="l">
              <a:lnSpc>
                <a:spcPct val="90000"/>
              </a:lnSpc>
              <a:spcBef>
                <a:spcPts val="500"/>
              </a:spcBef>
              <a:spcAft>
                <a:spcPts val="0"/>
              </a:spcAft>
              <a:buClr>
                <a:srgbClr val="3F3F3F"/>
              </a:buClr>
              <a:buSzPts val="2000"/>
              <a:buChar char="•"/>
              <a:defRPr sz="2000"/>
            </a:lvl4pPr>
            <a:lvl5pPr marL="2286000" lvl="4" indent="-355600" algn="l">
              <a:lnSpc>
                <a:spcPct val="90000"/>
              </a:lnSpc>
              <a:spcBef>
                <a:spcPts val="500"/>
              </a:spcBef>
              <a:spcAft>
                <a:spcPts val="0"/>
              </a:spcAft>
              <a:buClr>
                <a:srgbClr val="3F3F3F"/>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50" name="Google Shape;6750;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51" name="Google Shape;67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52" name="Google Shape;67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53" name="Google Shape;67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54"/>
        <p:cNvGrpSpPr/>
        <p:nvPr/>
      </p:nvGrpSpPr>
      <p:grpSpPr>
        <a:xfrm>
          <a:off x="0" y="0"/>
          <a:ext cx="0" cy="0"/>
          <a:chOff x="0" y="0"/>
          <a:chExt cx="0" cy="0"/>
        </a:xfrm>
      </p:grpSpPr>
      <p:sp>
        <p:nvSpPr>
          <p:cNvPr id="6755" name="Google Shape;67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rgbClr val="262626"/>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56" name="Google Shape;6756;p2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rgbClr val="3F3F3F"/>
              </a:buClr>
              <a:buSzPts val="3200"/>
              <a:buFont typeface="Arial"/>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2800"/>
              <a:buFont typeface="Arial"/>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2400"/>
              <a:buFont typeface="Arial"/>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757" name="Google Shape;6757;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58" name="Google Shape;67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59" name="Google Shape;67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60" name="Google Shape;67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61"/>
        <p:cNvGrpSpPr/>
        <p:nvPr/>
      </p:nvGrpSpPr>
      <p:grpSpPr>
        <a:xfrm>
          <a:off x="0" y="0"/>
          <a:ext cx="0" cy="0"/>
          <a:chOff x="0" y="0"/>
          <a:chExt cx="0" cy="0"/>
        </a:xfrm>
      </p:grpSpPr>
      <p:sp>
        <p:nvSpPr>
          <p:cNvPr id="6762" name="Google Shape;676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63" name="Google Shape;6763;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64" name="Google Shape;676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65" name="Google Shape;676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66" name="Google Shape;676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67"/>
        <p:cNvGrpSpPr/>
        <p:nvPr/>
      </p:nvGrpSpPr>
      <p:grpSpPr>
        <a:xfrm>
          <a:off x="0" y="0"/>
          <a:ext cx="0" cy="0"/>
          <a:chOff x="0" y="0"/>
          <a:chExt cx="0" cy="0"/>
        </a:xfrm>
      </p:grpSpPr>
      <p:sp>
        <p:nvSpPr>
          <p:cNvPr id="6768" name="Google Shape;6768;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69" name="Google Shape;6769;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70" name="Google Shape;677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71" name="Google Shape;677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72" name="Google Shape;677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785"/>
        <p:cNvGrpSpPr/>
        <p:nvPr/>
      </p:nvGrpSpPr>
      <p:grpSpPr>
        <a:xfrm>
          <a:off x="0" y="0"/>
          <a:ext cx="0" cy="0"/>
          <a:chOff x="0" y="0"/>
          <a:chExt cx="0" cy="0"/>
        </a:xfrm>
      </p:grpSpPr>
      <p:pic>
        <p:nvPicPr>
          <p:cNvPr id="6786" name="Google Shape;6786;p30"/>
          <p:cNvPicPr preferRelativeResize="0"/>
          <p:nvPr/>
        </p:nvPicPr>
        <p:blipFill rotWithShape="1">
          <a:blip r:embed="rId2">
            <a:alphaModFix/>
          </a:blip>
          <a:srcRect r="18500" b="19390"/>
          <a:stretch/>
        </p:blipFill>
        <p:spPr>
          <a:xfrm>
            <a:off x="11096512" y="5774480"/>
            <a:ext cx="1095488" cy="108352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22A35"/>
        </a:solidFill>
        <a:effectLst/>
      </p:bgPr>
    </p:bg>
    <p:spTree>
      <p:nvGrpSpPr>
        <p:cNvPr id="1" name="Shape 6793"/>
        <p:cNvGrpSpPr/>
        <p:nvPr/>
      </p:nvGrpSpPr>
      <p:grpSpPr>
        <a:xfrm>
          <a:off x="0" y="0"/>
          <a:ext cx="0" cy="0"/>
          <a:chOff x="0" y="0"/>
          <a:chExt cx="0" cy="0"/>
        </a:xfrm>
      </p:grpSpPr>
      <p:sp>
        <p:nvSpPr>
          <p:cNvPr id="6794" name="Google Shape;6794;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95" name="Google Shape;6795;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796" name="Google Shape;6796;p32"/>
          <p:cNvSpPr/>
          <p:nvPr/>
        </p:nvSpPr>
        <p:spPr>
          <a:xfrm>
            <a:off x="0" y="6021288"/>
            <a:ext cx="12192000" cy="83671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797" name="Google Shape;6797;p32">
            <a:hlinkClick r:id="rId2"/>
          </p:cNvPr>
          <p:cNvPicPr preferRelativeResize="0"/>
          <p:nvPr/>
        </p:nvPicPr>
        <p:blipFill rotWithShape="1">
          <a:blip r:embed="rId3">
            <a:alphaModFix/>
          </a:blip>
          <a:srcRect/>
          <a:stretch/>
        </p:blipFill>
        <p:spPr>
          <a:xfrm>
            <a:off x="10200456" y="6214072"/>
            <a:ext cx="1627773" cy="4511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EGO - Title Slide Plain 1">
  <p:cSld name="LEGO - Title Slide Plain 1">
    <p:spTree>
      <p:nvGrpSpPr>
        <p:cNvPr id="1" name="Shape 1759"/>
        <p:cNvGrpSpPr/>
        <p:nvPr/>
      </p:nvGrpSpPr>
      <p:grpSpPr>
        <a:xfrm>
          <a:off x="0" y="0"/>
          <a:ext cx="0" cy="0"/>
          <a:chOff x="0" y="0"/>
          <a:chExt cx="0" cy="0"/>
        </a:xfrm>
      </p:grpSpPr>
      <p:sp>
        <p:nvSpPr>
          <p:cNvPr id="1760" name="Google Shape;1760;p4"/>
          <p:cNvSpPr/>
          <p:nvPr/>
        </p:nvSpPr>
        <p:spPr>
          <a:xfrm>
            <a:off x="0" y="0"/>
            <a:ext cx="12188952" cy="6858000"/>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1" name="Google Shape;1761;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rgbClr val="262626"/>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2" name="Google Shape;1762;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rgbClr val="3F3F3F"/>
              </a:buClr>
              <a:buSzPts val="2400"/>
              <a:buNone/>
              <a:defRPr sz="2400"/>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63" name="Google Shape;176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4" name="Google Shape;176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5" name="Google Shape;176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GO - Title and Content Plain 1">
  <p:cSld name="LEGO - Title and Content Plain 1">
    <p:spTree>
      <p:nvGrpSpPr>
        <p:cNvPr id="1" name="Shape 1766"/>
        <p:cNvGrpSpPr/>
        <p:nvPr/>
      </p:nvGrpSpPr>
      <p:grpSpPr>
        <a:xfrm>
          <a:off x="0" y="0"/>
          <a:ext cx="0" cy="0"/>
          <a:chOff x="0" y="0"/>
          <a:chExt cx="0" cy="0"/>
        </a:xfrm>
      </p:grpSpPr>
      <p:sp>
        <p:nvSpPr>
          <p:cNvPr id="1767" name="Google Shape;1767;p5"/>
          <p:cNvSpPr/>
          <p:nvPr/>
        </p:nvSpPr>
        <p:spPr>
          <a:xfrm>
            <a:off x="0" y="0"/>
            <a:ext cx="12188952" cy="6858000"/>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8" name="Google Shape;176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62626"/>
              </a:buClr>
              <a:buSzPts val="48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9" name="Google Shape;176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0" name="Google Shape;177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1" name="Google Shape;177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2" name="Google Shape;177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GO - Title Slide Plain 3">
  <p:cSld name="LEGO - Title Slide Plain 3">
    <p:spTree>
      <p:nvGrpSpPr>
        <p:cNvPr id="1" name="Shape 1773"/>
        <p:cNvGrpSpPr/>
        <p:nvPr/>
      </p:nvGrpSpPr>
      <p:grpSpPr>
        <a:xfrm>
          <a:off x="0" y="0"/>
          <a:ext cx="0" cy="0"/>
          <a:chOff x="0" y="0"/>
          <a:chExt cx="0" cy="0"/>
        </a:xfrm>
      </p:grpSpPr>
      <p:sp>
        <p:nvSpPr>
          <p:cNvPr id="1774" name="Google Shape;1774;p6"/>
          <p:cNvSpPr/>
          <p:nvPr/>
        </p:nvSpPr>
        <p:spPr>
          <a:xfrm>
            <a:off x="0" y="0"/>
            <a:ext cx="12188952" cy="6858000"/>
          </a:xfrm>
          <a:prstGeom prst="rect">
            <a:avLst/>
          </a:prstGeom>
          <a:solidFill>
            <a:srgbClr val="0C0C0C">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5" name="Google Shape;1775;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6" name="Google Shape;1776;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rgbClr val="D8D8D8"/>
              </a:buClr>
              <a:buSzPts val="2400"/>
              <a:buNone/>
              <a:defRPr sz="2400">
                <a:solidFill>
                  <a:srgbClr val="D8D8D8"/>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77" name="Google Shape;177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8" name="Google Shape;177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9" name="Google Shape;177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5A5A5"/>
                </a:solidFill>
                <a:latin typeface="Calibri"/>
                <a:ea typeface="Calibri"/>
                <a:cs typeface="Calibri"/>
                <a:sym typeface="Calibri"/>
              </a:defRPr>
            </a:lvl1pPr>
            <a:lvl2pPr marL="0" lvl="1" indent="0" algn="r">
              <a:spcBef>
                <a:spcPts val="0"/>
              </a:spcBef>
              <a:buNone/>
              <a:defRPr sz="1200" b="0" i="0" u="none" strike="noStrike" cap="none">
                <a:solidFill>
                  <a:srgbClr val="A5A5A5"/>
                </a:solidFill>
                <a:latin typeface="Calibri"/>
                <a:ea typeface="Calibri"/>
                <a:cs typeface="Calibri"/>
                <a:sym typeface="Calibri"/>
              </a:defRPr>
            </a:lvl2pPr>
            <a:lvl3pPr marL="0" lvl="2" indent="0" algn="r">
              <a:spcBef>
                <a:spcPts val="0"/>
              </a:spcBef>
              <a:buNone/>
              <a:defRPr sz="1200" b="0" i="0" u="none" strike="noStrike" cap="none">
                <a:solidFill>
                  <a:srgbClr val="A5A5A5"/>
                </a:solidFill>
                <a:latin typeface="Calibri"/>
                <a:ea typeface="Calibri"/>
                <a:cs typeface="Calibri"/>
                <a:sym typeface="Calibri"/>
              </a:defRPr>
            </a:lvl3pPr>
            <a:lvl4pPr marL="0" lvl="3" indent="0" algn="r">
              <a:spcBef>
                <a:spcPts val="0"/>
              </a:spcBef>
              <a:buNone/>
              <a:defRPr sz="1200" b="0" i="0" u="none" strike="noStrike" cap="none">
                <a:solidFill>
                  <a:srgbClr val="A5A5A5"/>
                </a:solidFill>
                <a:latin typeface="Calibri"/>
                <a:ea typeface="Calibri"/>
                <a:cs typeface="Calibri"/>
                <a:sym typeface="Calibri"/>
              </a:defRPr>
            </a:lvl4pPr>
            <a:lvl5pPr marL="0" lvl="4" indent="0" algn="r">
              <a:spcBef>
                <a:spcPts val="0"/>
              </a:spcBef>
              <a:buNone/>
              <a:defRPr sz="1200" b="0" i="0" u="none" strike="noStrike" cap="none">
                <a:solidFill>
                  <a:srgbClr val="A5A5A5"/>
                </a:solidFill>
                <a:latin typeface="Calibri"/>
                <a:ea typeface="Calibri"/>
                <a:cs typeface="Calibri"/>
                <a:sym typeface="Calibri"/>
              </a:defRPr>
            </a:lvl5pPr>
            <a:lvl6pPr marL="0" lvl="5" indent="0" algn="r">
              <a:spcBef>
                <a:spcPts val="0"/>
              </a:spcBef>
              <a:buNone/>
              <a:defRPr sz="1200" b="0" i="0" u="none" strike="noStrike" cap="none">
                <a:solidFill>
                  <a:srgbClr val="A5A5A5"/>
                </a:solidFill>
                <a:latin typeface="Calibri"/>
                <a:ea typeface="Calibri"/>
                <a:cs typeface="Calibri"/>
                <a:sym typeface="Calibri"/>
              </a:defRPr>
            </a:lvl6pPr>
            <a:lvl7pPr marL="0" lvl="6" indent="0" algn="r">
              <a:spcBef>
                <a:spcPts val="0"/>
              </a:spcBef>
              <a:buNone/>
              <a:defRPr sz="1200" b="0" i="0" u="none" strike="noStrike" cap="none">
                <a:solidFill>
                  <a:srgbClr val="A5A5A5"/>
                </a:solidFill>
                <a:latin typeface="Calibri"/>
                <a:ea typeface="Calibri"/>
                <a:cs typeface="Calibri"/>
                <a:sym typeface="Calibri"/>
              </a:defRPr>
            </a:lvl7pPr>
            <a:lvl8pPr marL="0" lvl="7" indent="0" algn="r">
              <a:spcBef>
                <a:spcPts val="0"/>
              </a:spcBef>
              <a:buNone/>
              <a:defRPr sz="1200" b="0" i="0" u="none" strike="noStrike" cap="none">
                <a:solidFill>
                  <a:srgbClr val="A5A5A5"/>
                </a:solidFill>
                <a:latin typeface="Calibri"/>
                <a:ea typeface="Calibri"/>
                <a:cs typeface="Calibri"/>
                <a:sym typeface="Calibri"/>
              </a:defRPr>
            </a:lvl8pPr>
            <a:lvl9pPr marL="0" lvl="8" indent="0" algn="r">
              <a:spcBef>
                <a:spcPts val="0"/>
              </a:spcBef>
              <a:buNone/>
              <a:defRPr sz="1200" b="0" i="0" u="none" strike="noStrike" cap="none">
                <a:solidFill>
                  <a:srgbClr val="A5A5A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GO - Title and Content Plain 3">
  <p:cSld name="LEGO - Title and Content Plain 3">
    <p:spTree>
      <p:nvGrpSpPr>
        <p:cNvPr id="1" name="Shape 1780"/>
        <p:cNvGrpSpPr/>
        <p:nvPr/>
      </p:nvGrpSpPr>
      <p:grpSpPr>
        <a:xfrm>
          <a:off x="0" y="0"/>
          <a:ext cx="0" cy="0"/>
          <a:chOff x="0" y="0"/>
          <a:chExt cx="0" cy="0"/>
        </a:xfrm>
      </p:grpSpPr>
      <p:sp>
        <p:nvSpPr>
          <p:cNvPr id="1781" name="Google Shape;1781;p7"/>
          <p:cNvSpPr/>
          <p:nvPr/>
        </p:nvSpPr>
        <p:spPr>
          <a:xfrm>
            <a:off x="0" y="0"/>
            <a:ext cx="12188952" cy="6858000"/>
          </a:xfrm>
          <a:prstGeom prst="rect">
            <a:avLst/>
          </a:prstGeom>
          <a:solidFill>
            <a:srgbClr val="0C0C0C">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82" name="Google Shape;178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4800"/>
              <a:buFont typeface="Calibri"/>
              <a:buNone/>
              <a:defRPr>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3" name="Google Shape;178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rgbClr val="D8D8D8"/>
              </a:buClr>
              <a:buSzPts val="2800"/>
              <a:buChar char="•"/>
              <a:defRPr>
                <a:solidFill>
                  <a:srgbClr val="D8D8D8"/>
                </a:solidFill>
              </a:defRPr>
            </a:lvl1pPr>
            <a:lvl2pPr marL="914400" lvl="1" indent="-381000" algn="l">
              <a:lnSpc>
                <a:spcPct val="90000"/>
              </a:lnSpc>
              <a:spcBef>
                <a:spcPts val="500"/>
              </a:spcBef>
              <a:spcAft>
                <a:spcPts val="0"/>
              </a:spcAft>
              <a:buClr>
                <a:srgbClr val="D8D8D8"/>
              </a:buClr>
              <a:buSzPts val="2400"/>
              <a:buChar char="•"/>
              <a:defRPr>
                <a:solidFill>
                  <a:srgbClr val="D8D8D8"/>
                </a:solidFill>
              </a:defRPr>
            </a:lvl2pPr>
            <a:lvl3pPr marL="1371600" lvl="2" indent="-355600" algn="l">
              <a:lnSpc>
                <a:spcPct val="90000"/>
              </a:lnSpc>
              <a:spcBef>
                <a:spcPts val="500"/>
              </a:spcBef>
              <a:spcAft>
                <a:spcPts val="0"/>
              </a:spcAft>
              <a:buClr>
                <a:srgbClr val="D8D8D8"/>
              </a:buClr>
              <a:buSzPts val="2000"/>
              <a:buChar char="•"/>
              <a:defRPr>
                <a:solidFill>
                  <a:srgbClr val="D8D8D8"/>
                </a:solidFill>
              </a:defRPr>
            </a:lvl3pPr>
            <a:lvl4pPr marL="1828800" lvl="3" indent="-342900" algn="l">
              <a:lnSpc>
                <a:spcPct val="90000"/>
              </a:lnSpc>
              <a:spcBef>
                <a:spcPts val="500"/>
              </a:spcBef>
              <a:spcAft>
                <a:spcPts val="0"/>
              </a:spcAft>
              <a:buClr>
                <a:srgbClr val="D8D8D8"/>
              </a:buClr>
              <a:buSzPts val="1800"/>
              <a:buChar char="•"/>
              <a:defRPr>
                <a:solidFill>
                  <a:srgbClr val="D8D8D8"/>
                </a:solidFill>
              </a:defRPr>
            </a:lvl4pPr>
            <a:lvl5pPr marL="2286000" lvl="4" indent="-342900" algn="l">
              <a:lnSpc>
                <a:spcPct val="90000"/>
              </a:lnSpc>
              <a:spcBef>
                <a:spcPts val="500"/>
              </a:spcBef>
              <a:spcAft>
                <a:spcPts val="0"/>
              </a:spcAft>
              <a:buClr>
                <a:srgbClr val="D8D8D8"/>
              </a:buClr>
              <a:buSzPts val="1800"/>
              <a:buChar char="•"/>
              <a:defRPr>
                <a:solidFill>
                  <a:srgbClr val="D8D8D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4" name="Google Shape;178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5" name="Google Shape;178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6" name="Google Shape;178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5A5A5"/>
                </a:solidFill>
                <a:latin typeface="Calibri"/>
                <a:ea typeface="Calibri"/>
                <a:cs typeface="Calibri"/>
                <a:sym typeface="Calibri"/>
              </a:defRPr>
            </a:lvl1pPr>
            <a:lvl2pPr marL="0" lvl="1" indent="0" algn="r">
              <a:spcBef>
                <a:spcPts val="0"/>
              </a:spcBef>
              <a:buNone/>
              <a:defRPr sz="1200" b="0" i="0" u="none" strike="noStrike" cap="none">
                <a:solidFill>
                  <a:srgbClr val="A5A5A5"/>
                </a:solidFill>
                <a:latin typeface="Calibri"/>
                <a:ea typeface="Calibri"/>
                <a:cs typeface="Calibri"/>
                <a:sym typeface="Calibri"/>
              </a:defRPr>
            </a:lvl2pPr>
            <a:lvl3pPr marL="0" lvl="2" indent="0" algn="r">
              <a:spcBef>
                <a:spcPts val="0"/>
              </a:spcBef>
              <a:buNone/>
              <a:defRPr sz="1200" b="0" i="0" u="none" strike="noStrike" cap="none">
                <a:solidFill>
                  <a:srgbClr val="A5A5A5"/>
                </a:solidFill>
                <a:latin typeface="Calibri"/>
                <a:ea typeface="Calibri"/>
                <a:cs typeface="Calibri"/>
                <a:sym typeface="Calibri"/>
              </a:defRPr>
            </a:lvl3pPr>
            <a:lvl4pPr marL="0" lvl="3" indent="0" algn="r">
              <a:spcBef>
                <a:spcPts val="0"/>
              </a:spcBef>
              <a:buNone/>
              <a:defRPr sz="1200" b="0" i="0" u="none" strike="noStrike" cap="none">
                <a:solidFill>
                  <a:srgbClr val="A5A5A5"/>
                </a:solidFill>
                <a:latin typeface="Calibri"/>
                <a:ea typeface="Calibri"/>
                <a:cs typeface="Calibri"/>
                <a:sym typeface="Calibri"/>
              </a:defRPr>
            </a:lvl4pPr>
            <a:lvl5pPr marL="0" lvl="4" indent="0" algn="r">
              <a:spcBef>
                <a:spcPts val="0"/>
              </a:spcBef>
              <a:buNone/>
              <a:defRPr sz="1200" b="0" i="0" u="none" strike="noStrike" cap="none">
                <a:solidFill>
                  <a:srgbClr val="A5A5A5"/>
                </a:solidFill>
                <a:latin typeface="Calibri"/>
                <a:ea typeface="Calibri"/>
                <a:cs typeface="Calibri"/>
                <a:sym typeface="Calibri"/>
              </a:defRPr>
            </a:lvl5pPr>
            <a:lvl6pPr marL="0" lvl="5" indent="0" algn="r">
              <a:spcBef>
                <a:spcPts val="0"/>
              </a:spcBef>
              <a:buNone/>
              <a:defRPr sz="1200" b="0" i="0" u="none" strike="noStrike" cap="none">
                <a:solidFill>
                  <a:srgbClr val="A5A5A5"/>
                </a:solidFill>
                <a:latin typeface="Calibri"/>
                <a:ea typeface="Calibri"/>
                <a:cs typeface="Calibri"/>
                <a:sym typeface="Calibri"/>
              </a:defRPr>
            </a:lvl6pPr>
            <a:lvl7pPr marL="0" lvl="6" indent="0" algn="r">
              <a:spcBef>
                <a:spcPts val="0"/>
              </a:spcBef>
              <a:buNone/>
              <a:defRPr sz="1200" b="0" i="0" u="none" strike="noStrike" cap="none">
                <a:solidFill>
                  <a:srgbClr val="A5A5A5"/>
                </a:solidFill>
                <a:latin typeface="Calibri"/>
                <a:ea typeface="Calibri"/>
                <a:cs typeface="Calibri"/>
                <a:sym typeface="Calibri"/>
              </a:defRPr>
            </a:lvl7pPr>
            <a:lvl8pPr marL="0" lvl="7" indent="0" algn="r">
              <a:spcBef>
                <a:spcPts val="0"/>
              </a:spcBef>
              <a:buNone/>
              <a:defRPr sz="1200" b="0" i="0" u="none" strike="noStrike" cap="none">
                <a:solidFill>
                  <a:srgbClr val="A5A5A5"/>
                </a:solidFill>
                <a:latin typeface="Calibri"/>
                <a:ea typeface="Calibri"/>
                <a:cs typeface="Calibri"/>
                <a:sym typeface="Calibri"/>
              </a:defRPr>
            </a:lvl8pPr>
            <a:lvl9pPr marL="0" lvl="8" indent="0" algn="r">
              <a:spcBef>
                <a:spcPts val="0"/>
              </a:spcBef>
              <a:buNone/>
              <a:defRPr sz="1200" b="0" i="0" u="none" strike="noStrike" cap="none">
                <a:solidFill>
                  <a:srgbClr val="A5A5A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GO - Title Slide 1" type="title">
  <p:cSld name="TITLE">
    <p:bg>
      <p:bgPr>
        <a:gradFill>
          <a:gsLst>
            <a:gs pos="0">
              <a:srgbClr val="FAFAFA"/>
            </a:gs>
            <a:gs pos="12000">
              <a:srgbClr val="FAFAFA"/>
            </a:gs>
            <a:gs pos="83000">
              <a:srgbClr val="D6D6D6"/>
            </a:gs>
            <a:gs pos="100000">
              <a:srgbClr val="E3E3E3"/>
            </a:gs>
          </a:gsLst>
          <a:path path="circle">
            <a:fillToRect l="50000" t="50000" r="50000" b="50000"/>
          </a:path>
          <a:tileRect/>
        </a:gradFill>
        <a:effectLst/>
      </p:bgPr>
    </p:bg>
    <p:spTree>
      <p:nvGrpSpPr>
        <p:cNvPr id="1" name="Shape 1794"/>
        <p:cNvGrpSpPr/>
        <p:nvPr/>
      </p:nvGrpSpPr>
      <p:grpSpPr>
        <a:xfrm>
          <a:off x="0" y="0"/>
          <a:ext cx="0" cy="0"/>
          <a:chOff x="0" y="0"/>
          <a:chExt cx="0" cy="0"/>
        </a:xfrm>
      </p:grpSpPr>
      <p:sp>
        <p:nvSpPr>
          <p:cNvPr id="1795" name="Google Shape;1795;p9"/>
          <p:cNvSpPr txBox="1">
            <a:spLocks noGrp="1"/>
          </p:cNvSpPr>
          <p:nvPr>
            <p:ph type="ctrTitle"/>
          </p:nvPr>
        </p:nvSpPr>
        <p:spPr>
          <a:xfrm>
            <a:off x="2666325" y="1531403"/>
            <a:ext cx="6856310" cy="197856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rgbClr val="262626"/>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6" name="Google Shape;1796;p9"/>
          <p:cNvSpPr txBox="1">
            <a:spLocks noGrp="1"/>
          </p:cNvSpPr>
          <p:nvPr>
            <p:ph type="subTitle" idx="1"/>
          </p:nvPr>
        </p:nvSpPr>
        <p:spPr>
          <a:xfrm>
            <a:off x="2666325" y="3602038"/>
            <a:ext cx="6856310" cy="1730068"/>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rgbClr val="3F3F3F"/>
              </a:buClr>
              <a:buSzPts val="2400"/>
              <a:buNone/>
              <a:defRPr sz="2400"/>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97" name="Google Shape;179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8" name="Google Shape;179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9" name="Google Shape;179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00" name="Google Shape;1800;p9"/>
          <p:cNvSpPr/>
          <p:nvPr/>
        </p:nvSpPr>
        <p:spPr>
          <a:xfrm>
            <a:off x="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1" name="Google Shape;1801;p9"/>
          <p:cNvSpPr/>
          <p:nvPr/>
        </p:nvSpPr>
        <p:spPr>
          <a:xfrm>
            <a:off x="6837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2" name="Google Shape;1802;p9"/>
          <p:cNvSpPr/>
          <p:nvPr/>
        </p:nvSpPr>
        <p:spPr>
          <a:xfrm>
            <a:off x="6837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3" name="Google Shape;1803;p9"/>
          <p:cNvSpPr/>
          <p:nvPr/>
        </p:nvSpPr>
        <p:spPr>
          <a:xfrm>
            <a:off x="380904"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4" name="Google Shape;1804;p9"/>
          <p:cNvSpPr/>
          <p:nvPr/>
        </p:nvSpPr>
        <p:spPr>
          <a:xfrm>
            <a:off x="449280"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5" name="Google Shape;1805;p9"/>
          <p:cNvSpPr/>
          <p:nvPr/>
        </p:nvSpPr>
        <p:spPr>
          <a:xfrm>
            <a:off x="44928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6" name="Google Shape;1806;p9"/>
          <p:cNvSpPr/>
          <p:nvPr/>
        </p:nvSpPr>
        <p:spPr>
          <a:xfrm>
            <a:off x="76180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7" name="Google Shape;1807;p9"/>
          <p:cNvSpPr/>
          <p:nvPr/>
        </p:nvSpPr>
        <p:spPr>
          <a:xfrm>
            <a:off x="83018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8" name="Google Shape;1808;p9"/>
          <p:cNvSpPr/>
          <p:nvPr/>
        </p:nvSpPr>
        <p:spPr>
          <a:xfrm>
            <a:off x="83018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9" name="Google Shape;1809;p9"/>
          <p:cNvSpPr/>
          <p:nvPr/>
        </p:nvSpPr>
        <p:spPr>
          <a:xfrm>
            <a:off x="114271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0" name="Google Shape;1810;p9"/>
          <p:cNvSpPr/>
          <p:nvPr/>
        </p:nvSpPr>
        <p:spPr>
          <a:xfrm>
            <a:off x="121108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1" name="Google Shape;1811;p9"/>
          <p:cNvSpPr/>
          <p:nvPr/>
        </p:nvSpPr>
        <p:spPr>
          <a:xfrm>
            <a:off x="121108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2" name="Google Shape;1812;p9"/>
          <p:cNvSpPr/>
          <p:nvPr/>
        </p:nvSpPr>
        <p:spPr>
          <a:xfrm>
            <a:off x="1523614"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3" name="Google Shape;1813;p9"/>
          <p:cNvSpPr/>
          <p:nvPr/>
        </p:nvSpPr>
        <p:spPr>
          <a:xfrm>
            <a:off x="1591990"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4" name="Google Shape;1814;p9"/>
          <p:cNvSpPr/>
          <p:nvPr/>
        </p:nvSpPr>
        <p:spPr>
          <a:xfrm>
            <a:off x="159199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5" name="Google Shape;1815;p9"/>
          <p:cNvSpPr/>
          <p:nvPr/>
        </p:nvSpPr>
        <p:spPr>
          <a:xfrm>
            <a:off x="1904518"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6" name="Google Shape;1816;p9"/>
          <p:cNvSpPr/>
          <p:nvPr/>
        </p:nvSpPr>
        <p:spPr>
          <a:xfrm>
            <a:off x="1972894"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7" name="Google Shape;1817;p9"/>
          <p:cNvSpPr/>
          <p:nvPr/>
        </p:nvSpPr>
        <p:spPr>
          <a:xfrm>
            <a:off x="197289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8" name="Google Shape;1818;p9"/>
          <p:cNvSpPr/>
          <p:nvPr/>
        </p:nvSpPr>
        <p:spPr>
          <a:xfrm>
            <a:off x="228542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9" name="Google Shape;1819;p9"/>
          <p:cNvSpPr/>
          <p:nvPr/>
        </p:nvSpPr>
        <p:spPr>
          <a:xfrm>
            <a:off x="235379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0" name="Google Shape;1820;p9"/>
          <p:cNvSpPr/>
          <p:nvPr/>
        </p:nvSpPr>
        <p:spPr>
          <a:xfrm>
            <a:off x="235379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1" name="Google Shape;1821;p9"/>
          <p:cNvSpPr/>
          <p:nvPr/>
        </p:nvSpPr>
        <p:spPr>
          <a:xfrm>
            <a:off x="266632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2" name="Google Shape;1822;p9"/>
          <p:cNvSpPr/>
          <p:nvPr/>
        </p:nvSpPr>
        <p:spPr>
          <a:xfrm>
            <a:off x="273470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3" name="Google Shape;1823;p9"/>
          <p:cNvSpPr/>
          <p:nvPr/>
        </p:nvSpPr>
        <p:spPr>
          <a:xfrm>
            <a:off x="273470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4" name="Google Shape;1824;p9"/>
          <p:cNvSpPr/>
          <p:nvPr/>
        </p:nvSpPr>
        <p:spPr>
          <a:xfrm>
            <a:off x="304722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5" name="Google Shape;1825;p9"/>
          <p:cNvSpPr/>
          <p:nvPr/>
        </p:nvSpPr>
        <p:spPr>
          <a:xfrm>
            <a:off x="311560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6" name="Google Shape;1826;p9"/>
          <p:cNvSpPr/>
          <p:nvPr/>
        </p:nvSpPr>
        <p:spPr>
          <a:xfrm>
            <a:off x="311560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7" name="Google Shape;1827;p9"/>
          <p:cNvSpPr/>
          <p:nvPr/>
        </p:nvSpPr>
        <p:spPr>
          <a:xfrm>
            <a:off x="3428132"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8" name="Google Shape;1828;p9"/>
          <p:cNvSpPr/>
          <p:nvPr/>
        </p:nvSpPr>
        <p:spPr>
          <a:xfrm>
            <a:off x="3496508"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9" name="Google Shape;1829;p9"/>
          <p:cNvSpPr/>
          <p:nvPr/>
        </p:nvSpPr>
        <p:spPr>
          <a:xfrm>
            <a:off x="349650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0" name="Google Shape;1830;p9"/>
          <p:cNvSpPr/>
          <p:nvPr/>
        </p:nvSpPr>
        <p:spPr>
          <a:xfrm>
            <a:off x="3809035"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1" name="Google Shape;1831;p9"/>
          <p:cNvSpPr/>
          <p:nvPr/>
        </p:nvSpPr>
        <p:spPr>
          <a:xfrm>
            <a:off x="3877411"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2" name="Google Shape;1832;p9"/>
          <p:cNvSpPr/>
          <p:nvPr/>
        </p:nvSpPr>
        <p:spPr>
          <a:xfrm>
            <a:off x="387741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3" name="Google Shape;1833;p9"/>
          <p:cNvSpPr/>
          <p:nvPr/>
        </p:nvSpPr>
        <p:spPr>
          <a:xfrm>
            <a:off x="4189939"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4" name="Google Shape;1834;p9"/>
          <p:cNvSpPr/>
          <p:nvPr/>
        </p:nvSpPr>
        <p:spPr>
          <a:xfrm>
            <a:off x="4258315"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5" name="Google Shape;1835;p9"/>
          <p:cNvSpPr/>
          <p:nvPr/>
        </p:nvSpPr>
        <p:spPr>
          <a:xfrm>
            <a:off x="425831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6" name="Google Shape;1836;p9"/>
          <p:cNvSpPr/>
          <p:nvPr/>
        </p:nvSpPr>
        <p:spPr>
          <a:xfrm>
            <a:off x="5332649"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7" name="Google Shape;1837;p9"/>
          <p:cNvSpPr/>
          <p:nvPr/>
        </p:nvSpPr>
        <p:spPr>
          <a:xfrm>
            <a:off x="5401025"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8" name="Google Shape;1838;p9"/>
          <p:cNvSpPr/>
          <p:nvPr/>
        </p:nvSpPr>
        <p:spPr>
          <a:xfrm>
            <a:off x="540102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9" name="Google Shape;1839;p9"/>
          <p:cNvSpPr/>
          <p:nvPr/>
        </p:nvSpPr>
        <p:spPr>
          <a:xfrm>
            <a:off x="571355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0" name="Google Shape;1840;p9"/>
          <p:cNvSpPr/>
          <p:nvPr/>
        </p:nvSpPr>
        <p:spPr>
          <a:xfrm>
            <a:off x="578192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1" name="Google Shape;1841;p9"/>
          <p:cNvSpPr/>
          <p:nvPr/>
        </p:nvSpPr>
        <p:spPr>
          <a:xfrm>
            <a:off x="578192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2" name="Google Shape;1842;p9"/>
          <p:cNvSpPr/>
          <p:nvPr/>
        </p:nvSpPr>
        <p:spPr>
          <a:xfrm>
            <a:off x="6094456"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3" name="Google Shape;1843;p9"/>
          <p:cNvSpPr/>
          <p:nvPr/>
        </p:nvSpPr>
        <p:spPr>
          <a:xfrm>
            <a:off x="6162832"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4" name="Google Shape;1844;p9"/>
          <p:cNvSpPr/>
          <p:nvPr/>
        </p:nvSpPr>
        <p:spPr>
          <a:xfrm>
            <a:off x="616283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5" name="Google Shape;1845;p9"/>
          <p:cNvSpPr/>
          <p:nvPr/>
        </p:nvSpPr>
        <p:spPr>
          <a:xfrm>
            <a:off x="647536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6" name="Google Shape;1846;p9"/>
          <p:cNvSpPr/>
          <p:nvPr/>
        </p:nvSpPr>
        <p:spPr>
          <a:xfrm>
            <a:off x="654373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7" name="Google Shape;1847;p9"/>
          <p:cNvSpPr/>
          <p:nvPr/>
        </p:nvSpPr>
        <p:spPr>
          <a:xfrm>
            <a:off x="654373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8" name="Google Shape;1848;p9"/>
          <p:cNvSpPr/>
          <p:nvPr/>
        </p:nvSpPr>
        <p:spPr>
          <a:xfrm>
            <a:off x="685626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9" name="Google Shape;1849;p9"/>
          <p:cNvSpPr/>
          <p:nvPr/>
        </p:nvSpPr>
        <p:spPr>
          <a:xfrm>
            <a:off x="692463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0" name="Google Shape;1850;p9"/>
          <p:cNvSpPr/>
          <p:nvPr/>
        </p:nvSpPr>
        <p:spPr>
          <a:xfrm>
            <a:off x="692463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1" name="Google Shape;1851;p9"/>
          <p:cNvSpPr/>
          <p:nvPr/>
        </p:nvSpPr>
        <p:spPr>
          <a:xfrm>
            <a:off x="723716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2" name="Google Shape;1852;p9"/>
          <p:cNvSpPr/>
          <p:nvPr/>
        </p:nvSpPr>
        <p:spPr>
          <a:xfrm>
            <a:off x="730554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3" name="Google Shape;1853;p9"/>
          <p:cNvSpPr/>
          <p:nvPr/>
        </p:nvSpPr>
        <p:spPr>
          <a:xfrm>
            <a:off x="730554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4" name="Google Shape;1854;p9"/>
          <p:cNvSpPr/>
          <p:nvPr/>
        </p:nvSpPr>
        <p:spPr>
          <a:xfrm>
            <a:off x="7618070"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5" name="Google Shape;1855;p9"/>
          <p:cNvSpPr/>
          <p:nvPr/>
        </p:nvSpPr>
        <p:spPr>
          <a:xfrm>
            <a:off x="7686446"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6" name="Google Shape;1856;p9"/>
          <p:cNvSpPr/>
          <p:nvPr/>
        </p:nvSpPr>
        <p:spPr>
          <a:xfrm>
            <a:off x="768644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7" name="Google Shape;1857;p9"/>
          <p:cNvSpPr/>
          <p:nvPr/>
        </p:nvSpPr>
        <p:spPr>
          <a:xfrm>
            <a:off x="7998974"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8" name="Google Shape;1858;p9"/>
          <p:cNvSpPr/>
          <p:nvPr/>
        </p:nvSpPr>
        <p:spPr>
          <a:xfrm>
            <a:off x="8067350"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9" name="Google Shape;1859;p9"/>
          <p:cNvSpPr/>
          <p:nvPr/>
        </p:nvSpPr>
        <p:spPr>
          <a:xfrm>
            <a:off x="806735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0" name="Google Shape;1860;p9"/>
          <p:cNvSpPr/>
          <p:nvPr/>
        </p:nvSpPr>
        <p:spPr>
          <a:xfrm>
            <a:off x="8379877"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1" name="Google Shape;1861;p9"/>
          <p:cNvSpPr/>
          <p:nvPr/>
        </p:nvSpPr>
        <p:spPr>
          <a:xfrm>
            <a:off x="8448253"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2" name="Google Shape;1862;p9"/>
          <p:cNvSpPr/>
          <p:nvPr/>
        </p:nvSpPr>
        <p:spPr>
          <a:xfrm>
            <a:off x="844825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3" name="Google Shape;1863;p9"/>
          <p:cNvSpPr/>
          <p:nvPr/>
        </p:nvSpPr>
        <p:spPr>
          <a:xfrm>
            <a:off x="8760781"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4" name="Google Shape;1864;p9"/>
          <p:cNvSpPr/>
          <p:nvPr/>
        </p:nvSpPr>
        <p:spPr>
          <a:xfrm>
            <a:off x="8829157"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5" name="Google Shape;1865;p9"/>
          <p:cNvSpPr/>
          <p:nvPr/>
        </p:nvSpPr>
        <p:spPr>
          <a:xfrm>
            <a:off x="882915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6" name="Google Shape;1866;p9"/>
          <p:cNvSpPr/>
          <p:nvPr/>
        </p:nvSpPr>
        <p:spPr>
          <a:xfrm>
            <a:off x="9141684"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7" name="Google Shape;1867;p9"/>
          <p:cNvSpPr/>
          <p:nvPr/>
        </p:nvSpPr>
        <p:spPr>
          <a:xfrm>
            <a:off x="9210060"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8" name="Google Shape;1868;p9"/>
          <p:cNvSpPr/>
          <p:nvPr/>
        </p:nvSpPr>
        <p:spPr>
          <a:xfrm>
            <a:off x="921006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9" name="Google Shape;1869;p9"/>
          <p:cNvSpPr/>
          <p:nvPr/>
        </p:nvSpPr>
        <p:spPr>
          <a:xfrm>
            <a:off x="0"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0" name="Google Shape;1870;p9"/>
          <p:cNvSpPr/>
          <p:nvPr/>
        </p:nvSpPr>
        <p:spPr>
          <a:xfrm>
            <a:off x="68376"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1" name="Google Shape;1871;p9"/>
          <p:cNvSpPr/>
          <p:nvPr/>
        </p:nvSpPr>
        <p:spPr>
          <a:xfrm>
            <a:off x="6837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2" name="Google Shape;1872;p9"/>
          <p:cNvSpPr/>
          <p:nvPr/>
        </p:nvSpPr>
        <p:spPr>
          <a:xfrm>
            <a:off x="380904"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3" name="Google Shape;1873;p9"/>
          <p:cNvSpPr/>
          <p:nvPr/>
        </p:nvSpPr>
        <p:spPr>
          <a:xfrm>
            <a:off x="449280"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4" name="Google Shape;1874;p9"/>
          <p:cNvSpPr/>
          <p:nvPr/>
        </p:nvSpPr>
        <p:spPr>
          <a:xfrm>
            <a:off x="44928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5" name="Google Shape;1875;p9"/>
          <p:cNvSpPr/>
          <p:nvPr/>
        </p:nvSpPr>
        <p:spPr>
          <a:xfrm>
            <a:off x="761807"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6" name="Google Shape;1876;p9"/>
          <p:cNvSpPr/>
          <p:nvPr/>
        </p:nvSpPr>
        <p:spPr>
          <a:xfrm>
            <a:off x="830183"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7" name="Google Shape;1877;p9"/>
          <p:cNvSpPr/>
          <p:nvPr/>
        </p:nvSpPr>
        <p:spPr>
          <a:xfrm>
            <a:off x="83018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8" name="Google Shape;1878;p9"/>
          <p:cNvSpPr/>
          <p:nvPr/>
        </p:nvSpPr>
        <p:spPr>
          <a:xfrm>
            <a:off x="1142711"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9" name="Google Shape;1879;p9"/>
          <p:cNvSpPr/>
          <p:nvPr/>
        </p:nvSpPr>
        <p:spPr>
          <a:xfrm>
            <a:off x="1211087"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0" name="Google Shape;1880;p9"/>
          <p:cNvSpPr/>
          <p:nvPr/>
        </p:nvSpPr>
        <p:spPr>
          <a:xfrm>
            <a:off x="121108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1" name="Google Shape;1881;p9"/>
          <p:cNvSpPr/>
          <p:nvPr/>
        </p:nvSpPr>
        <p:spPr>
          <a:xfrm>
            <a:off x="1523614"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2" name="Google Shape;1882;p9"/>
          <p:cNvSpPr/>
          <p:nvPr/>
        </p:nvSpPr>
        <p:spPr>
          <a:xfrm>
            <a:off x="1591990"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3" name="Google Shape;1883;p9"/>
          <p:cNvSpPr/>
          <p:nvPr/>
        </p:nvSpPr>
        <p:spPr>
          <a:xfrm>
            <a:off x="159199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4" name="Google Shape;1884;p9"/>
          <p:cNvSpPr/>
          <p:nvPr/>
        </p:nvSpPr>
        <p:spPr>
          <a:xfrm>
            <a:off x="1904518"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5" name="Google Shape;1885;p9"/>
          <p:cNvSpPr/>
          <p:nvPr/>
        </p:nvSpPr>
        <p:spPr>
          <a:xfrm>
            <a:off x="1972894"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6" name="Google Shape;1886;p9"/>
          <p:cNvSpPr/>
          <p:nvPr/>
        </p:nvSpPr>
        <p:spPr>
          <a:xfrm>
            <a:off x="197289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7" name="Google Shape;1887;p9"/>
          <p:cNvSpPr/>
          <p:nvPr/>
        </p:nvSpPr>
        <p:spPr>
          <a:xfrm>
            <a:off x="2285421"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8" name="Google Shape;1888;p9"/>
          <p:cNvSpPr/>
          <p:nvPr/>
        </p:nvSpPr>
        <p:spPr>
          <a:xfrm>
            <a:off x="2353797"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9" name="Google Shape;1889;p9"/>
          <p:cNvSpPr/>
          <p:nvPr/>
        </p:nvSpPr>
        <p:spPr>
          <a:xfrm>
            <a:off x="235379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0" name="Google Shape;1890;p9"/>
          <p:cNvSpPr/>
          <p:nvPr/>
        </p:nvSpPr>
        <p:spPr>
          <a:xfrm>
            <a:off x="2666325"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1" name="Google Shape;1891;p9"/>
          <p:cNvSpPr/>
          <p:nvPr/>
        </p:nvSpPr>
        <p:spPr>
          <a:xfrm>
            <a:off x="2734701"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2" name="Google Shape;1892;p9"/>
          <p:cNvSpPr/>
          <p:nvPr/>
        </p:nvSpPr>
        <p:spPr>
          <a:xfrm>
            <a:off x="273470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3" name="Google Shape;1893;p9"/>
          <p:cNvSpPr/>
          <p:nvPr/>
        </p:nvSpPr>
        <p:spPr>
          <a:xfrm>
            <a:off x="3047228"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4" name="Google Shape;1894;p9"/>
          <p:cNvSpPr/>
          <p:nvPr/>
        </p:nvSpPr>
        <p:spPr>
          <a:xfrm>
            <a:off x="3115604"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5" name="Google Shape;1895;p9"/>
          <p:cNvSpPr/>
          <p:nvPr/>
        </p:nvSpPr>
        <p:spPr>
          <a:xfrm>
            <a:off x="311560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6" name="Google Shape;1896;p9"/>
          <p:cNvSpPr/>
          <p:nvPr/>
        </p:nvSpPr>
        <p:spPr>
          <a:xfrm>
            <a:off x="3428132"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7" name="Google Shape;1897;p9"/>
          <p:cNvSpPr/>
          <p:nvPr/>
        </p:nvSpPr>
        <p:spPr>
          <a:xfrm>
            <a:off x="3496508"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8" name="Google Shape;1898;p9"/>
          <p:cNvSpPr/>
          <p:nvPr/>
        </p:nvSpPr>
        <p:spPr>
          <a:xfrm>
            <a:off x="349650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9" name="Google Shape;1899;p9"/>
          <p:cNvSpPr/>
          <p:nvPr/>
        </p:nvSpPr>
        <p:spPr>
          <a:xfrm>
            <a:off x="3809035"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0" name="Google Shape;1900;p9"/>
          <p:cNvSpPr/>
          <p:nvPr/>
        </p:nvSpPr>
        <p:spPr>
          <a:xfrm>
            <a:off x="3877411"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1" name="Google Shape;1901;p9"/>
          <p:cNvSpPr/>
          <p:nvPr/>
        </p:nvSpPr>
        <p:spPr>
          <a:xfrm>
            <a:off x="387741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2" name="Google Shape;1902;p9"/>
          <p:cNvSpPr/>
          <p:nvPr/>
        </p:nvSpPr>
        <p:spPr>
          <a:xfrm>
            <a:off x="4189939"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3" name="Google Shape;1903;p9"/>
          <p:cNvSpPr/>
          <p:nvPr/>
        </p:nvSpPr>
        <p:spPr>
          <a:xfrm>
            <a:off x="4258315"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4" name="Google Shape;1904;p9"/>
          <p:cNvSpPr/>
          <p:nvPr/>
        </p:nvSpPr>
        <p:spPr>
          <a:xfrm>
            <a:off x="4258315"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5" name="Google Shape;1905;p9"/>
          <p:cNvSpPr/>
          <p:nvPr/>
        </p:nvSpPr>
        <p:spPr>
          <a:xfrm>
            <a:off x="5332649"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6" name="Google Shape;1906;p9"/>
          <p:cNvSpPr/>
          <p:nvPr/>
        </p:nvSpPr>
        <p:spPr>
          <a:xfrm>
            <a:off x="5401025"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7" name="Google Shape;1907;p9"/>
          <p:cNvSpPr/>
          <p:nvPr/>
        </p:nvSpPr>
        <p:spPr>
          <a:xfrm>
            <a:off x="5401025"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8" name="Google Shape;1908;p9"/>
          <p:cNvSpPr/>
          <p:nvPr/>
        </p:nvSpPr>
        <p:spPr>
          <a:xfrm>
            <a:off x="5713553"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9" name="Google Shape;1909;p9"/>
          <p:cNvSpPr/>
          <p:nvPr/>
        </p:nvSpPr>
        <p:spPr>
          <a:xfrm>
            <a:off x="5781929"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0" name="Google Shape;1910;p9"/>
          <p:cNvSpPr/>
          <p:nvPr/>
        </p:nvSpPr>
        <p:spPr>
          <a:xfrm>
            <a:off x="5781929"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1" name="Google Shape;1911;p9"/>
          <p:cNvSpPr/>
          <p:nvPr/>
        </p:nvSpPr>
        <p:spPr>
          <a:xfrm>
            <a:off x="6094456"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2" name="Google Shape;1912;p9"/>
          <p:cNvSpPr/>
          <p:nvPr/>
        </p:nvSpPr>
        <p:spPr>
          <a:xfrm>
            <a:off x="6162832"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3" name="Google Shape;1913;p9"/>
          <p:cNvSpPr/>
          <p:nvPr/>
        </p:nvSpPr>
        <p:spPr>
          <a:xfrm>
            <a:off x="6162832"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4" name="Google Shape;1914;p9"/>
          <p:cNvSpPr/>
          <p:nvPr/>
        </p:nvSpPr>
        <p:spPr>
          <a:xfrm>
            <a:off x="6475360"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5" name="Google Shape;1915;p9"/>
          <p:cNvSpPr/>
          <p:nvPr/>
        </p:nvSpPr>
        <p:spPr>
          <a:xfrm>
            <a:off x="6543736"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6" name="Google Shape;1916;p9"/>
          <p:cNvSpPr/>
          <p:nvPr/>
        </p:nvSpPr>
        <p:spPr>
          <a:xfrm>
            <a:off x="654373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7" name="Google Shape;1917;p9"/>
          <p:cNvSpPr/>
          <p:nvPr/>
        </p:nvSpPr>
        <p:spPr>
          <a:xfrm>
            <a:off x="6856263"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8" name="Google Shape;1918;p9"/>
          <p:cNvSpPr/>
          <p:nvPr/>
        </p:nvSpPr>
        <p:spPr>
          <a:xfrm>
            <a:off x="6924639"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9" name="Google Shape;1919;p9"/>
          <p:cNvSpPr/>
          <p:nvPr/>
        </p:nvSpPr>
        <p:spPr>
          <a:xfrm>
            <a:off x="6924639"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0" name="Google Shape;1920;p9"/>
          <p:cNvSpPr/>
          <p:nvPr/>
        </p:nvSpPr>
        <p:spPr>
          <a:xfrm>
            <a:off x="7237167"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1" name="Google Shape;1921;p9"/>
          <p:cNvSpPr/>
          <p:nvPr/>
        </p:nvSpPr>
        <p:spPr>
          <a:xfrm>
            <a:off x="7305543"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2" name="Google Shape;1922;p9"/>
          <p:cNvSpPr/>
          <p:nvPr/>
        </p:nvSpPr>
        <p:spPr>
          <a:xfrm>
            <a:off x="730554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3" name="Google Shape;1923;p9"/>
          <p:cNvSpPr/>
          <p:nvPr/>
        </p:nvSpPr>
        <p:spPr>
          <a:xfrm>
            <a:off x="7618070"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4" name="Google Shape;1924;p9"/>
          <p:cNvSpPr/>
          <p:nvPr/>
        </p:nvSpPr>
        <p:spPr>
          <a:xfrm>
            <a:off x="7686446"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5" name="Google Shape;1925;p9"/>
          <p:cNvSpPr/>
          <p:nvPr/>
        </p:nvSpPr>
        <p:spPr>
          <a:xfrm>
            <a:off x="768644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6" name="Google Shape;1926;p9"/>
          <p:cNvSpPr/>
          <p:nvPr/>
        </p:nvSpPr>
        <p:spPr>
          <a:xfrm>
            <a:off x="7998974"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7" name="Google Shape;1927;p9"/>
          <p:cNvSpPr/>
          <p:nvPr/>
        </p:nvSpPr>
        <p:spPr>
          <a:xfrm>
            <a:off x="8067350"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8" name="Google Shape;1928;p9"/>
          <p:cNvSpPr/>
          <p:nvPr/>
        </p:nvSpPr>
        <p:spPr>
          <a:xfrm>
            <a:off x="806735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9" name="Google Shape;1929;p9"/>
          <p:cNvSpPr/>
          <p:nvPr/>
        </p:nvSpPr>
        <p:spPr>
          <a:xfrm>
            <a:off x="8379877"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0" name="Google Shape;1930;p9"/>
          <p:cNvSpPr/>
          <p:nvPr/>
        </p:nvSpPr>
        <p:spPr>
          <a:xfrm>
            <a:off x="8448253"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1" name="Google Shape;1931;p9"/>
          <p:cNvSpPr/>
          <p:nvPr/>
        </p:nvSpPr>
        <p:spPr>
          <a:xfrm>
            <a:off x="844825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2" name="Google Shape;1932;p9"/>
          <p:cNvSpPr/>
          <p:nvPr/>
        </p:nvSpPr>
        <p:spPr>
          <a:xfrm>
            <a:off x="8760781"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3" name="Google Shape;1933;p9"/>
          <p:cNvSpPr/>
          <p:nvPr/>
        </p:nvSpPr>
        <p:spPr>
          <a:xfrm>
            <a:off x="8829157"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4" name="Google Shape;1934;p9"/>
          <p:cNvSpPr/>
          <p:nvPr/>
        </p:nvSpPr>
        <p:spPr>
          <a:xfrm>
            <a:off x="882915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5" name="Google Shape;1935;p9"/>
          <p:cNvSpPr/>
          <p:nvPr/>
        </p:nvSpPr>
        <p:spPr>
          <a:xfrm>
            <a:off x="9141684"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6" name="Google Shape;1936;p9"/>
          <p:cNvSpPr/>
          <p:nvPr/>
        </p:nvSpPr>
        <p:spPr>
          <a:xfrm>
            <a:off x="9210060"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7" name="Google Shape;1937;p9"/>
          <p:cNvSpPr/>
          <p:nvPr/>
        </p:nvSpPr>
        <p:spPr>
          <a:xfrm>
            <a:off x="921006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8" name="Google Shape;1938;p9"/>
          <p:cNvSpPr/>
          <p:nvPr/>
        </p:nvSpPr>
        <p:spPr>
          <a:xfrm>
            <a:off x="0"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9" name="Google Shape;1939;p9"/>
          <p:cNvSpPr/>
          <p:nvPr/>
        </p:nvSpPr>
        <p:spPr>
          <a:xfrm>
            <a:off x="68376"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0" name="Google Shape;1940;p9"/>
          <p:cNvSpPr/>
          <p:nvPr/>
        </p:nvSpPr>
        <p:spPr>
          <a:xfrm>
            <a:off x="6837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1" name="Google Shape;1941;p9"/>
          <p:cNvSpPr/>
          <p:nvPr/>
        </p:nvSpPr>
        <p:spPr>
          <a:xfrm>
            <a:off x="380904"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2" name="Google Shape;1942;p9"/>
          <p:cNvSpPr/>
          <p:nvPr/>
        </p:nvSpPr>
        <p:spPr>
          <a:xfrm>
            <a:off x="449280"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3" name="Google Shape;1943;p9"/>
          <p:cNvSpPr/>
          <p:nvPr/>
        </p:nvSpPr>
        <p:spPr>
          <a:xfrm>
            <a:off x="44928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4" name="Google Shape;1944;p9"/>
          <p:cNvSpPr/>
          <p:nvPr/>
        </p:nvSpPr>
        <p:spPr>
          <a:xfrm>
            <a:off x="761807"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5" name="Google Shape;1945;p9"/>
          <p:cNvSpPr/>
          <p:nvPr/>
        </p:nvSpPr>
        <p:spPr>
          <a:xfrm>
            <a:off x="830183"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6" name="Google Shape;1946;p9"/>
          <p:cNvSpPr/>
          <p:nvPr/>
        </p:nvSpPr>
        <p:spPr>
          <a:xfrm>
            <a:off x="83018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7" name="Google Shape;1947;p9"/>
          <p:cNvSpPr/>
          <p:nvPr/>
        </p:nvSpPr>
        <p:spPr>
          <a:xfrm>
            <a:off x="1142711"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8" name="Google Shape;1948;p9"/>
          <p:cNvSpPr/>
          <p:nvPr/>
        </p:nvSpPr>
        <p:spPr>
          <a:xfrm>
            <a:off x="1211087"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9" name="Google Shape;1949;p9"/>
          <p:cNvSpPr/>
          <p:nvPr/>
        </p:nvSpPr>
        <p:spPr>
          <a:xfrm>
            <a:off x="121108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0" name="Google Shape;1950;p9"/>
          <p:cNvSpPr/>
          <p:nvPr/>
        </p:nvSpPr>
        <p:spPr>
          <a:xfrm>
            <a:off x="1523614"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1" name="Google Shape;1951;p9"/>
          <p:cNvSpPr/>
          <p:nvPr/>
        </p:nvSpPr>
        <p:spPr>
          <a:xfrm>
            <a:off x="1591990"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2" name="Google Shape;1952;p9"/>
          <p:cNvSpPr/>
          <p:nvPr/>
        </p:nvSpPr>
        <p:spPr>
          <a:xfrm>
            <a:off x="159199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3" name="Google Shape;1953;p9"/>
          <p:cNvSpPr/>
          <p:nvPr/>
        </p:nvSpPr>
        <p:spPr>
          <a:xfrm>
            <a:off x="1904518"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4" name="Google Shape;1954;p9"/>
          <p:cNvSpPr/>
          <p:nvPr/>
        </p:nvSpPr>
        <p:spPr>
          <a:xfrm>
            <a:off x="1972894"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5" name="Google Shape;1955;p9"/>
          <p:cNvSpPr/>
          <p:nvPr/>
        </p:nvSpPr>
        <p:spPr>
          <a:xfrm>
            <a:off x="197289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6" name="Google Shape;1956;p9"/>
          <p:cNvSpPr/>
          <p:nvPr/>
        </p:nvSpPr>
        <p:spPr>
          <a:xfrm>
            <a:off x="2285421"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7" name="Google Shape;1957;p9"/>
          <p:cNvSpPr/>
          <p:nvPr/>
        </p:nvSpPr>
        <p:spPr>
          <a:xfrm>
            <a:off x="2353797"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8" name="Google Shape;1958;p9"/>
          <p:cNvSpPr/>
          <p:nvPr/>
        </p:nvSpPr>
        <p:spPr>
          <a:xfrm>
            <a:off x="235379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9" name="Google Shape;1959;p9"/>
          <p:cNvSpPr/>
          <p:nvPr/>
        </p:nvSpPr>
        <p:spPr>
          <a:xfrm>
            <a:off x="266632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0" name="Google Shape;1960;p9"/>
          <p:cNvSpPr/>
          <p:nvPr/>
        </p:nvSpPr>
        <p:spPr>
          <a:xfrm>
            <a:off x="273470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1" name="Google Shape;1961;p9"/>
          <p:cNvSpPr/>
          <p:nvPr/>
        </p:nvSpPr>
        <p:spPr>
          <a:xfrm>
            <a:off x="273470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2" name="Google Shape;1962;p9"/>
          <p:cNvSpPr/>
          <p:nvPr/>
        </p:nvSpPr>
        <p:spPr>
          <a:xfrm>
            <a:off x="3047228"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3" name="Google Shape;1963;p9"/>
          <p:cNvSpPr/>
          <p:nvPr/>
        </p:nvSpPr>
        <p:spPr>
          <a:xfrm>
            <a:off x="3115604"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4" name="Google Shape;1964;p9"/>
          <p:cNvSpPr/>
          <p:nvPr/>
        </p:nvSpPr>
        <p:spPr>
          <a:xfrm>
            <a:off x="311560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5" name="Google Shape;1965;p9"/>
          <p:cNvSpPr/>
          <p:nvPr/>
        </p:nvSpPr>
        <p:spPr>
          <a:xfrm>
            <a:off x="3428132"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6" name="Google Shape;1966;p9"/>
          <p:cNvSpPr/>
          <p:nvPr/>
        </p:nvSpPr>
        <p:spPr>
          <a:xfrm>
            <a:off x="3496508"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7" name="Google Shape;1967;p9"/>
          <p:cNvSpPr/>
          <p:nvPr/>
        </p:nvSpPr>
        <p:spPr>
          <a:xfrm>
            <a:off x="349650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8" name="Google Shape;1968;p9"/>
          <p:cNvSpPr/>
          <p:nvPr/>
        </p:nvSpPr>
        <p:spPr>
          <a:xfrm>
            <a:off x="3809035"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9" name="Google Shape;1969;p9"/>
          <p:cNvSpPr/>
          <p:nvPr/>
        </p:nvSpPr>
        <p:spPr>
          <a:xfrm>
            <a:off x="3877411"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0" name="Google Shape;1970;p9"/>
          <p:cNvSpPr/>
          <p:nvPr/>
        </p:nvSpPr>
        <p:spPr>
          <a:xfrm>
            <a:off x="387741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1" name="Google Shape;1971;p9"/>
          <p:cNvSpPr/>
          <p:nvPr/>
        </p:nvSpPr>
        <p:spPr>
          <a:xfrm>
            <a:off x="4189939"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2" name="Google Shape;1972;p9"/>
          <p:cNvSpPr/>
          <p:nvPr/>
        </p:nvSpPr>
        <p:spPr>
          <a:xfrm>
            <a:off x="4258315"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3" name="Google Shape;1973;p9"/>
          <p:cNvSpPr/>
          <p:nvPr/>
        </p:nvSpPr>
        <p:spPr>
          <a:xfrm>
            <a:off x="4258315"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4" name="Google Shape;1974;p9"/>
          <p:cNvSpPr/>
          <p:nvPr/>
        </p:nvSpPr>
        <p:spPr>
          <a:xfrm>
            <a:off x="5332649"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5" name="Google Shape;1975;p9"/>
          <p:cNvSpPr/>
          <p:nvPr/>
        </p:nvSpPr>
        <p:spPr>
          <a:xfrm>
            <a:off x="5401025"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6" name="Google Shape;1976;p9"/>
          <p:cNvSpPr/>
          <p:nvPr/>
        </p:nvSpPr>
        <p:spPr>
          <a:xfrm>
            <a:off x="5401025"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7" name="Google Shape;1977;p9"/>
          <p:cNvSpPr/>
          <p:nvPr/>
        </p:nvSpPr>
        <p:spPr>
          <a:xfrm>
            <a:off x="5713553"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8" name="Google Shape;1978;p9"/>
          <p:cNvSpPr/>
          <p:nvPr/>
        </p:nvSpPr>
        <p:spPr>
          <a:xfrm>
            <a:off x="5781929"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9" name="Google Shape;1979;p9"/>
          <p:cNvSpPr/>
          <p:nvPr/>
        </p:nvSpPr>
        <p:spPr>
          <a:xfrm>
            <a:off x="5781929"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0" name="Google Shape;1980;p9"/>
          <p:cNvSpPr/>
          <p:nvPr/>
        </p:nvSpPr>
        <p:spPr>
          <a:xfrm>
            <a:off x="6094456"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1" name="Google Shape;1981;p9"/>
          <p:cNvSpPr/>
          <p:nvPr/>
        </p:nvSpPr>
        <p:spPr>
          <a:xfrm>
            <a:off x="6162832"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2" name="Google Shape;1982;p9"/>
          <p:cNvSpPr/>
          <p:nvPr/>
        </p:nvSpPr>
        <p:spPr>
          <a:xfrm>
            <a:off x="6162832"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3" name="Google Shape;1983;p9"/>
          <p:cNvSpPr/>
          <p:nvPr/>
        </p:nvSpPr>
        <p:spPr>
          <a:xfrm>
            <a:off x="6475360"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4" name="Google Shape;1984;p9"/>
          <p:cNvSpPr/>
          <p:nvPr/>
        </p:nvSpPr>
        <p:spPr>
          <a:xfrm>
            <a:off x="6543736"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5" name="Google Shape;1985;p9"/>
          <p:cNvSpPr/>
          <p:nvPr/>
        </p:nvSpPr>
        <p:spPr>
          <a:xfrm>
            <a:off x="654373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6" name="Google Shape;1986;p9"/>
          <p:cNvSpPr/>
          <p:nvPr/>
        </p:nvSpPr>
        <p:spPr>
          <a:xfrm>
            <a:off x="6856263"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7" name="Google Shape;1987;p9"/>
          <p:cNvSpPr/>
          <p:nvPr/>
        </p:nvSpPr>
        <p:spPr>
          <a:xfrm>
            <a:off x="6924639"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8" name="Google Shape;1988;p9"/>
          <p:cNvSpPr/>
          <p:nvPr/>
        </p:nvSpPr>
        <p:spPr>
          <a:xfrm>
            <a:off x="6924639"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9" name="Google Shape;1989;p9"/>
          <p:cNvSpPr/>
          <p:nvPr/>
        </p:nvSpPr>
        <p:spPr>
          <a:xfrm>
            <a:off x="7237167"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0" name="Google Shape;1990;p9"/>
          <p:cNvSpPr/>
          <p:nvPr/>
        </p:nvSpPr>
        <p:spPr>
          <a:xfrm>
            <a:off x="7305543"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1" name="Google Shape;1991;p9"/>
          <p:cNvSpPr/>
          <p:nvPr/>
        </p:nvSpPr>
        <p:spPr>
          <a:xfrm>
            <a:off x="730554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2" name="Google Shape;1992;p9"/>
          <p:cNvSpPr/>
          <p:nvPr/>
        </p:nvSpPr>
        <p:spPr>
          <a:xfrm>
            <a:off x="7618070"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3" name="Google Shape;1993;p9"/>
          <p:cNvSpPr/>
          <p:nvPr/>
        </p:nvSpPr>
        <p:spPr>
          <a:xfrm>
            <a:off x="7686446"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4" name="Google Shape;1994;p9"/>
          <p:cNvSpPr/>
          <p:nvPr/>
        </p:nvSpPr>
        <p:spPr>
          <a:xfrm>
            <a:off x="768644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5" name="Google Shape;1995;p9"/>
          <p:cNvSpPr/>
          <p:nvPr/>
        </p:nvSpPr>
        <p:spPr>
          <a:xfrm>
            <a:off x="7998974"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6" name="Google Shape;1996;p9"/>
          <p:cNvSpPr/>
          <p:nvPr/>
        </p:nvSpPr>
        <p:spPr>
          <a:xfrm>
            <a:off x="8067350"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7" name="Google Shape;1997;p9"/>
          <p:cNvSpPr/>
          <p:nvPr/>
        </p:nvSpPr>
        <p:spPr>
          <a:xfrm>
            <a:off x="806735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8" name="Google Shape;1998;p9"/>
          <p:cNvSpPr/>
          <p:nvPr/>
        </p:nvSpPr>
        <p:spPr>
          <a:xfrm>
            <a:off x="8379877"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9" name="Google Shape;1999;p9"/>
          <p:cNvSpPr/>
          <p:nvPr/>
        </p:nvSpPr>
        <p:spPr>
          <a:xfrm>
            <a:off x="8448253"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0" name="Google Shape;2000;p9"/>
          <p:cNvSpPr/>
          <p:nvPr/>
        </p:nvSpPr>
        <p:spPr>
          <a:xfrm>
            <a:off x="844825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1" name="Google Shape;2001;p9"/>
          <p:cNvSpPr/>
          <p:nvPr/>
        </p:nvSpPr>
        <p:spPr>
          <a:xfrm>
            <a:off x="8760781"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2" name="Google Shape;2002;p9"/>
          <p:cNvSpPr/>
          <p:nvPr/>
        </p:nvSpPr>
        <p:spPr>
          <a:xfrm>
            <a:off x="8829157"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3" name="Google Shape;2003;p9"/>
          <p:cNvSpPr/>
          <p:nvPr/>
        </p:nvSpPr>
        <p:spPr>
          <a:xfrm>
            <a:off x="882915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4" name="Google Shape;2004;p9"/>
          <p:cNvSpPr/>
          <p:nvPr/>
        </p:nvSpPr>
        <p:spPr>
          <a:xfrm>
            <a:off x="9141684"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5" name="Google Shape;2005;p9"/>
          <p:cNvSpPr/>
          <p:nvPr/>
        </p:nvSpPr>
        <p:spPr>
          <a:xfrm>
            <a:off x="9210060"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6" name="Google Shape;2006;p9"/>
          <p:cNvSpPr/>
          <p:nvPr/>
        </p:nvSpPr>
        <p:spPr>
          <a:xfrm>
            <a:off x="921006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7" name="Google Shape;2007;p9"/>
          <p:cNvSpPr/>
          <p:nvPr/>
        </p:nvSpPr>
        <p:spPr>
          <a:xfrm>
            <a:off x="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8" name="Google Shape;2008;p9"/>
          <p:cNvSpPr/>
          <p:nvPr/>
        </p:nvSpPr>
        <p:spPr>
          <a:xfrm>
            <a:off x="6837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9" name="Google Shape;2009;p9"/>
          <p:cNvSpPr/>
          <p:nvPr/>
        </p:nvSpPr>
        <p:spPr>
          <a:xfrm>
            <a:off x="6837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0" name="Google Shape;2010;p9"/>
          <p:cNvSpPr/>
          <p:nvPr/>
        </p:nvSpPr>
        <p:spPr>
          <a:xfrm>
            <a:off x="38090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1" name="Google Shape;2011;p9"/>
          <p:cNvSpPr/>
          <p:nvPr/>
        </p:nvSpPr>
        <p:spPr>
          <a:xfrm>
            <a:off x="44928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2" name="Google Shape;2012;p9"/>
          <p:cNvSpPr/>
          <p:nvPr/>
        </p:nvSpPr>
        <p:spPr>
          <a:xfrm>
            <a:off x="44928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3" name="Google Shape;2013;p9"/>
          <p:cNvSpPr/>
          <p:nvPr/>
        </p:nvSpPr>
        <p:spPr>
          <a:xfrm>
            <a:off x="761807"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4" name="Google Shape;2014;p9"/>
          <p:cNvSpPr/>
          <p:nvPr/>
        </p:nvSpPr>
        <p:spPr>
          <a:xfrm>
            <a:off x="830183"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5" name="Google Shape;2015;p9"/>
          <p:cNvSpPr/>
          <p:nvPr/>
        </p:nvSpPr>
        <p:spPr>
          <a:xfrm>
            <a:off x="83018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6" name="Google Shape;2016;p9"/>
          <p:cNvSpPr/>
          <p:nvPr/>
        </p:nvSpPr>
        <p:spPr>
          <a:xfrm>
            <a:off x="1142711"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7" name="Google Shape;2017;p9"/>
          <p:cNvSpPr/>
          <p:nvPr/>
        </p:nvSpPr>
        <p:spPr>
          <a:xfrm>
            <a:off x="1211087"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8" name="Google Shape;2018;p9"/>
          <p:cNvSpPr/>
          <p:nvPr/>
        </p:nvSpPr>
        <p:spPr>
          <a:xfrm>
            <a:off x="121108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9" name="Google Shape;2019;p9"/>
          <p:cNvSpPr/>
          <p:nvPr/>
        </p:nvSpPr>
        <p:spPr>
          <a:xfrm>
            <a:off x="152361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0" name="Google Shape;2020;p9"/>
          <p:cNvSpPr/>
          <p:nvPr/>
        </p:nvSpPr>
        <p:spPr>
          <a:xfrm>
            <a:off x="159199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1" name="Google Shape;2021;p9"/>
          <p:cNvSpPr/>
          <p:nvPr/>
        </p:nvSpPr>
        <p:spPr>
          <a:xfrm>
            <a:off x="159199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2" name="Google Shape;2022;p9"/>
          <p:cNvSpPr/>
          <p:nvPr/>
        </p:nvSpPr>
        <p:spPr>
          <a:xfrm>
            <a:off x="1904518" y="5332107"/>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3" name="Google Shape;2023;p9"/>
          <p:cNvSpPr/>
          <p:nvPr/>
        </p:nvSpPr>
        <p:spPr>
          <a:xfrm>
            <a:off x="1972894" y="5400904"/>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4" name="Google Shape;2024;p9"/>
          <p:cNvSpPr/>
          <p:nvPr/>
        </p:nvSpPr>
        <p:spPr>
          <a:xfrm>
            <a:off x="197289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5" name="Google Shape;2025;p9"/>
          <p:cNvSpPr/>
          <p:nvPr/>
        </p:nvSpPr>
        <p:spPr>
          <a:xfrm>
            <a:off x="2285421"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6" name="Google Shape;2026;p9"/>
          <p:cNvSpPr/>
          <p:nvPr/>
        </p:nvSpPr>
        <p:spPr>
          <a:xfrm>
            <a:off x="2353797"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7" name="Google Shape;2027;p9"/>
          <p:cNvSpPr/>
          <p:nvPr/>
        </p:nvSpPr>
        <p:spPr>
          <a:xfrm>
            <a:off x="235379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8" name="Google Shape;2028;p9"/>
          <p:cNvSpPr/>
          <p:nvPr/>
        </p:nvSpPr>
        <p:spPr>
          <a:xfrm>
            <a:off x="2666325"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9" name="Google Shape;2029;p9"/>
          <p:cNvSpPr/>
          <p:nvPr/>
        </p:nvSpPr>
        <p:spPr>
          <a:xfrm>
            <a:off x="2734701"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0" name="Google Shape;2030;p9"/>
          <p:cNvSpPr/>
          <p:nvPr/>
        </p:nvSpPr>
        <p:spPr>
          <a:xfrm>
            <a:off x="273470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1" name="Google Shape;2031;p9"/>
          <p:cNvSpPr/>
          <p:nvPr/>
        </p:nvSpPr>
        <p:spPr>
          <a:xfrm>
            <a:off x="3047228"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2" name="Google Shape;2032;p9"/>
          <p:cNvSpPr/>
          <p:nvPr/>
        </p:nvSpPr>
        <p:spPr>
          <a:xfrm>
            <a:off x="3115604"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3" name="Google Shape;2033;p9"/>
          <p:cNvSpPr/>
          <p:nvPr/>
        </p:nvSpPr>
        <p:spPr>
          <a:xfrm>
            <a:off x="311560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4" name="Google Shape;2034;p9"/>
          <p:cNvSpPr/>
          <p:nvPr/>
        </p:nvSpPr>
        <p:spPr>
          <a:xfrm>
            <a:off x="3428132"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5" name="Google Shape;2035;p9"/>
          <p:cNvSpPr/>
          <p:nvPr/>
        </p:nvSpPr>
        <p:spPr>
          <a:xfrm>
            <a:off x="3496508"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6" name="Google Shape;2036;p9"/>
          <p:cNvSpPr/>
          <p:nvPr/>
        </p:nvSpPr>
        <p:spPr>
          <a:xfrm>
            <a:off x="349650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7" name="Google Shape;2037;p9"/>
          <p:cNvSpPr/>
          <p:nvPr/>
        </p:nvSpPr>
        <p:spPr>
          <a:xfrm>
            <a:off x="3809035" y="5332107"/>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8" name="Google Shape;2038;p9"/>
          <p:cNvSpPr/>
          <p:nvPr/>
        </p:nvSpPr>
        <p:spPr>
          <a:xfrm>
            <a:off x="3877411" y="5400904"/>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9" name="Google Shape;2039;p9"/>
          <p:cNvSpPr/>
          <p:nvPr/>
        </p:nvSpPr>
        <p:spPr>
          <a:xfrm>
            <a:off x="387741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0" name="Google Shape;2040;p9"/>
          <p:cNvSpPr/>
          <p:nvPr/>
        </p:nvSpPr>
        <p:spPr>
          <a:xfrm>
            <a:off x="4189939"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1" name="Google Shape;2041;p9"/>
          <p:cNvSpPr/>
          <p:nvPr/>
        </p:nvSpPr>
        <p:spPr>
          <a:xfrm>
            <a:off x="4258315"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2" name="Google Shape;2042;p9"/>
          <p:cNvSpPr/>
          <p:nvPr/>
        </p:nvSpPr>
        <p:spPr>
          <a:xfrm>
            <a:off x="4258315"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3" name="Google Shape;2043;p9"/>
          <p:cNvSpPr/>
          <p:nvPr/>
        </p:nvSpPr>
        <p:spPr>
          <a:xfrm>
            <a:off x="5332649"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4" name="Google Shape;2044;p9"/>
          <p:cNvSpPr/>
          <p:nvPr/>
        </p:nvSpPr>
        <p:spPr>
          <a:xfrm>
            <a:off x="5401025"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5" name="Google Shape;2045;p9"/>
          <p:cNvSpPr/>
          <p:nvPr/>
        </p:nvSpPr>
        <p:spPr>
          <a:xfrm>
            <a:off x="5401025"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6" name="Google Shape;2046;p9"/>
          <p:cNvSpPr/>
          <p:nvPr/>
        </p:nvSpPr>
        <p:spPr>
          <a:xfrm>
            <a:off x="5713553"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7" name="Google Shape;2047;p9"/>
          <p:cNvSpPr/>
          <p:nvPr/>
        </p:nvSpPr>
        <p:spPr>
          <a:xfrm>
            <a:off x="5781929"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8" name="Google Shape;2048;p9"/>
          <p:cNvSpPr/>
          <p:nvPr/>
        </p:nvSpPr>
        <p:spPr>
          <a:xfrm>
            <a:off x="5781929"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9" name="Google Shape;2049;p9"/>
          <p:cNvSpPr/>
          <p:nvPr/>
        </p:nvSpPr>
        <p:spPr>
          <a:xfrm>
            <a:off x="6094456"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0" name="Google Shape;2050;p9"/>
          <p:cNvSpPr/>
          <p:nvPr/>
        </p:nvSpPr>
        <p:spPr>
          <a:xfrm>
            <a:off x="6162832"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1" name="Google Shape;2051;p9"/>
          <p:cNvSpPr/>
          <p:nvPr/>
        </p:nvSpPr>
        <p:spPr>
          <a:xfrm>
            <a:off x="6162832"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2" name="Google Shape;2052;p9"/>
          <p:cNvSpPr/>
          <p:nvPr/>
        </p:nvSpPr>
        <p:spPr>
          <a:xfrm>
            <a:off x="647536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3" name="Google Shape;2053;p9"/>
          <p:cNvSpPr/>
          <p:nvPr/>
        </p:nvSpPr>
        <p:spPr>
          <a:xfrm>
            <a:off x="654373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4" name="Google Shape;2054;p9"/>
          <p:cNvSpPr/>
          <p:nvPr/>
        </p:nvSpPr>
        <p:spPr>
          <a:xfrm>
            <a:off x="654373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5" name="Google Shape;2055;p9"/>
          <p:cNvSpPr/>
          <p:nvPr/>
        </p:nvSpPr>
        <p:spPr>
          <a:xfrm>
            <a:off x="6856263"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6" name="Google Shape;2056;p9"/>
          <p:cNvSpPr/>
          <p:nvPr/>
        </p:nvSpPr>
        <p:spPr>
          <a:xfrm>
            <a:off x="6924639"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7" name="Google Shape;2057;p9"/>
          <p:cNvSpPr/>
          <p:nvPr/>
        </p:nvSpPr>
        <p:spPr>
          <a:xfrm>
            <a:off x="6924639"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8" name="Google Shape;2058;p9"/>
          <p:cNvSpPr/>
          <p:nvPr/>
        </p:nvSpPr>
        <p:spPr>
          <a:xfrm>
            <a:off x="7237167"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9" name="Google Shape;2059;p9"/>
          <p:cNvSpPr/>
          <p:nvPr/>
        </p:nvSpPr>
        <p:spPr>
          <a:xfrm>
            <a:off x="7305543"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0" name="Google Shape;2060;p9"/>
          <p:cNvSpPr/>
          <p:nvPr/>
        </p:nvSpPr>
        <p:spPr>
          <a:xfrm>
            <a:off x="730554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1" name="Google Shape;2061;p9"/>
          <p:cNvSpPr/>
          <p:nvPr/>
        </p:nvSpPr>
        <p:spPr>
          <a:xfrm>
            <a:off x="7618070"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2" name="Google Shape;2062;p9"/>
          <p:cNvSpPr/>
          <p:nvPr/>
        </p:nvSpPr>
        <p:spPr>
          <a:xfrm>
            <a:off x="7686446"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3" name="Google Shape;2063;p9"/>
          <p:cNvSpPr/>
          <p:nvPr/>
        </p:nvSpPr>
        <p:spPr>
          <a:xfrm>
            <a:off x="768644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4" name="Google Shape;2064;p9"/>
          <p:cNvSpPr/>
          <p:nvPr/>
        </p:nvSpPr>
        <p:spPr>
          <a:xfrm>
            <a:off x="799897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5" name="Google Shape;2065;p9"/>
          <p:cNvSpPr/>
          <p:nvPr/>
        </p:nvSpPr>
        <p:spPr>
          <a:xfrm>
            <a:off x="806735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6" name="Google Shape;2066;p9"/>
          <p:cNvSpPr/>
          <p:nvPr/>
        </p:nvSpPr>
        <p:spPr>
          <a:xfrm>
            <a:off x="806735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7" name="Google Shape;2067;p9"/>
          <p:cNvSpPr/>
          <p:nvPr/>
        </p:nvSpPr>
        <p:spPr>
          <a:xfrm>
            <a:off x="8379877"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8" name="Google Shape;2068;p9"/>
          <p:cNvSpPr/>
          <p:nvPr/>
        </p:nvSpPr>
        <p:spPr>
          <a:xfrm>
            <a:off x="8448253"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9" name="Google Shape;2069;p9"/>
          <p:cNvSpPr/>
          <p:nvPr/>
        </p:nvSpPr>
        <p:spPr>
          <a:xfrm>
            <a:off x="844825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0" name="Google Shape;2070;p9"/>
          <p:cNvSpPr/>
          <p:nvPr/>
        </p:nvSpPr>
        <p:spPr>
          <a:xfrm>
            <a:off x="8760781"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1" name="Google Shape;2071;p9"/>
          <p:cNvSpPr/>
          <p:nvPr/>
        </p:nvSpPr>
        <p:spPr>
          <a:xfrm>
            <a:off x="8829157"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2" name="Google Shape;2072;p9"/>
          <p:cNvSpPr/>
          <p:nvPr/>
        </p:nvSpPr>
        <p:spPr>
          <a:xfrm>
            <a:off x="882915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3" name="Google Shape;2073;p9"/>
          <p:cNvSpPr/>
          <p:nvPr/>
        </p:nvSpPr>
        <p:spPr>
          <a:xfrm>
            <a:off x="9141684"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4" name="Google Shape;2074;p9"/>
          <p:cNvSpPr/>
          <p:nvPr/>
        </p:nvSpPr>
        <p:spPr>
          <a:xfrm>
            <a:off x="9210060"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5" name="Google Shape;2075;p9"/>
          <p:cNvSpPr/>
          <p:nvPr/>
        </p:nvSpPr>
        <p:spPr>
          <a:xfrm>
            <a:off x="921006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6" name="Google Shape;2076;p9"/>
          <p:cNvSpPr/>
          <p:nvPr/>
        </p:nvSpPr>
        <p:spPr>
          <a:xfrm>
            <a:off x="0"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7" name="Google Shape;2077;p9"/>
          <p:cNvSpPr/>
          <p:nvPr/>
        </p:nvSpPr>
        <p:spPr>
          <a:xfrm>
            <a:off x="68376"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8" name="Google Shape;2078;p9"/>
          <p:cNvSpPr/>
          <p:nvPr/>
        </p:nvSpPr>
        <p:spPr>
          <a:xfrm>
            <a:off x="68376"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9" name="Google Shape;2079;p9"/>
          <p:cNvSpPr/>
          <p:nvPr/>
        </p:nvSpPr>
        <p:spPr>
          <a:xfrm>
            <a:off x="380904"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0" name="Google Shape;2080;p9"/>
          <p:cNvSpPr/>
          <p:nvPr/>
        </p:nvSpPr>
        <p:spPr>
          <a:xfrm>
            <a:off x="449280"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1" name="Google Shape;2081;p9"/>
          <p:cNvSpPr/>
          <p:nvPr/>
        </p:nvSpPr>
        <p:spPr>
          <a:xfrm>
            <a:off x="449280"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2" name="Google Shape;2082;p9"/>
          <p:cNvSpPr/>
          <p:nvPr/>
        </p:nvSpPr>
        <p:spPr>
          <a:xfrm>
            <a:off x="761807"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3" name="Google Shape;2083;p9"/>
          <p:cNvSpPr/>
          <p:nvPr/>
        </p:nvSpPr>
        <p:spPr>
          <a:xfrm>
            <a:off x="830183"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4" name="Google Shape;2084;p9"/>
          <p:cNvSpPr/>
          <p:nvPr/>
        </p:nvSpPr>
        <p:spPr>
          <a:xfrm>
            <a:off x="830183"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5" name="Google Shape;2085;p9"/>
          <p:cNvSpPr/>
          <p:nvPr/>
        </p:nvSpPr>
        <p:spPr>
          <a:xfrm>
            <a:off x="1142711" y="495124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6" name="Google Shape;2086;p9"/>
          <p:cNvSpPr/>
          <p:nvPr/>
        </p:nvSpPr>
        <p:spPr>
          <a:xfrm>
            <a:off x="1211087" y="502003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7" name="Google Shape;2087;p9"/>
          <p:cNvSpPr/>
          <p:nvPr/>
        </p:nvSpPr>
        <p:spPr>
          <a:xfrm>
            <a:off x="1211087"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8" name="Google Shape;2088;p9"/>
          <p:cNvSpPr/>
          <p:nvPr/>
        </p:nvSpPr>
        <p:spPr>
          <a:xfrm>
            <a:off x="1523614" y="495124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9" name="Google Shape;2089;p9"/>
          <p:cNvSpPr/>
          <p:nvPr/>
        </p:nvSpPr>
        <p:spPr>
          <a:xfrm>
            <a:off x="1591990" y="502003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0" name="Google Shape;2090;p9"/>
          <p:cNvSpPr/>
          <p:nvPr/>
        </p:nvSpPr>
        <p:spPr>
          <a:xfrm>
            <a:off x="1591990"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1" name="Google Shape;2091;p9"/>
          <p:cNvSpPr/>
          <p:nvPr/>
        </p:nvSpPr>
        <p:spPr>
          <a:xfrm>
            <a:off x="1904518"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2" name="Google Shape;2092;p9"/>
          <p:cNvSpPr/>
          <p:nvPr/>
        </p:nvSpPr>
        <p:spPr>
          <a:xfrm>
            <a:off x="1972894"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3" name="Google Shape;2093;p9"/>
          <p:cNvSpPr/>
          <p:nvPr/>
        </p:nvSpPr>
        <p:spPr>
          <a:xfrm>
            <a:off x="1972894"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4" name="Google Shape;2094;p9"/>
          <p:cNvSpPr/>
          <p:nvPr/>
        </p:nvSpPr>
        <p:spPr>
          <a:xfrm>
            <a:off x="2285421" y="495124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5" name="Google Shape;2095;p9"/>
          <p:cNvSpPr/>
          <p:nvPr/>
        </p:nvSpPr>
        <p:spPr>
          <a:xfrm>
            <a:off x="2353797" y="502003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6" name="Google Shape;2096;p9"/>
          <p:cNvSpPr/>
          <p:nvPr/>
        </p:nvSpPr>
        <p:spPr>
          <a:xfrm>
            <a:off x="2353797"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7" name="Google Shape;2097;p9"/>
          <p:cNvSpPr/>
          <p:nvPr/>
        </p:nvSpPr>
        <p:spPr>
          <a:xfrm>
            <a:off x="0"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8" name="Google Shape;2098;p9"/>
          <p:cNvSpPr/>
          <p:nvPr/>
        </p:nvSpPr>
        <p:spPr>
          <a:xfrm>
            <a:off x="68376"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9" name="Google Shape;2099;p9"/>
          <p:cNvSpPr/>
          <p:nvPr/>
        </p:nvSpPr>
        <p:spPr>
          <a:xfrm>
            <a:off x="68376"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0" name="Google Shape;2100;p9"/>
          <p:cNvSpPr/>
          <p:nvPr/>
        </p:nvSpPr>
        <p:spPr>
          <a:xfrm>
            <a:off x="380904"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1" name="Google Shape;2101;p9"/>
          <p:cNvSpPr/>
          <p:nvPr/>
        </p:nvSpPr>
        <p:spPr>
          <a:xfrm>
            <a:off x="449280"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2" name="Google Shape;2102;p9"/>
          <p:cNvSpPr/>
          <p:nvPr/>
        </p:nvSpPr>
        <p:spPr>
          <a:xfrm>
            <a:off x="449280"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3" name="Google Shape;2103;p9"/>
          <p:cNvSpPr/>
          <p:nvPr/>
        </p:nvSpPr>
        <p:spPr>
          <a:xfrm>
            <a:off x="761807"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4" name="Google Shape;2104;p9"/>
          <p:cNvSpPr/>
          <p:nvPr/>
        </p:nvSpPr>
        <p:spPr>
          <a:xfrm>
            <a:off x="830183"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5" name="Google Shape;2105;p9"/>
          <p:cNvSpPr/>
          <p:nvPr/>
        </p:nvSpPr>
        <p:spPr>
          <a:xfrm>
            <a:off x="830183"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6" name="Google Shape;2106;p9"/>
          <p:cNvSpPr/>
          <p:nvPr/>
        </p:nvSpPr>
        <p:spPr>
          <a:xfrm>
            <a:off x="1142711"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7" name="Google Shape;2107;p9"/>
          <p:cNvSpPr/>
          <p:nvPr/>
        </p:nvSpPr>
        <p:spPr>
          <a:xfrm>
            <a:off x="1211087"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8" name="Google Shape;2108;p9"/>
          <p:cNvSpPr/>
          <p:nvPr/>
        </p:nvSpPr>
        <p:spPr>
          <a:xfrm>
            <a:off x="1211087"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9" name="Google Shape;2109;p9"/>
          <p:cNvSpPr/>
          <p:nvPr/>
        </p:nvSpPr>
        <p:spPr>
          <a:xfrm>
            <a:off x="1523614"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0" name="Google Shape;2110;p9"/>
          <p:cNvSpPr/>
          <p:nvPr/>
        </p:nvSpPr>
        <p:spPr>
          <a:xfrm>
            <a:off x="1591990"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1" name="Google Shape;2111;p9"/>
          <p:cNvSpPr/>
          <p:nvPr/>
        </p:nvSpPr>
        <p:spPr>
          <a:xfrm>
            <a:off x="1591990"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2" name="Google Shape;2112;p9"/>
          <p:cNvSpPr/>
          <p:nvPr/>
        </p:nvSpPr>
        <p:spPr>
          <a:xfrm>
            <a:off x="1904518"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3" name="Google Shape;2113;p9"/>
          <p:cNvSpPr/>
          <p:nvPr/>
        </p:nvSpPr>
        <p:spPr>
          <a:xfrm>
            <a:off x="1972894"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4" name="Google Shape;2114;p9"/>
          <p:cNvSpPr/>
          <p:nvPr/>
        </p:nvSpPr>
        <p:spPr>
          <a:xfrm>
            <a:off x="1972894"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5" name="Google Shape;2115;p9"/>
          <p:cNvSpPr/>
          <p:nvPr/>
        </p:nvSpPr>
        <p:spPr>
          <a:xfrm>
            <a:off x="2285421" y="457037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6" name="Google Shape;2116;p9"/>
          <p:cNvSpPr/>
          <p:nvPr/>
        </p:nvSpPr>
        <p:spPr>
          <a:xfrm>
            <a:off x="2353797" y="463917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7" name="Google Shape;2117;p9"/>
          <p:cNvSpPr/>
          <p:nvPr/>
        </p:nvSpPr>
        <p:spPr>
          <a:xfrm>
            <a:off x="2353797"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8" name="Google Shape;2118;p9"/>
          <p:cNvSpPr/>
          <p:nvPr/>
        </p:nvSpPr>
        <p:spPr>
          <a:xfrm>
            <a:off x="0"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9" name="Google Shape;2119;p9"/>
          <p:cNvSpPr/>
          <p:nvPr/>
        </p:nvSpPr>
        <p:spPr>
          <a:xfrm>
            <a:off x="68376"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0" name="Google Shape;2120;p9"/>
          <p:cNvSpPr/>
          <p:nvPr/>
        </p:nvSpPr>
        <p:spPr>
          <a:xfrm>
            <a:off x="68376"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1" name="Google Shape;2121;p9"/>
          <p:cNvSpPr/>
          <p:nvPr/>
        </p:nvSpPr>
        <p:spPr>
          <a:xfrm>
            <a:off x="380904" y="342778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2" name="Google Shape;2122;p9"/>
          <p:cNvSpPr/>
          <p:nvPr/>
        </p:nvSpPr>
        <p:spPr>
          <a:xfrm>
            <a:off x="449280" y="349658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3" name="Google Shape;2123;p9"/>
          <p:cNvSpPr/>
          <p:nvPr/>
        </p:nvSpPr>
        <p:spPr>
          <a:xfrm>
            <a:off x="449280"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4" name="Google Shape;2124;p9"/>
          <p:cNvSpPr/>
          <p:nvPr/>
        </p:nvSpPr>
        <p:spPr>
          <a:xfrm>
            <a:off x="761807" y="342778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5" name="Google Shape;2125;p9"/>
          <p:cNvSpPr/>
          <p:nvPr/>
        </p:nvSpPr>
        <p:spPr>
          <a:xfrm>
            <a:off x="830183" y="349658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6" name="Google Shape;2126;p9"/>
          <p:cNvSpPr/>
          <p:nvPr/>
        </p:nvSpPr>
        <p:spPr>
          <a:xfrm>
            <a:off x="830183"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7" name="Google Shape;2127;p9"/>
          <p:cNvSpPr/>
          <p:nvPr/>
        </p:nvSpPr>
        <p:spPr>
          <a:xfrm>
            <a:off x="1142711" y="342778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8" name="Google Shape;2128;p9"/>
          <p:cNvSpPr/>
          <p:nvPr/>
        </p:nvSpPr>
        <p:spPr>
          <a:xfrm>
            <a:off x="1211087" y="349658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9" name="Google Shape;2129;p9"/>
          <p:cNvSpPr/>
          <p:nvPr/>
        </p:nvSpPr>
        <p:spPr>
          <a:xfrm>
            <a:off x="1211087"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0" name="Google Shape;2130;p9"/>
          <p:cNvSpPr/>
          <p:nvPr/>
        </p:nvSpPr>
        <p:spPr>
          <a:xfrm>
            <a:off x="1523614" y="342778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1" name="Google Shape;2131;p9"/>
          <p:cNvSpPr/>
          <p:nvPr/>
        </p:nvSpPr>
        <p:spPr>
          <a:xfrm>
            <a:off x="1591990" y="349658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2" name="Google Shape;2132;p9"/>
          <p:cNvSpPr/>
          <p:nvPr/>
        </p:nvSpPr>
        <p:spPr>
          <a:xfrm>
            <a:off x="1591990"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3" name="Google Shape;2133;p9"/>
          <p:cNvSpPr/>
          <p:nvPr/>
        </p:nvSpPr>
        <p:spPr>
          <a:xfrm>
            <a:off x="1904518"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4" name="Google Shape;2134;p9"/>
          <p:cNvSpPr/>
          <p:nvPr/>
        </p:nvSpPr>
        <p:spPr>
          <a:xfrm>
            <a:off x="1972894"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5" name="Google Shape;2135;p9"/>
          <p:cNvSpPr/>
          <p:nvPr/>
        </p:nvSpPr>
        <p:spPr>
          <a:xfrm>
            <a:off x="1972894"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6" name="Google Shape;2136;p9"/>
          <p:cNvSpPr/>
          <p:nvPr/>
        </p:nvSpPr>
        <p:spPr>
          <a:xfrm>
            <a:off x="2285421"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7" name="Google Shape;2137;p9"/>
          <p:cNvSpPr/>
          <p:nvPr/>
        </p:nvSpPr>
        <p:spPr>
          <a:xfrm>
            <a:off x="2353797"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8" name="Google Shape;2138;p9"/>
          <p:cNvSpPr/>
          <p:nvPr/>
        </p:nvSpPr>
        <p:spPr>
          <a:xfrm>
            <a:off x="2353797"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9" name="Google Shape;2139;p9"/>
          <p:cNvSpPr/>
          <p:nvPr/>
        </p:nvSpPr>
        <p:spPr>
          <a:xfrm>
            <a:off x="0"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0" name="Google Shape;2140;p9"/>
          <p:cNvSpPr/>
          <p:nvPr/>
        </p:nvSpPr>
        <p:spPr>
          <a:xfrm>
            <a:off x="68376"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1" name="Google Shape;2141;p9"/>
          <p:cNvSpPr/>
          <p:nvPr/>
        </p:nvSpPr>
        <p:spPr>
          <a:xfrm>
            <a:off x="68376"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2" name="Google Shape;2142;p9"/>
          <p:cNvSpPr/>
          <p:nvPr/>
        </p:nvSpPr>
        <p:spPr>
          <a:xfrm>
            <a:off x="380904"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3" name="Google Shape;2143;p9"/>
          <p:cNvSpPr/>
          <p:nvPr/>
        </p:nvSpPr>
        <p:spPr>
          <a:xfrm>
            <a:off x="449280"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4" name="Google Shape;2144;p9"/>
          <p:cNvSpPr/>
          <p:nvPr/>
        </p:nvSpPr>
        <p:spPr>
          <a:xfrm>
            <a:off x="449280"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5" name="Google Shape;2145;p9"/>
          <p:cNvSpPr/>
          <p:nvPr/>
        </p:nvSpPr>
        <p:spPr>
          <a:xfrm>
            <a:off x="761807" y="304691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6" name="Google Shape;2146;p9"/>
          <p:cNvSpPr/>
          <p:nvPr/>
        </p:nvSpPr>
        <p:spPr>
          <a:xfrm>
            <a:off x="830183" y="311571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7" name="Google Shape;2147;p9"/>
          <p:cNvSpPr/>
          <p:nvPr/>
        </p:nvSpPr>
        <p:spPr>
          <a:xfrm>
            <a:off x="830183"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8" name="Google Shape;2148;p9"/>
          <p:cNvSpPr/>
          <p:nvPr/>
        </p:nvSpPr>
        <p:spPr>
          <a:xfrm>
            <a:off x="1142711" y="304691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9" name="Google Shape;2149;p9"/>
          <p:cNvSpPr/>
          <p:nvPr/>
        </p:nvSpPr>
        <p:spPr>
          <a:xfrm>
            <a:off x="1211087" y="311571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0" name="Google Shape;2150;p9"/>
          <p:cNvSpPr/>
          <p:nvPr/>
        </p:nvSpPr>
        <p:spPr>
          <a:xfrm>
            <a:off x="1211087"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1" name="Google Shape;2151;p9"/>
          <p:cNvSpPr/>
          <p:nvPr/>
        </p:nvSpPr>
        <p:spPr>
          <a:xfrm>
            <a:off x="1523614" y="304691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2" name="Google Shape;2152;p9"/>
          <p:cNvSpPr/>
          <p:nvPr/>
        </p:nvSpPr>
        <p:spPr>
          <a:xfrm>
            <a:off x="1591990" y="311571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3" name="Google Shape;2153;p9"/>
          <p:cNvSpPr/>
          <p:nvPr/>
        </p:nvSpPr>
        <p:spPr>
          <a:xfrm>
            <a:off x="1591990"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4" name="Google Shape;2154;p9"/>
          <p:cNvSpPr/>
          <p:nvPr/>
        </p:nvSpPr>
        <p:spPr>
          <a:xfrm>
            <a:off x="1904518"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5" name="Google Shape;2155;p9"/>
          <p:cNvSpPr/>
          <p:nvPr/>
        </p:nvSpPr>
        <p:spPr>
          <a:xfrm>
            <a:off x="1972894"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6" name="Google Shape;2156;p9"/>
          <p:cNvSpPr/>
          <p:nvPr/>
        </p:nvSpPr>
        <p:spPr>
          <a:xfrm>
            <a:off x="1972894"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7" name="Google Shape;2157;p9"/>
          <p:cNvSpPr/>
          <p:nvPr/>
        </p:nvSpPr>
        <p:spPr>
          <a:xfrm>
            <a:off x="2285421"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8" name="Google Shape;2158;p9"/>
          <p:cNvSpPr/>
          <p:nvPr/>
        </p:nvSpPr>
        <p:spPr>
          <a:xfrm>
            <a:off x="2353797"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9" name="Google Shape;2159;p9"/>
          <p:cNvSpPr/>
          <p:nvPr/>
        </p:nvSpPr>
        <p:spPr>
          <a:xfrm>
            <a:off x="2353797"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0" name="Google Shape;2160;p9"/>
          <p:cNvSpPr/>
          <p:nvPr/>
        </p:nvSpPr>
        <p:spPr>
          <a:xfrm>
            <a:off x="0" y="266605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1" name="Google Shape;2161;p9"/>
          <p:cNvSpPr/>
          <p:nvPr/>
        </p:nvSpPr>
        <p:spPr>
          <a:xfrm>
            <a:off x="68376" y="273485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2" name="Google Shape;2162;p9"/>
          <p:cNvSpPr/>
          <p:nvPr/>
        </p:nvSpPr>
        <p:spPr>
          <a:xfrm>
            <a:off x="68376"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3" name="Google Shape;2163;p9"/>
          <p:cNvSpPr/>
          <p:nvPr/>
        </p:nvSpPr>
        <p:spPr>
          <a:xfrm>
            <a:off x="380904" y="266605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4" name="Google Shape;2164;p9"/>
          <p:cNvSpPr/>
          <p:nvPr/>
        </p:nvSpPr>
        <p:spPr>
          <a:xfrm>
            <a:off x="449280" y="273485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5" name="Google Shape;2165;p9"/>
          <p:cNvSpPr/>
          <p:nvPr/>
        </p:nvSpPr>
        <p:spPr>
          <a:xfrm>
            <a:off x="449280"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6" name="Google Shape;2166;p9"/>
          <p:cNvSpPr/>
          <p:nvPr/>
        </p:nvSpPr>
        <p:spPr>
          <a:xfrm>
            <a:off x="761807"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7" name="Google Shape;2167;p9"/>
          <p:cNvSpPr/>
          <p:nvPr/>
        </p:nvSpPr>
        <p:spPr>
          <a:xfrm>
            <a:off x="830183"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8" name="Google Shape;2168;p9"/>
          <p:cNvSpPr/>
          <p:nvPr/>
        </p:nvSpPr>
        <p:spPr>
          <a:xfrm>
            <a:off x="830183"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9" name="Google Shape;2169;p9"/>
          <p:cNvSpPr/>
          <p:nvPr/>
        </p:nvSpPr>
        <p:spPr>
          <a:xfrm>
            <a:off x="1142711"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0" name="Google Shape;2170;p9"/>
          <p:cNvSpPr/>
          <p:nvPr/>
        </p:nvSpPr>
        <p:spPr>
          <a:xfrm>
            <a:off x="1211087"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1" name="Google Shape;2171;p9"/>
          <p:cNvSpPr/>
          <p:nvPr/>
        </p:nvSpPr>
        <p:spPr>
          <a:xfrm>
            <a:off x="1211087"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2" name="Google Shape;2172;p9"/>
          <p:cNvSpPr/>
          <p:nvPr/>
        </p:nvSpPr>
        <p:spPr>
          <a:xfrm>
            <a:off x="1523614"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3" name="Google Shape;2173;p9"/>
          <p:cNvSpPr/>
          <p:nvPr/>
        </p:nvSpPr>
        <p:spPr>
          <a:xfrm>
            <a:off x="1591990"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4" name="Google Shape;2174;p9"/>
          <p:cNvSpPr/>
          <p:nvPr/>
        </p:nvSpPr>
        <p:spPr>
          <a:xfrm>
            <a:off x="1591990"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5" name="Google Shape;2175;p9"/>
          <p:cNvSpPr/>
          <p:nvPr/>
        </p:nvSpPr>
        <p:spPr>
          <a:xfrm>
            <a:off x="1904518"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6" name="Google Shape;2176;p9"/>
          <p:cNvSpPr/>
          <p:nvPr/>
        </p:nvSpPr>
        <p:spPr>
          <a:xfrm>
            <a:off x="1972894"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7" name="Google Shape;2177;p9"/>
          <p:cNvSpPr/>
          <p:nvPr/>
        </p:nvSpPr>
        <p:spPr>
          <a:xfrm>
            <a:off x="1972894"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8" name="Google Shape;2178;p9"/>
          <p:cNvSpPr/>
          <p:nvPr/>
        </p:nvSpPr>
        <p:spPr>
          <a:xfrm>
            <a:off x="2285421"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9" name="Google Shape;2179;p9"/>
          <p:cNvSpPr/>
          <p:nvPr/>
        </p:nvSpPr>
        <p:spPr>
          <a:xfrm>
            <a:off x="2353797"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0" name="Google Shape;2180;p9"/>
          <p:cNvSpPr/>
          <p:nvPr/>
        </p:nvSpPr>
        <p:spPr>
          <a:xfrm>
            <a:off x="2353797"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1" name="Google Shape;2181;p9"/>
          <p:cNvSpPr/>
          <p:nvPr/>
        </p:nvSpPr>
        <p:spPr>
          <a:xfrm>
            <a:off x="0"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2" name="Google Shape;2182;p9"/>
          <p:cNvSpPr/>
          <p:nvPr/>
        </p:nvSpPr>
        <p:spPr>
          <a:xfrm>
            <a:off x="68376"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3" name="Google Shape;2183;p9"/>
          <p:cNvSpPr/>
          <p:nvPr/>
        </p:nvSpPr>
        <p:spPr>
          <a:xfrm>
            <a:off x="68376"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4" name="Google Shape;2184;p9"/>
          <p:cNvSpPr/>
          <p:nvPr/>
        </p:nvSpPr>
        <p:spPr>
          <a:xfrm>
            <a:off x="380904"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5" name="Google Shape;2185;p9"/>
          <p:cNvSpPr/>
          <p:nvPr/>
        </p:nvSpPr>
        <p:spPr>
          <a:xfrm>
            <a:off x="449280"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6" name="Google Shape;2186;p9"/>
          <p:cNvSpPr/>
          <p:nvPr/>
        </p:nvSpPr>
        <p:spPr>
          <a:xfrm>
            <a:off x="449280"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7" name="Google Shape;2187;p9"/>
          <p:cNvSpPr/>
          <p:nvPr/>
        </p:nvSpPr>
        <p:spPr>
          <a:xfrm>
            <a:off x="761807"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8" name="Google Shape;2188;p9"/>
          <p:cNvSpPr/>
          <p:nvPr/>
        </p:nvSpPr>
        <p:spPr>
          <a:xfrm>
            <a:off x="830183"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9" name="Google Shape;2189;p9"/>
          <p:cNvSpPr/>
          <p:nvPr/>
        </p:nvSpPr>
        <p:spPr>
          <a:xfrm>
            <a:off x="830183"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0" name="Google Shape;2190;p9"/>
          <p:cNvSpPr/>
          <p:nvPr/>
        </p:nvSpPr>
        <p:spPr>
          <a:xfrm>
            <a:off x="1142711" y="2285189"/>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1" name="Google Shape;2191;p9"/>
          <p:cNvSpPr/>
          <p:nvPr/>
        </p:nvSpPr>
        <p:spPr>
          <a:xfrm>
            <a:off x="1211087" y="2353986"/>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2" name="Google Shape;2192;p9"/>
          <p:cNvSpPr/>
          <p:nvPr/>
        </p:nvSpPr>
        <p:spPr>
          <a:xfrm>
            <a:off x="1211087"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3" name="Google Shape;2193;p9"/>
          <p:cNvSpPr/>
          <p:nvPr/>
        </p:nvSpPr>
        <p:spPr>
          <a:xfrm>
            <a:off x="1523614" y="2285189"/>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4" name="Google Shape;2194;p9"/>
          <p:cNvSpPr/>
          <p:nvPr/>
        </p:nvSpPr>
        <p:spPr>
          <a:xfrm>
            <a:off x="1591990" y="2353986"/>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5" name="Google Shape;2195;p9"/>
          <p:cNvSpPr/>
          <p:nvPr/>
        </p:nvSpPr>
        <p:spPr>
          <a:xfrm>
            <a:off x="1591990"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6" name="Google Shape;2196;p9"/>
          <p:cNvSpPr/>
          <p:nvPr/>
        </p:nvSpPr>
        <p:spPr>
          <a:xfrm>
            <a:off x="1904518" y="2285189"/>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7" name="Google Shape;2197;p9"/>
          <p:cNvSpPr/>
          <p:nvPr/>
        </p:nvSpPr>
        <p:spPr>
          <a:xfrm>
            <a:off x="1972894" y="2353986"/>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8" name="Google Shape;2198;p9"/>
          <p:cNvSpPr/>
          <p:nvPr/>
        </p:nvSpPr>
        <p:spPr>
          <a:xfrm>
            <a:off x="1972894"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9" name="Google Shape;2199;p9"/>
          <p:cNvSpPr/>
          <p:nvPr/>
        </p:nvSpPr>
        <p:spPr>
          <a:xfrm>
            <a:off x="2285421" y="228518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0" name="Google Shape;2200;p9"/>
          <p:cNvSpPr/>
          <p:nvPr/>
        </p:nvSpPr>
        <p:spPr>
          <a:xfrm>
            <a:off x="2353797" y="235398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1" name="Google Shape;2201;p9"/>
          <p:cNvSpPr/>
          <p:nvPr/>
        </p:nvSpPr>
        <p:spPr>
          <a:xfrm>
            <a:off x="2353797"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2" name="Google Shape;2202;p9"/>
          <p:cNvSpPr/>
          <p:nvPr/>
        </p:nvSpPr>
        <p:spPr>
          <a:xfrm>
            <a:off x="0" y="190432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3" name="Google Shape;2203;p9"/>
          <p:cNvSpPr/>
          <p:nvPr/>
        </p:nvSpPr>
        <p:spPr>
          <a:xfrm>
            <a:off x="68376" y="197312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4" name="Google Shape;2204;p9"/>
          <p:cNvSpPr/>
          <p:nvPr/>
        </p:nvSpPr>
        <p:spPr>
          <a:xfrm>
            <a:off x="68376"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5" name="Google Shape;2205;p9"/>
          <p:cNvSpPr/>
          <p:nvPr/>
        </p:nvSpPr>
        <p:spPr>
          <a:xfrm>
            <a:off x="380904"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6" name="Google Shape;2206;p9"/>
          <p:cNvSpPr/>
          <p:nvPr/>
        </p:nvSpPr>
        <p:spPr>
          <a:xfrm>
            <a:off x="449280"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7" name="Google Shape;2207;p9"/>
          <p:cNvSpPr/>
          <p:nvPr/>
        </p:nvSpPr>
        <p:spPr>
          <a:xfrm>
            <a:off x="449280"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8" name="Google Shape;2208;p9"/>
          <p:cNvSpPr/>
          <p:nvPr/>
        </p:nvSpPr>
        <p:spPr>
          <a:xfrm>
            <a:off x="761807"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9" name="Google Shape;2209;p9"/>
          <p:cNvSpPr/>
          <p:nvPr/>
        </p:nvSpPr>
        <p:spPr>
          <a:xfrm>
            <a:off x="830183"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0" name="Google Shape;2210;p9"/>
          <p:cNvSpPr/>
          <p:nvPr/>
        </p:nvSpPr>
        <p:spPr>
          <a:xfrm>
            <a:off x="830183"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1" name="Google Shape;2211;p9"/>
          <p:cNvSpPr/>
          <p:nvPr/>
        </p:nvSpPr>
        <p:spPr>
          <a:xfrm>
            <a:off x="1142711"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2" name="Google Shape;2212;p9"/>
          <p:cNvSpPr/>
          <p:nvPr/>
        </p:nvSpPr>
        <p:spPr>
          <a:xfrm>
            <a:off x="1211087"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3" name="Google Shape;2213;p9"/>
          <p:cNvSpPr/>
          <p:nvPr/>
        </p:nvSpPr>
        <p:spPr>
          <a:xfrm>
            <a:off x="1211087"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4" name="Google Shape;2214;p9"/>
          <p:cNvSpPr/>
          <p:nvPr/>
        </p:nvSpPr>
        <p:spPr>
          <a:xfrm>
            <a:off x="1523614" y="190432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5" name="Google Shape;2215;p9"/>
          <p:cNvSpPr/>
          <p:nvPr/>
        </p:nvSpPr>
        <p:spPr>
          <a:xfrm>
            <a:off x="1591990" y="197312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6" name="Google Shape;2216;p9"/>
          <p:cNvSpPr/>
          <p:nvPr/>
        </p:nvSpPr>
        <p:spPr>
          <a:xfrm>
            <a:off x="1591990"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7" name="Google Shape;2217;p9"/>
          <p:cNvSpPr/>
          <p:nvPr/>
        </p:nvSpPr>
        <p:spPr>
          <a:xfrm>
            <a:off x="1904518" y="190432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8" name="Google Shape;2218;p9"/>
          <p:cNvSpPr/>
          <p:nvPr/>
        </p:nvSpPr>
        <p:spPr>
          <a:xfrm>
            <a:off x="1972894" y="197312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9" name="Google Shape;2219;p9"/>
          <p:cNvSpPr/>
          <p:nvPr/>
        </p:nvSpPr>
        <p:spPr>
          <a:xfrm>
            <a:off x="1972894"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0" name="Google Shape;2220;p9"/>
          <p:cNvSpPr/>
          <p:nvPr/>
        </p:nvSpPr>
        <p:spPr>
          <a:xfrm>
            <a:off x="2285421" y="190432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1" name="Google Shape;2221;p9"/>
          <p:cNvSpPr/>
          <p:nvPr/>
        </p:nvSpPr>
        <p:spPr>
          <a:xfrm>
            <a:off x="2353797" y="197312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2" name="Google Shape;2222;p9"/>
          <p:cNvSpPr/>
          <p:nvPr/>
        </p:nvSpPr>
        <p:spPr>
          <a:xfrm>
            <a:off x="2353797"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3" name="Google Shape;2223;p9"/>
          <p:cNvSpPr/>
          <p:nvPr/>
        </p:nvSpPr>
        <p:spPr>
          <a:xfrm>
            <a:off x="0"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4" name="Google Shape;2224;p9"/>
          <p:cNvSpPr/>
          <p:nvPr/>
        </p:nvSpPr>
        <p:spPr>
          <a:xfrm>
            <a:off x="68376"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5" name="Google Shape;2225;p9"/>
          <p:cNvSpPr/>
          <p:nvPr/>
        </p:nvSpPr>
        <p:spPr>
          <a:xfrm>
            <a:off x="68376"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6" name="Google Shape;2226;p9"/>
          <p:cNvSpPr/>
          <p:nvPr/>
        </p:nvSpPr>
        <p:spPr>
          <a:xfrm>
            <a:off x="380904"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7" name="Google Shape;2227;p9"/>
          <p:cNvSpPr/>
          <p:nvPr/>
        </p:nvSpPr>
        <p:spPr>
          <a:xfrm>
            <a:off x="449280"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8" name="Google Shape;2228;p9"/>
          <p:cNvSpPr/>
          <p:nvPr/>
        </p:nvSpPr>
        <p:spPr>
          <a:xfrm>
            <a:off x="449280"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9" name="Google Shape;2229;p9"/>
          <p:cNvSpPr/>
          <p:nvPr/>
        </p:nvSpPr>
        <p:spPr>
          <a:xfrm>
            <a:off x="761807" y="1523459"/>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0" name="Google Shape;2230;p9"/>
          <p:cNvSpPr/>
          <p:nvPr/>
        </p:nvSpPr>
        <p:spPr>
          <a:xfrm>
            <a:off x="830183" y="1592256"/>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1" name="Google Shape;2231;p9"/>
          <p:cNvSpPr/>
          <p:nvPr/>
        </p:nvSpPr>
        <p:spPr>
          <a:xfrm>
            <a:off x="830183"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2" name="Google Shape;2232;p9"/>
          <p:cNvSpPr/>
          <p:nvPr/>
        </p:nvSpPr>
        <p:spPr>
          <a:xfrm>
            <a:off x="1142711"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3" name="Google Shape;2233;p9"/>
          <p:cNvSpPr/>
          <p:nvPr/>
        </p:nvSpPr>
        <p:spPr>
          <a:xfrm>
            <a:off x="1211087"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4" name="Google Shape;2234;p9"/>
          <p:cNvSpPr/>
          <p:nvPr/>
        </p:nvSpPr>
        <p:spPr>
          <a:xfrm>
            <a:off x="1211087"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5" name="Google Shape;2235;p9"/>
          <p:cNvSpPr/>
          <p:nvPr/>
        </p:nvSpPr>
        <p:spPr>
          <a:xfrm>
            <a:off x="1523614"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6" name="Google Shape;2236;p9"/>
          <p:cNvSpPr/>
          <p:nvPr/>
        </p:nvSpPr>
        <p:spPr>
          <a:xfrm>
            <a:off x="1591990"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7" name="Google Shape;2237;p9"/>
          <p:cNvSpPr/>
          <p:nvPr/>
        </p:nvSpPr>
        <p:spPr>
          <a:xfrm>
            <a:off x="1591990"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8" name="Google Shape;2238;p9"/>
          <p:cNvSpPr/>
          <p:nvPr/>
        </p:nvSpPr>
        <p:spPr>
          <a:xfrm>
            <a:off x="1904518"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9" name="Google Shape;2239;p9"/>
          <p:cNvSpPr/>
          <p:nvPr/>
        </p:nvSpPr>
        <p:spPr>
          <a:xfrm>
            <a:off x="1972894"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0" name="Google Shape;2240;p9"/>
          <p:cNvSpPr/>
          <p:nvPr/>
        </p:nvSpPr>
        <p:spPr>
          <a:xfrm>
            <a:off x="1972894"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1" name="Google Shape;2241;p9"/>
          <p:cNvSpPr/>
          <p:nvPr/>
        </p:nvSpPr>
        <p:spPr>
          <a:xfrm>
            <a:off x="2285421"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2" name="Google Shape;2242;p9"/>
          <p:cNvSpPr/>
          <p:nvPr/>
        </p:nvSpPr>
        <p:spPr>
          <a:xfrm>
            <a:off x="2353797"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3" name="Google Shape;2243;p9"/>
          <p:cNvSpPr/>
          <p:nvPr/>
        </p:nvSpPr>
        <p:spPr>
          <a:xfrm>
            <a:off x="2353797"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4" name="Google Shape;2244;p9"/>
          <p:cNvSpPr/>
          <p:nvPr/>
        </p:nvSpPr>
        <p:spPr>
          <a:xfrm>
            <a:off x="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5" name="Google Shape;2245;p9"/>
          <p:cNvSpPr/>
          <p:nvPr/>
        </p:nvSpPr>
        <p:spPr>
          <a:xfrm>
            <a:off x="6837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6" name="Google Shape;2246;p9"/>
          <p:cNvSpPr/>
          <p:nvPr/>
        </p:nvSpPr>
        <p:spPr>
          <a:xfrm>
            <a:off x="6837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7" name="Google Shape;2247;p9"/>
          <p:cNvSpPr/>
          <p:nvPr/>
        </p:nvSpPr>
        <p:spPr>
          <a:xfrm>
            <a:off x="380904"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8" name="Google Shape;2248;p9"/>
          <p:cNvSpPr/>
          <p:nvPr/>
        </p:nvSpPr>
        <p:spPr>
          <a:xfrm>
            <a:off x="449280"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9" name="Google Shape;2249;p9"/>
          <p:cNvSpPr/>
          <p:nvPr/>
        </p:nvSpPr>
        <p:spPr>
          <a:xfrm>
            <a:off x="44928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0" name="Google Shape;2250;p9"/>
          <p:cNvSpPr/>
          <p:nvPr/>
        </p:nvSpPr>
        <p:spPr>
          <a:xfrm>
            <a:off x="761807"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1" name="Google Shape;2251;p9"/>
          <p:cNvSpPr/>
          <p:nvPr/>
        </p:nvSpPr>
        <p:spPr>
          <a:xfrm>
            <a:off x="830183"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2" name="Google Shape;2252;p9"/>
          <p:cNvSpPr/>
          <p:nvPr/>
        </p:nvSpPr>
        <p:spPr>
          <a:xfrm>
            <a:off x="830183"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3" name="Google Shape;2253;p9"/>
          <p:cNvSpPr/>
          <p:nvPr/>
        </p:nvSpPr>
        <p:spPr>
          <a:xfrm>
            <a:off x="1142711"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4" name="Google Shape;2254;p9"/>
          <p:cNvSpPr/>
          <p:nvPr/>
        </p:nvSpPr>
        <p:spPr>
          <a:xfrm>
            <a:off x="1211087"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5" name="Google Shape;2255;p9"/>
          <p:cNvSpPr/>
          <p:nvPr/>
        </p:nvSpPr>
        <p:spPr>
          <a:xfrm>
            <a:off x="1211087"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6" name="Google Shape;2256;p9"/>
          <p:cNvSpPr/>
          <p:nvPr/>
        </p:nvSpPr>
        <p:spPr>
          <a:xfrm>
            <a:off x="1523614"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7" name="Google Shape;2257;p9"/>
          <p:cNvSpPr/>
          <p:nvPr/>
        </p:nvSpPr>
        <p:spPr>
          <a:xfrm>
            <a:off x="1591990"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8" name="Google Shape;2258;p9"/>
          <p:cNvSpPr/>
          <p:nvPr/>
        </p:nvSpPr>
        <p:spPr>
          <a:xfrm>
            <a:off x="159199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9" name="Google Shape;2259;p9"/>
          <p:cNvSpPr/>
          <p:nvPr/>
        </p:nvSpPr>
        <p:spPr>
          <a:xfrm>
            <a:off x="1904518"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0" name="Google Shape;2260;p9"/>
          <p:cNvSpPr/>
          <p:nvPr/>
        </p:nvSpPr>
        <p:spPr>
          <a:xfrm>
            <a:off x="1972894"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1" name="Google Shape;2261;p9"/>
          <p:cNvSpPr/>
          <p:nvPr/>
        </p:nvSpPr>
        <p:spPr>
          <a:xfrm>
            <a:off x="1972894"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2" name="Google Shape;2262;p9"/>
          <p:cNvSpPr/>
          <p:nvPr/>
        </p:nvSpPr>
        <p:spPr>
          <a:xfrm>
            <a:off x="2285421"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3" name="Google Shape;2263;p9"/>
          <p:cNvSpPr/>
          <p:nvPr/>
        </p:nvSpPr>
        <p:spPr>
          <a:xfrm>
            <a:off x="2353797"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4" name="Google Shape;2264;p9"/>
          <p:cNvSpPr/>
          <p:nvPr/>
        </p:nvSpPr>
        <p:spPr>
          <a:xfrm>
            <a:off x="2353797"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5" name="Google Shape;2265;p9"/>
          <p:cNvSpPr/>
          <p:nvPr/>
        </p:nvSpPr>
        <p:spPr>
          <a:xfrm>
            <a:off x="2666325"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6" name="Google Shape;2266;p9"/>
          <p:cNvSpPr/>
          <p:nvPr/>
        </p:nvSpPr>
        <p:spPr>
          <a:xfrm>
            <a:off x="2734701"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7" name="Google Shape;2267;p9"/>
          <p:cNvSpPr/>
          <p:nvPr/>
        </p:nvSpPr>
        <p:spPr>
          <a:xfrm>
            <a:off x="2734701"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8" name="Google Shape;2268;p9"/>
          <p:cNvSpPr/>
          <p:nvPr/>
        </p:nvSpPr>
        <p:spPr>
          <a:xfrm>
            <a:off x="3047228"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9" name="Google Shape;2269;p9"/>
          <p:cNvSpPr/>
          <p:nvPr/>
        </p:nvSpPr>
        <p:spPr>
          <a:xfrm>
            <a:off x="3115604"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0" name="Google Shape;2270;p9"/>
          <p:cNvSpPr/>
          <p:nvPr/>
        </p:nvSpPr>
        <p:spPr>
          <a:xfrm>
            <a:off x="3115604"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1" name="Google Shape;2271;p9"/>
          <p:cNvSpPr/>
          <p:nvPr/>
        </p:nvSpPr>
        <p:spPr>
          <a:xfrm>
            <a:off x="3428132"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2" name="Google Shape;2272;p9"/>
          <p:cNvSpPr/>
          <p:nvPr/>
        </p:nvSpPr>
        <p:spPr>
          <a:xfrm>
            <a:off x="3496508"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3" name="Google Shape;2273;p9"/>
          <p:cNvSpPr/>
          <p:nvPr/>
        </p:nvSpPr>
        <p:spPr>
          <a:xfrm>
            <a:off x="349650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4" name="Google Shape;2274;p9"/>
          <p:cNvSpPr/>
          <p:nvPr/>
        </p:nvSpPr>
        <p:spPr>
          <a:xfrm>
            <a:off x="3809035"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5" name="Google Shape;2275;p9"/>
          <p:cNvSpPr/>
          <p:nvPr/>
        </p:nvSpPr>
        <p:spPr>
          <a:xfrm>
            <a:off x="3877411"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6" name="Google Shape;2276;p9"/>
          <p:cNvSpPr/>
          <p:nvPr/>
        </p:nvSpPr>
        <p:spPr>
          <a:xfrm>
            <a:off x="3877411"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7" name="Google Shape;2277;p9"/>
          <p:cNvSpPr/>
          <p:nvPr/>
        </p:nvSpPr>
        <p:spPr>
          <a:xfrm>
            <a:off x="4189939"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8" name="Google Shape;2278;p9"/>
          <p:cNvSpPr/>
          <p:nvPr/>
        </p:nvSpPr>
        <p:spPr>
          <a:xfrm>
            <a:off x="4258315"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9" name="Google Shape;2279;p9"/>
          <p:cNvSpPr/>
          <p:nvPr/>
        </p:nvSpPr>
        <p:spPr>
          <a:xfrm>
            <a:off x="4258315"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0" name="Google Shape;2280;p9"/>
          <p:cNvSpPr/>
          <p:nvPr/>
        </p:nvSpPr>
        <p:spPr>
          <a:xfrm>
            <a:off x="4570842"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1" name="Google Shape;2281;p9"/>
          <p:cNvSpPr/>
          <p:nvPr/>
        </p:nvSpPr>
        <p:spPr>
          <a:xfrm>
            <a:off x="4639218"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2" name="Google Shape;2282;p9"/>
          <p:cNvSpPr/>
          <p:nvPr/>
        </p:nvSpPr>
        <p:spPr>
          <a:xfrm>
            <a:off x="463921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3" name="Google Shape;2283;p9"/>
          <p:cNvSpPr/>
          <p:nvPr/>
        </p:nvSpPr>
        <p:spPr>
          <a:xfrm>
            <a:off x="4951746"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4" name="Google Shape;2284;p9"/>
          <p:cNvSpPr/>
          <p:nvPr/>
        </p:nvSpPr>
        <p:spPr>
          <a:xfrm>
            <a:off x="5020122"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5" name="Google Shape;2285;p9"/>
          <p:cNvSpPr/>
          <p:nvPr/>
        </p:nvSpPr>
        <p:spPr>
          <a:xfrm>
            <a:off x="5020122"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6" name="Google Shape;2286;p9"/>
          <p:cNvSpPr/>
          <p:nvPr/>
        </p:nvSpPr>
        <p:spPr>
          <a:xfrm>
            <a:off x="5332649"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7" name="Google Shape;2287;p9"/>
          <p:cNvSpPr/>
          <p:nvPr/>
        </p:nvSpPr>
        <p:spPr>
          <a:xfrm>
            <a:off x="5401025"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8" name="Google Shape;2288;p9"/>
          <p:cNvSpPr/>
          <p:nvPr/>
        </p:nvSpPr>
        <p:spPr>
          <a:xfrm>
            <a:off x="5401025"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9" name="Google Shape;2289;p9"/>
          <p:cNvSpPr/>
          <p:nvPr/>
        </p:nvSpPr>
        <p:spPr>
          <a:xfrm>
            <a:off x="5713553"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0" name="Google Shape;2290;p9"/>
          <p:cNvSpPr/>
          <p:nvPr/>
        </p:nvSpPr>
        <p:spPr>
          <a:xfrm>
            <a:off x="5781929"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1" name="Google Shape;2291;p9"/>
          <p:cNvSpPr/>
          <p:nvPr/>
        </p:nvSpPr>
        <p:spPr>
          <a:xfrm>
            <a:off x="5781929"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2" name="Google Shape;2292;p9"/>
          <p:cNvSpPr/>
          <p:nvPr/>
        </p:nvSpPr>
        <p:spPr>
          <a:xfrm>
            <a:off x="6094456"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3" name="Google Shape;2293;p9"/>
          <p:cNvSpPr/>
          <p:nvPr/>
        </p:nvSpPr>
        <p:spPr>
          <a:xfrm>
            <a:off x="6162832"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4" name="Google Shape;2294;p9"/>
          <p:cNvSpPr/>
          <p:nvPr/>
        </p:nvSpPr>
        <p:spPr>
          <a:xfrm>
            <a:off x="6162832"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5" name="Google Shape;2295;p9"/>
          <p:cNvSpPr/>
          <p:nvPr/>
        </p:nvSpPr>
        <p:spPr>
          <a:xfrm>
            <a:off x="6475360"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6" name="Google Shape;2296;p9"/>
          <p:cNvSpPr/>
          <p:nvPr/>
        </p:nvSpPr>
        <p:spPr>
          <a:xfrm>
            <a:off x="6543736"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7" name="Google Shape;2297;p9"/>
          <p:cNvSpPr/>
          <p:nvPr/>
        </p:nvSpPr>
        <p:spPr>
          <a:xfrm>
            <a:off x="654373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8" name="Google Shape;2298;p9"/>
          <p:cNvSpPr/>
          <p:nvPr/>
        </p:nvSpPr>
        <p:spPr>
          <a:xfrm>
            <a:off x="6856263"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9" name="Google Shape;2299;p9"/>
          <p:cNvSpPr/>
          <p:nvPr/>
        </p:nvSpPr>
        <p:spPr>
          <a:xfrm>
            <a:off x="6924639"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0" name="Google Shape;2300;p9"/>
          <p:cNvSpPr/>
          <p:nvPr/>
        </p:nvSpPr>
        <p:spPr>
          <a:xfrm>
            <a:off x="6924639"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1" name="Google Shape;2301;p9"/>
          <p:cNvSpPr/>
          <p:nvPr/>
        </p:nvSpPr>
        <p:spPr>
          <a:xfrm>
            <a:off x="7998974"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2" name="Google Shape;2302;p9"/>
          <p:cNvSpPr/>
          <p:nvPr/>
        </p:nvSpPr>
        <p:spPr>
          <a:xfrm>
            <a:off x="8067350"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3" name="Google Shape;2303;p9"/>
          <p:cNvSpPr/>
          <p:nvPr/>
        </p:nvSpPr>
        <p:spPr>
          <a:xfrm>
            <a:off x="806735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4" name="Google Shape;2304;p9"/>
          <p:cNvSpPr/>
          <p:nvPr/>
        </p:nvSpPr>
        <p:spPr>
          <a:xfrm>
            <a:off x="8379877"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5" name="Google Shape;2305;p9"/>
          <p:cNvSpPr/>
          <p:nvPr/>
        </p:nvSpPr>
        <p:spPr>
          <a:xfrm>
            <a:off x="8448253"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6" name="Google Shape;2306;p9"/>
          <p:cNvSpPr/>
          <p:nvPr/>
        </p:nvSpPr>
        <p:spPr>
          <a:xfrm>
            <a:off x="8448253"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7" name="Google Shape;2307;p9"/>
          <p:cNvSpPr/>
          <p:nvPr/>
        </p:nvSpPr>
        <p:spPr>
          <a:xfrm>
            <a:off x="8760781"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8" name="Google Shape;2308;p9"/>
          <p:cNvSpPr/>
          <p:nvPr/>
        </p:nvSpPr>
        <p:spPr>
          <a:xfrm>
            <a:off x="8829157"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9" name="Google Shape;2309;p9"/>
          <p:cNvSpPr/>
          <p:nvPr/>
        </p:nvSpPr>
        <p:spPr>
          <a:xfrm>
            <a:off x="8829157"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0" name="Google Shape;2310;p9"/>
          <p:cNvSpPr/>
          <p:nvPr/>
        </p:nvSpPr>
        <p:spPr>
          <a:xfrm>
            <a:off x="9141684"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1" name="Google Shape;2311;p9"/>
          <p:cNvSpPr/>
          <p:nvPr/>
        </p:nvSpPr>
        <p:spPr>
          <a:xfrm>
            <a:off x="9210060"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2" name="Google Shape;2312;p9"/>
          <p:cNvSpPr/>
          <p:nvPr/>
        </p:nvSpPr>
        <p:spPr>
          <a:xfrm>
            <a:off x="921006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3" name="Google Shape;2313;p9"/>
          <p:cNvSpPr/>
          <p:nvPr/>
        </p:nvSpPr>
        <p:spPr>
          <a:xfrm>
            <a:off x="0"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4" name="Google Shape;2314;p9"/>
          <p:cNvSpPr/>
          <p:nvPr/>
        </p:nvSpPr>
        <p:spPr>
          <a:xfrm>
            <a:off x="68376"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5" name="Google Shape;2315;p9"/>
          <p:cNvSpPr/>
          <p:nvPr/>
        </p:nvSpPr>
        <p:spPr>
          <a:xfrm>
            <a:off x="6837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6" name="Google Shape;2316;p9"/>
          <p:cNvSpPr/>
          <p:nvPr/>
        </p:nvSpPr>
        <p:spPr>
          <a:xfrm>
            <a:off x="380904"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7" name="Google Shape;2317;p9"/>
          <p:cNvSpPr/>
          <p:nvPr/>
        </p:nvSpPr>
        <p:spPr>
          <a:xfrm>
            <a:off x="449280"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8" name="Google Shape;2318;p9"/>
          <p:cNvSpPr/>
          <p:nvPr/>
        </p:nvSpPr>
        <p:spPr>
          <a:xfrm>
            <a:off x="44928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9" name="Google Shape;2319;p9"/>
          <p:cNvSpPr/>
          <p:nvPr/>
        </p:nvSpPr>
        <p:spPr>
          <a:xfrm>
            <a:off x="761807"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0" name="Google Shape;2320;p9"/>
          <p:cNvSpPr/>
          <p:nvPr/>
        </p:nvSpPr>
        <p:spPr>
          <a:xfrm>
            <a:off x="830183"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1" name="Google Shape;2321;p9"/>
          <p:cNvSpPr/>
          <p:nvPr/>
        </p:nvSpPr>
        <p:spPr>
          <a:xfrm>
            <a:off x="830183"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2" name="Google Shape;2322;p9"/>
          <p:cNvSpPr/>
          <p:nvPr/>
        </p:nvSpPr>
        <p:spPr>
          <a:xfrm>
            <a:off x="1142711"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3" name="Google Shape;2323;p9"/>
          <p:cNvSpPr/>
          <p:nvPr/>
        </p:nvSpPr>
        <p:spPr>
          <a:xfrm>
            <a:off x="1211087"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4" name="Google Shape;2324;p9"/>
          <p:cNvSpPr/>
          <p:nvPr/>
        </p:nvSpPr>
        <p:spPr>
          <a:xfrm>
            <a:off x="1211087"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5" name="Google Shape;2325;p9"/>
          <p:cNvSpPr/>
          <p:nvPr/>
        </p:nvSpPr>
        <p:spPr>
          <a:xfrm>
            <a:off x="1523614"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6" name="Google Shape;2326;p9"/>
          <p:cNvSpPr/>
          <p:nvPr/>
        </p:nvSpPr>
        <p:spPr>
          <a:xfrm>
            <a:off x="1591990"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7" name="Google Shape;2327;p9"/>
          <p:cNvSpPr/>
          <p:nvPr/>
        </p:nvSpPr>
        <p:spPr>
          <a:xfrm>
            <a:off x="159199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8" name="Google Shape;2328;p9"/>
          <p:cNvSpPr/>
          <p:nvPr/>
        </p:nvSpPr>
        <p:spPr>
          <a:xfrm>
            <a:off x="1904518"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9" name="Google Shape;2329;p9"/>
          <p:cNvSpPr/>
          <p:nvPr/>
        </p:nvSpPr>
        <p:spPr>
          <a:xfrm>
            <a:off x="1972894"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0" name="Google Shape;2330;p9"/>
          <p:cNvSpPr/>
          <p:nvPr/>
        </p:nvSpPr>
        <p:spPr>
          <a:xfrm>
            <a:off x="1972894"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1" name="Google Shape;2331;p9"/>
          <p:cNvSpPr/>
          <p:nvPr/>
        </p:nvSpPr>
        <p:spPr>
          <a:xfrm>
            <a:off x="2285421"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2" name="Google Shape;2332;p9"/>
          <p:cNvSpPr/>
          <p:nvPr/>
        </p:nvSpPr>
        <p:spPr>
          <a:xfrm>
            <a:off x="2353797"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3" name="Google Shape;2333;p9"/>
          <p:cNvSpPr/>
          <p:nvPr/>
        </p:nvSpPr>
        <p:spPr>
          <a:xfrm>
            <a:off x="2353797"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4" name="Google Shape;2334;p9"/>
          <p:cNvSpPr/>
          <p:nvPr/>
        </p:nvSpPr>
        <p:spPr>
          <a:xfrm>
            <a:off x="2666325"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5" name="Google Shape;2335;p9"/>
          <p:cNvSpPr/>
          <p:nvPr/>
        </p:nvSpPr>
        <p:spPr>
          <a:xfrm>
            <a:off x="2734701"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6" name="Google Shape;2336;p9"/>
          <p:cNvSpPr/>
          <p:nvPr/>
        </p:nvSpPr>
        <p:spPr>
          <a:xfrm>
            <a:off x="2734701"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7" name="Google Shape;2337;p9"/>
          <p:cNvSpPr/>
          <p:nvPr/>
        </p:nvSpPr>
        <p:spPr>
          <a:xfrm>
            <a:off x="3047228"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8" name="Google Shape;2338;p9"/>
          <p:cNvSpPr/>
          <p:nvPr/>
        </p:nvSpPr>
        <p:spPr>
          <a:xfrm>
            <a:off x="3115604"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9" name="Google Shape;2339;p9"/>
          <p:cNvSpPr/>
          <p:nvPr/>
        </p:nvSpPr>
        <p:spPr>
          <a:xfrm>
            <a:off x="3115604"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0" name="Google Shape;2340;p9"/>
          <p:cNvSpPr/>
          <p:nvPr/>
        </p:nvSpPr>
        <p:spPr>
          <a:xfrm>
            <a:off x="3428132"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1" name="Google Shape;2341;p9"/>
          <p:cNvSpPr/>
          <p:nvPr/>
        </p:nvSpPr>
        <p:spPr>
          <a:xfrm>
            <a:off x="3496508"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2" name="Google Shape;2342;p9"/>
          <p:cNvSpPr/>
          <p:nvPr/>
        </p:nvSpPr>
        <p:spPr>
          <a:xfrm>
            <a:off x="349650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3" name="Google Shape;2343;p9"/>
          <p:cNvSpPr/>
          <p:nvPr/>
        </p:nvSpPr>
        <p:spPr>
          <a:xfrm>
            <a:off x="3809035"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4" name="Google Shape;2344;p9"/>
          <p:cNvSpPr/>
          <p:nvPr/>
        </p:nvSpPr>
        <p:spPr>
          <a:xfrm>
            <a:off x="3877411"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5" name="Google Shape;2345;p9"/>
          <p:cNvSpPr/>
          <p:nvPr/>
        </p:nvSpPr>
        <p:spPr>
          <a:xfrm>
            <a:off x="3877411"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6" name="Google Shape;2346;p9"/>
          <p:cNvSpPr/>
          <p:nvPr/>
        </p:nvSpPr>
        <p:spPr>
          <a:xfrm>
            <a:off x="4189939"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7" name="Google Shape;2347;p9"/>
          <p:cNvSpPr/>
          <p:nvPr/>
        </p:nvSpPr>
        <p:spPr>
          <a:xfrm>
            <a:off x="4258315"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8" name="Google Shape;2348;p9"/>
          <p:cNvSpPr/>
          <p:nvPr/>
        </p:nvSpPr>
        <p:spPr>
          <a:xfrm>
            <a:off x="4258315"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9" name="Google Shape;2349;p9"/>
          <p:cNvSpPr/>
          <p:nvPr/>
        </p:nvSpPr>
        <p:spPr>
          <a:xfrm>
            <a:off x="4570842"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0" name="Google Shape;2350;p9"/>
          <p:cNvSpPr/>
          <p:nvPr/>
        </p:nvSpPr>
        <p:spPr>
          <a:xfrm>
            <a:off x="4639218"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1" name="Google Shape;2351;p9"/>
          <p:cNvSpPr/>
          <p:nvPr/>
        </p:nvSpPr>
        <p:spPr>
          <a:xfrm>
            <a:off x="463921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2" name="Google Shape;2352;p9"/>
          <p:cNvSpPr/>
          <p:nvPr/>
        </p:nvSpPr>
        <p:spPr>
          <a:xfrm>
            <a:off x="4951746"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3" name="Google Shape;2353;p9"/>
          <p:cNvSpPr/>
          <p:nvPr/>
        </p:nvSpPr>
        <p:spPr>
          <a:xfrm>
            <a:off x="5020122"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4" name="Google Shape;2354;p9"/>
          <p:cNvSpPr/>
          <p:nvPr/>
        </p:nvSpPr>
        <p:spPr>
          <a:xfrm>
            <a:off x="5020122"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5" name="Google Shape;2355;p9"/>
          <p:cNvSpPr/>
          <p:nvPr/>
        </p:nvSpPr>
        <p:spPr>
          <a:xfrm>
            <a:off x="5332649"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6" name="Google Shape;2356;p9"/>
          <p:cNvSpPr/>
          <p:nvPr/>
        </p:nvSpPr>
        <p:spPr>
          <a:xfrm>
            <a:off x="5401025"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7" name="Google Shape;2357;p9"/>
          <p:cNvSpPr/>
          <p:nvPr/>
        </p:nvSpPr>
        <p:spPr>
          <a:xfrm>
            <a:off x="5401025"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8" name="Google Shape;2358;p9"/>
          <p:cNvSpPr/>
          <p:nvPr/>
        </p:nvSpPr>
        <p:spPr>
          <a:xfrm>
            <a:off x="5713553"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9" name="Google Shape;2359;p9"/>
          <p:cNvSpPr/>
          <p:nvPr/>
        </p:nvSpPr>
        <p:spPr>
          <a:xfrm>
            <a:off x="5781929"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0" name="Google Shape;2360;p9"/>
          <p:cNvSpPr/>
          <p:nvPr/>
        </p:nvSpPr>
        <p:spPr>
          <a:xfrm>
            <a:off x="5781929"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1" name="Google Shape;2361;p9"/>
          <p:cNvSpPr/>
          <p:nvPr/>
        </p:nvSpPr>
        <p:spPr>
          <a:xfrm>
            <a:off x="6094456"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2" name="Google Shape;2362;p9"/>
          <p:cNvSpPr/>
          <p:nvPr/>
        </p:nvSpPr>
        <p:spPr>
          <a:xfrm>
            <a:off x="6162832"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3" name="Google Shape;2363;p9"/>
          <p:cNvSpPr/>
          <p:nvPr/>
        </p:nvSpPr>
        <p:spPr>
          <a:xfrm>
            <a:off x="6162832"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4" name="Google Shape;2364;p9"/>
          <p:cNvSpPr/>
          <p:nvPr/>
        </p:nvSpPr>
        <p:spPr>
          <a:xfrm>
            <a:off x="6475360"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5" name="Google Shape;2365;p9"/>
          <p:cNvSpPr/>
          <p:nvPr/>
        </p:nvSpPr>
        <p:spPr>
          <a:xfrm>
            <a:off x="6543736"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6" name="Google Shape;2366;p9"/>
          <p:cNvSpPr/>
          <p:nvPr/>
        </p:nvSpPr>
        <p:spPr>
          <a:xfrm>
            <a:off x="654373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7" name="Google Shape;2367;p9"/>
          <p:cNvSpPr/>
          <p:nvPr/>
        </p:nvSpPr>
        <p:spPr>
          <a:xfrm>
            <a:off x="6856263"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8" name="Google Shape;2368;p9"/>
          <p:cNvSpPr/>
          <p:nvPr/>
        </p:nvSpPr>
        <p:spPr>
          <a:xfrm>
            <a:off x="6924639"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9" name="Google Shape;2369;p9"/>
          <p:cNvSpPr/>
          <p:nvPr/>
        </p:nvSpPr>
        <p:spPr>
          <a:xfrm>
            <a:off x="6924639"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0" name="Google Shape;2370;p9"/>
          <p:cNvSpPr/>
          <p:nvPr/>
        </p:nvSpPr>
        <p:spPr>
          <a:xfrm>
            <a:off x="7998974"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1" name="Google Shape;2371;p9"/>
          <p:cNvSpPr/>
          <p:nvPr/>
        </p:nvSpPr>
        <p:spPr>
          <a:xfrm>
            <a:off x="8067350"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2" name="Google Shape;2372;p9"/>
          <p:cNvSpPr/>
          <p:nvPr/>
        </p:nvSpPr>
        <p:spPr>
          <a:xfrm>
            <a:off x="806735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3" name="Google Shape;2373;p9"/>
          <p:cNvSpPr/>
          <p:nvPr/>
        </p:nvSpPr>
        <p:spPr>
          <a:xfrm>
            <a:off x="8379877"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4" name="Google Shape;2374;p9"/>
          <p:cNvSpPr/>
          <p:nvPr/>
        </p:nvSpPr>
        <p:spPr>
          <a:xfrm>
            <a:off x="8448253"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5" name="Google Shape;2375;p9"/>
          <p:cNvSpPr/>
          <p:nvPr/>
        </p:nvSpPr>
        <p:spPr>
          <a:xfrm>
            <a:off x="8448253"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6" name="Google Shape;2376;p9"/>
          <p:cNvSpPr/>
          <p:nvPr/>
        </p:nvSpPr>
        <p:spPr>
          <a:xfrm>
            <a:off x="8760781"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7" name="Google Shape;2377;p9"/>
          <p:cNvSpPr/>
          <p:nvPr/>
        </p:nvSpPr>
        <p:spPr>
          <a:xfrm>
            <a:off x="8829157"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8" name="Google Shape;2378;p9"/>
          <p:cNvSpPr/>
          <p:nvPr/>
        </p:nvSpPr>
        <p:spPr>
          <a:xfrm>
            <a:off x="8829157"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9" name="Google Shape;2379;p9"/>
          <p:cNvSpPr/>
          <p:nvPr/>
        </p:nvSpPr>
        <p:spPr>
          <a:xfrm>
            <a:off x="9141684"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0" name="Google Shape;2380;p9"/>
          <p:cNvSpPr/>
          <p:nvPr/>
        </p:nvSpPr>
        <p:spPr>
          <a:xfrm>
            <a:off x="9210060"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1" name="Google Shape;2381;p9"/>
          <p:cNvSpPr/>
          <p:nvPr/>
        </p:nvSpPr>
        <p:spPr>
          <a:xfrm>
            <a:off x="921006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2" name="Google Shape;2382;p9"/>
          <p:cNvSpPr/>
          <p:nvPr/>
        </p:nvSpPr>
        <p:spPr>
          <a:xfrm>
            <a:off x="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3" name="Google Shape;2383;p9"/>
          <p:cNvSpPr/>
          <p:nvPr/>
        </p:nvSpPr>
        <p:spPr>
          <a:xfrm>
            <a:off x="6837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4" name="Google Shape;2384;p9"/>
          <p:cNvSpPr/>
          <p:nvPr/>
        </p:nvSpPr>
        <p:spPr>
          <a:xfrm>
            <a:off x="6837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5" name="Google Shape;2385;p9"/>
          <p:cNvSpPr/>
          <p:nvPr/>
        </p:nvSpPr>
        <p:spPr>
          <a:xfrm>
            <a:off x="380904"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6" name="Google Shape;2386;p9"/>
          <p:cNvSpPr/>
          <p:nvPr/>
        </p:nvSpPr>
        <p:spPr>
          <a:xfrm>
            <a:off x="449280"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7" name="Google Shape;2387;p9"/>
          <p:cNvSpPr/>
          <p:nvPr/>
        </p:nvSpPr>
        <p:spPr>
          <a:xfrm>
            <a:off x="44928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8" name="Google Shape;2388;p9"/>
          <p:cNvSpPr/>
          <p:nvPr/>
        </p:nvSpPr>
        <p:spPr>
          <a:xfrm>
            <a:off x="761807"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9" name="Google Shape;2389;p9"/>
          <p:cNvSpPr/>
          <p:nvPr/>
        </p:nvSpPr>
        <p:spPr>
          <a:xfrm>
            <a:off x="830183"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0" name="Google Shape;2390;p9"/>
          <p:cNvSpPr/>
          <p:nvPr/>
        </p:nvSpPr>
        <p:spPr>
          <a:xfrm>
            <a:off x="83018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1" name="Google Shape;2391;p9"/>
          <p:cNvSpPr/>
          <p:nvPr/>
        </p:nvSpPr>
        <p:spPr>
          <a:xfrm>
            <a:off x="1142711"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2" name="Google Shape;2392;p9"/>
          <p:cNvSpPr/>
          <p:nvPr/>
        </p:nvSpPr>
        <p:spPr>
          <a:xfrm>
            <a:off x="1211087"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3" name="Google Shape;2393;p9"/>
          <p:cNvSpPr/>
          <p:nvPr/>
        </p:nvSpPr>
        <p:spPr>
          <a:xfrm>
            <a:off x="121108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4" name="Google Shape;2394;p9"/>
          <p:cNvSpPr/>
          <p:nvPr/>
        </p:nvSpPr>
        <p:spPr>
          <a:xfrm>
            <a:off x="1523614"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5" name="Google Shape;2395;p9"/>
          <p:cNvSpPr/>
          <p:nvPr/>
        </p:nvSpPr>
        <p:spPr>
          <a:xfrm>
            <a:off x="1591990"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6" name="Google Shape;2396;p9"/>
          <p:cNvSpPr/>
          <p:nvPr/>
        </p:nvSpPr>
        <p:spPr>
          <a:xfrm>
            <a:off x="159199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7" name="Google Shape;2397;p9"/>
          <p:cNvSpPr/>
          <p:nvPr/>
        </p:nvSpPr>
        <p:spPr>
          <a:xfrm>
            <a:off x="1904518"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8" name="Google Shape;2398;p9"/>
          <p:cNvSpPr/>
          <p:nvPr/>
        </p:nvSpPr>
        <p:spPr>
          <a:xfrm>
            <a:off x="1972894"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9" name="Google Shape;2399;p9"/>
          <p:cNvSpPr/>
          <p:nvPr/>
        </p:nvSpPr>
        <p:spPr>
          <a:xfrm>
            <a:off x="197289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0" name="Google Shape;2400;p9"/>
          <p:cNvSpPr/>
          <p:nvPr/>
        </p:nvSpPr>
        <p:spPr>
          <a:xfrm>
            <a:off x="2285421"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1" name="Google Shape;2401;p9"/>
          <p:cNvSpPr/>
          <p:nvPr/>
        </p:nvSpPr>
        <p:spPr>
          <a:xfrm>
            <a:off x="2353797"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2" name="Google Shape;2402;p9"/>
          <p:cNvSpPr/>
          <p:nvPr/>
        </p:nvSpPr>
        <p:spPr>
          <a:xfrm>
            <a:off x="235379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3" name="Google Shape;2403;p9"/>
          <p:cNvSpPr/>
          <p:nvPr/>
        </p:nvSpPr>
        <p:spPr>
          <a:xfrm>
            <a:off x="2666325"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4" name="Google Shape;2404;p9"/>
          <p:cNvSpPr/>
          <p:nvPr/>
        </p:nvSpPr>
        <p:spPr>
          <a:xfrm>
            <a:off x="2734701"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5" name="Google Shape;2405;p9"/>
          <p:cNvSpPr/>
          <p:nvPr/>
        </p:nvSpPr>
        <p:spPr>
          <a:xfrm>
            <a:off x="273470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6" name="Google Shape;2406;p9"/>
          <p:cNvSpPr/>
          <p:nvPr/>
        </p:nvSpPr>
        <p:spPr>
          <a:xfrm>
            <a:off x="3047228"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7" name="Google Shape;2407;p9"/>
          <p:cNvSpPr/>
          <p:nvPr/>
        </p:nvSpPr>
        <p:spPr>
          <a:xfrm>
            <a:off x="3115604"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8" name="Google Shape;2408;p9"/>
          <p:cNvSpPr/>
          <p:nvPr/>
        </p:nvSpPr>
        <p:spPr>
          <a:xfrm>
            <a:off x="311560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9" name="Google Shape;2409;p9"/>
          <p:cNvSpPr/>
          <p:nvPr/>
        </p:nvSpPr>
        <p:spPr>
          <a:xfrm>
            <a:off x="3428132"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0" name="Google Shape;2410;p9"/>
          <p:cNvSpPr/>
          <p:nvPr/>
        </p:nvSpPr>
        <p:spPr>
          <a:xfrm>
            <a:off x="3496508"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1" name="Google Shape;2411;p9"/>
          <p:cNvSpPr/>
          <p:nvPr/>
        </p:nvSpPr>
        <p:spPr>
          <a:xfrm>
            <a:off x="349650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2" name="Google Shape;2412;p9"/>
          <p:cNvSpPr/>
          <p:nvPr/>
        </p:nvSpPr>
        <p:spPr>
          <a:xfrm>
            <a:off x="3809035"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3" name="Google Shape;2413;p9"/>
          <p:cNvSpPr/>
          <p:nvPr/>
        </p:nvSpPr>
        <p:spPr>
          <a:xfrm>
            <a:off x="3877411"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4" name="Google Shape;2414;p9"/>
          <p:cNvSpPr/>
          <p:nvPr/>
        </p:nvSpPr>
        <p:spPr>
          <a:xfrm>
            <a:off x="387741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5" name="Google Shape;2415;p9"/>
          <p:cNvSpPr/>
          <p:nvPr/>
        </p:nvSpPr>
        <p:spPr>
          <a:xfrm>
            <a:off x="4189939"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6" name="Google Shape;2416;p9"/>
          <p:cNvSpPr/>
          <p:nvPr/>
        </p:nvSpPr>
        <p:spPr>
          <a:xfrm>
            <a:off x="4258315"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7" name="Google Shape;2417;p9"/>
          <p:cNvSpPr/>
          <p:nvPr/>
        </p:nvSpPr>
        <p:spPr>
          <a:xfrm>
            <a:off x="4258315"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8" name="Google Shape;2418;p9"/>
          <p:cNvSpPr/>
          <p:nvPr/>
        </p:nvSpPr>
        <p:spPr>
          <a:xfrm>
            <a:off x="4570842"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9" name="Google Shape;2419;p9"/>
          <p:cNvSpPr/>
          <p:nvPr/>
        </p:nvSpPr>
        <p:spPr>
          <a:xfrm>
            <a:off x="4639218"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0" name="Google Shape;2420;p9"/>
          <p:cNvSpPr/>
          <p:nvPr/>
        </p:nvSpPr>
        <p:spPr>
          <a:xfrm>
            <a:off x="463921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1" name="Google Shape;2421;p9"/>
          <p:cNvSpPr/>
          <p:nvPr/>
        </p:nvSpPr>
        <p:spPr>
          <a:xfrm>
            <a:off x="4951746"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2" name="Google Shape;2422;p9"/>
          <p:cNvSpPr/>
          <p:nvPr/>
        </p:nvSpPr>
        <p:spPr>
          <a:xfrm>
            <a:off x="5020122"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3" name="Google Shape;2423;p9"/>
          <p:cNvSpPr/>
          <p:nvPr/>
        </p:nvSpPr>
        <p:spPr>
          <a:xfrm>
            <a:off x="5020122"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4" name="Google Shape;2424;p9"/>
          <p:cNvSpPr/>
          <p:nvPr/>
        </p:nvSpPr>
        <p:spPr>
          <a:xfrm>
            <a:off x="5332649"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5" name="Google Shape;2425;p9"/>
          <p:cNvSpPr/>
          <p:nvPr/>
        </p:nvSpPr>
        <p:spPr>
          <a:xfrm>
            <a:off x="5401025"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6" name="Google Shape;2426;p9"/>
          <p:cNvSpPr/>
          <p:nvPr/>
        </p:nvSpPr>
        <p:spPr>
          <a:xfrm>
            <a:off x="5401025"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7" name="Google Shape;2427;p9"/>
          <p:cNvSpPr/>
          <p:nvPr/>
        </p:nvSpPr>
        <p:spPr>
          <a:xfrm>
            <a:off x="5713553"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8" name="Google Shape;2428;p9"/>
          <p:cNvSpPr/>
          <p:nvPr/>
        </p:nvSpPr>
        <p:spPr>
          <a:xfrm>
            <a:off x="5781929"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9" name="Google Shape;2429;p9"/>
          <p:cNvSpPr/>
          <p:nvPr/>
        </p:nvSpPr>
        <p:spPr>
          <a:xfrm>
            <a:off x="5781929"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0" name="Google Shape;2430;p9"/>
          <p:cNvSpPr/>
          <p:nvPr/>
        </p:nvSpPr>
        <p:spPr>
          <a:xfrm>
            <a:off x="6094456"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1" name="Google Shape;2431;p9"/>
          <p:cNvSpPr/>
          <p:nvPr/>
        </p:nvSpPr>
        <p:spPr>
          <a:xfrm>
            <a:off x="6162832"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2" name="Google Shape;2432;p9"/>
          <p:cNvSpPr/>
          <p:nvPr/>
        </p:nvSpPr>
        <p:spPr>
          <a:xfrm>
            <a:off x="6162832"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3" name="Google Shape;2433;p9"/>
          <p:cNvSpPr/>
          <p:nvPr/>
        </p:nvSpPr>
        <p:spPr>
          <a:xfrm>
            <a:off x="647536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4" name="Google Shape;2434;p9"/>
          <p:cNvSpPr/>
          <p:nvPr/>
        </p:nvSpPr>
        <p:spPr>
          <a:xfrm>
            <a:off x="654373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5" name="Google Shape;2435;p9"/>
          <p:cNvSpPr/>
          <p:nvPr/>
        </p:nvSpPr>
        <p:spPr>
          <a:xfrm>
            <a:off x="654373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6" name="Google Shape;2436;p9"/>
          <p:cNvSpPr/>
          <p:nvPr/>
        </p:nvSpPr>
        <p:spPr>
          <a:xfrm>
            <a:off x="6856263"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7" name="Google Shape;2437;p9"/>
          <p:cNvSpPr/>
          <p:nvPr/>
        </p:nvSpPr>
        <p:spPr>
          <a:xfrm>
            <a:off x="6924639"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8" name="Google Shape;2438;p9"/>
          <p:cNvSpPr/>
          <p:nvPr/>
        </p:nvSpPr>
        <p:spPr>
          <a:xfrm>
            <a:off x="6924639"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9" name="Google Shape;2439;p9"/>
          <p:cNvSpPr/>
          <p:nvPr/>
        </p:nvSpPr>
        <p:spPr>
          <a:xfrm>
            <a:off x="7998974"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0" name="Google Shape;2440;p9"/>
          <p:cNvSpPr/>
          <p:nvPr/>
        </p:nvSpPr>
        <p:spPr>
          <a:xfrm>
            <a:off x="8067350"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1" name="Google Shape;2441;p9"/>
          <p:cNvSpPr/>
          <p:nvPr/>
        </p:nvSpPr>
        <p:spPr>
          <a:xfrm>
            <a:off x="806735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2" name="Google Shape;2442;p9"/>
          <p:cNvSpPr/>
          <p:nvPr/>
        </p:nvSpPr>
        <p:spPr>
          <a:xfrm>
            <a:off x="8379877"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3" name="Google Shape;2443;p9"/>
          <p:cNvSpPr/>
          <p:nvPr/>
        </p:nvSpPr>
        <p:spPr>
          <a:xfrm>
            <a:off x="8448253"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4" name="Google Shape;2444;p9"/>
          <p:cNvSpPr/>
          <p:nvPr/>
        </p:nvSpPr>
        <p:spPr>
          <a:xfrm>
            <a:off x="844825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5" name="Google Shape;2445;p9"/>
          <p:cNvSpPr/>
          <p:nvPr/>
        </p:nvSpPr>
        <p:spPr>
          <a:xfrm>
            <a:off x="8760781"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6" name="Google Shape;2446;p9"/>
          <p:cNvSpPr/>
          <p:nvPr/>
        </p:nvSpPr>
        <p:spPr>
          <a:xfrm>
            <a:off x="8829157"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7" name="Google Shape;2447;p9"/>
          <p:cNvSpPr/>
          <p:nvPr/>
        </p:nvSpPr>
        <p:spPr>
          <a:xfrm>
            <a:off x="882915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8" name="Google Shape;2448;p9"/>
          <p:cNvSpPr/>
          <p:nvPr/>
        </p:nvSpPr>
        <p:spPr>
          <a:xfrm>
            <a:off x="9141684"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9" name="Google Shape;2449;p9"/>
          <p:cNvSpPr/>
          <p:nvPr/>
        </p:nvSpPr>
        <p:spPr>
          <a:xfrm>
            <a:off x="9210060"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0" name="Google Shape;2450;p9"/>
          <p:cNvSpPr/>
          <p:nvPr/>
        </p:nvSpPr>
        <p:spPr>
          <a:xfrm>
            <a:off x="921006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1" name="Google Shape;2451;p9"/>
          <p:cNvSpPr/>
          <p:nvPr/>
        </p:nvSpPr>
        <p:spPr>
          <a:xfrm>
            <a:off x="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2" name="Google Shape;2452;p9"/>
          <p:cNvSpPr/>
          <p:nvPr/>
        </p:nvSpPr>
        <p:spPr>
          <a:xfrm>
            <a:off x="6837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3" name="Google Shape;2453;p9"/>
          <p:cNvSpPr/>
          <p:nvPr/>
        </p:nvSpPr>
        <p:spPr>
          <a:xfrm>
            <a:off x="6837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4" name="Google Shape;2454;p9"/>
          <p:cNvSpPr/>
          <p:nvPr/>
        </p:nvSpPr>
        <p:spPr>
          <a:xfrm>
            <a:off x="380904"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5" name="Google Shape;2455;p9"/>
          <p:cNvSpPr/>
          <p:nvPr/>
        </p:nvSpPr>
        <p:spPr>
          <a:xfrm>
            <a:off x="449280"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6" name="Google Shape;2456;p9"/>
          <p:cNvSpPr/>
          <p:nvPr/>
        </p:nvSpPr>
        <p:spPr>
          <a:xfrm>
            <a:off x="44928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7" name="Google Shape;2457;p9"/>
          <p:cNvSpPr/>
          <p:nvPr/>
        </p:nvSpPr>
        <p:spPr>
          <a:xfrm>
            <a:off x="761807"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8" name="Google Shape;2458;p9"/>
          <p:cNvSpPr/>
          <p:nvPr/>
        </p:nvSpPr>
        <p:spPr>
          <a:xfrm>
            <a:off x="830183"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9" name="Google Shape;2459;p9"/>
          <p:cNvSpPr/>
          <p:nvPr/>
        </p:nvSpPr>
        <p:spPr>
          <a:xfrm>
            <a:off x="83018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0" name="Google Shape;2460;p9"/>
          <p:cNvSpPr/>
          <p:nvPr/>
        </p:nvSpPr>
        <p:spPr>
          <a:xfrm>
            <a:off x="114271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1" name="Google Shape;2461;p9"/>
          <p:cNvSpPr/>
          <p:nvPr/>
        </p:nvSpPr>
        <p:spPr>
          <a:xfrm>
            <a:off x="121108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2" name="Google Shape;2462;p9"/>
          <p:cNvSpPr/>
          <p:nvPr/>
        </p:nvSpPr>
        <p:spPr>
          <a:xfrm>
            <a:off x="121108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3" name="Google Shape;2463;p9"/>
          <p:cNvSpPr/>
          <p:nvPr/>
        </p:nvSpPr>
        <p:spPr>
          <a:xfrm>
            <a:off x="1523614"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4" name="Google Shape;2464;p9"/>
          <p:cNvSpPr/>
          <p:nvPr/>
        </p:nvSpPr>
        <p:spPr>
          <a:xfrm>
            <a:off x="1591990"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5" name="Google Shape;2465;p9"/>
          <p:cNvSpPr/>
          <p:nvPr/>
        </p:nvSpPr>
        <p:spPr>
          <a:xfrm>
            <a:off x="159199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6" name="Google Shape;2466;p9"/>
          <p:cNvSpPr/>
          <p:nvPr/>
        </p:nvSpPr>
        <p:spPr>
          <a:xfrm>
            <a:off x="190451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7" name="Google Shape;2467;p9"/>
          <p:cNvSpPr/>
          <p:nvPr/>
        </p:nvSpPr>
        <p:spPr>
          <a:xfrm>
            <a:off x="197289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8" name="Google Shape;2468;p9"/>
          <p:cNvSpPr/>
          <p:nvPr/>
        </p:nvSpPr>
        <p:spPr>
          <a:xfrm>
            <a:off x="197289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9" name="Google Shape;2469;p9"/>
          <p:cNvSpPr/>
          <p:nvPr/>
        </p:nvSpPr>
        <p:spPr>
          <a:xfrm>
            <a:off x="228542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0" name="Google Shape;2470;p9"/>
          <p:cNvSpPr/>
          <p:nvPr/>
        </p:nvSpPr>
        <p:spPr>
          <a:xfrm>
            <a:off x="235379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1" name="Google Shape;2471;p9"/>
          <p:cNvSpPr/>
          <p:nvPr/>
        </p:nvSpPr>
        <p:spPr>
          <a:xfrm>
            <a:off x="235379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2" name="Google Shape;2472;p9"/>
          <p:cNvSpPr/>
          <p:nvPr/>
        </p:nvSpPr>
        <p:spPr>
          <a:xfrm>
            <a:off x="2666325"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3" name="Google Shape;2473;p9"/>
          <p:cNvSpPr/>
          <p:nvPr/>
        </p:nvSpPr>
        <p:spPr>
          <a:xfrm>
            <a:off x="2734701"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4" name="Google Shape;2474;p9"/>
          <p:cNvSpPr/>
          <p:nvPr/>
        </p:nvSpPr>
        <p:spPr>
          <a:xfrm>
            <a:off x="273470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5" name="Google Shape;2475;p9"/>
          <p:cNvSpPr/>
          <p:nvPr/>
        </p:nvSpPr>
        <p:spPr>
          <a:xfrm>
            <a:off x="304722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6" name="Google Shape;2476;p9"/>
          <p:cNvSpPr/>
          <p:nvPr/>
        </p:nvSpPr>
        <p:spPr>
          <a:xfrm>
            <a:off x="311560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7" name="Google Shape;2477;p9"/>
          <p:cNvSpPr/>
          <p:nvPr/>
        </p:nvSpPr>
        <p:spPr>
          <a:xfrm>
            <a:off x="311560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8" name="Google Shape;2478;p9"/>
          <p:cNvSpPr/>
          <p:nvPr/>
        </p:nvSpPr>
        <p:spPr>
          <a:xfrm>
            <a:off x="342813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9" name="Google Shape;2479;p9"/>
          <p:cNvSpPr/>
          <p:nvPr/>
        </p:nvSpPr>
        <p:spPr>
          <a:xfrm>
            <a:off x="349650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0" name="Google Shape;2480;p9"/>
          <p:cNvSpPr/>
          <p:nvPr/>
        </p:nvSpPr>
        <p:spPr>
          <a:xfrm>
            <a:off x="349650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1" name="Google Shape;2481;p9"/>
          <p:cNvSpPr/>
          <p:nvPr/>
        </p:nvSpPr>
        <p:spPr>
          <a:xfrm>
            <a:off x="380903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2" name="Google Shape;2482;p9"/>
          <p:cNvSpPr/>
          <p:nvPr/>
        </p:nvSpPr>
        <p:spPr>
          <a:xfrm>
            <a:off x="387741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3" name="Google Shape;2483;p9"/>
          <p:cNvSpPr/>
          <p:nvPr/>
        </p:nvSpPr>
        <p:spPr>
          <a:xfrm>
            <a:off x="387741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4" name="Google Shape;2484;p9"/>
          <p:cNvSpPr/>
          <p:nvPr/>
        </p:nvSpPr>
        <p:spPr>
          <a:xfrm>
            <a:off x="4189939"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5" name="Google Shape;2485;p9"/>
          <p:cNvSpPr/>
          <p:nvPr/>
        </p:nvSpPr>
        <p:spPr>
          <a:xfrm>
            <a:off x="4258315"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6" name="Google Shape;2486;p9"/>
          <p:cNvSpPr/>
          <p:nvPr/>
        </p:nvSpPr>
        <p:spPr>
          <a:xfrm>
            <a:off x="4258315"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7" name="Google Shape;2487;p9"/>
          <p:cNvSpPr/>
          <p:nvPr/>
        </p:nvSpPr>
        <p:spPr>
          <a:xfrm>
            <a:off x="4570842"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8" name="Google Shape;2488;p9"/>
          <p:cNvSpPr/>
          <p:nvPr/>
        </p:nvSpPr>
        <p:spPr>
          <a:xfrm>
            <a:off x="4639218"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9" name="Google Shape;2489;p9"/>
          <p:cNvSpPr/>
          <p:nvPr/>
        </p:nvSpPr>
        <p:spPr>
          <a:xfrm>
            <a:off x="463921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0" name="Google Shape;2490;p9"/>
          <p:cNvSpPr/>
          <p:nvPr/>
        </p:nvSpPr>
        <p:spPr>
          <a:xfrm>
            <a:off x="4951746"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1" name="Google Shape;2491;p9"/>
          <p:cNvSpPr/>
          <p:nvPr/>
        </p:nvSpPr>
        <p:spPr>
          <a:xfrm>
            <a:off x="5020122"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2" name="Google Shape;2492;p9"/>
          <p:cNvSpPr/>
          <p:nvPr/>
        </p:nvSpPr>
        <p:spPr>
          <a:xfrm>
            <a:off x="5020122"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3" name="Google Shape;2493;p9"/>
          <p:cNvSpPr/>
          <p:nvPr/>
        </p:nvSpPr>
        <p:spPr>
          <a:xfrm>
            <a:off x="5332649"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4" name="Google Shape;2494;p9"/>
          <p:cNvSpPr/>
          <p:nvPr/>
        </p:nvSpPr>
        <p:spPr>
          <a:xfrm>
            <a:off x="5401025"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5" name="Google Shape;2495;p9"/>
          <p:cNvSpPr/>
          <p:nvPr/>
        </p:nvSpPr>
        <p:spPr>
          <a:xfrm>
            <a:off x="5401025"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6" name="Google Shape;2496;p9"/>
          <p:cNvSpPr/>
          <p:nvPr/>
        </p:nvSpPr>
        <p:spPr>
          <a:xfrm>
            <a:off x="5713553"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7" name="Google Shape;2497;p9"/>
          <p:cNvSpPr/>
          <p:nvPr/>
        </p:nvSpPr>
        <p:spPr>
          <a:xfrm>
            <a:off x="5781929"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8" name="Google Shape;2498;p9"/>
          <p:cNvSpPr/>
          <p:nvPr/>
        </p:nvSpPr>
        <p:spPr>
          <a:xfrm>
            <a:off x="5781929"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9" name="Google Shape;2499;p9"/>
          <p:cNvSpPr/>
          <p:nvPr/>
        </p:nvSpPr>
        <p:spPr>
          <a:xfrm>
            <a:off x="6094456"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0" name="Google Shape;2500;p9"/>
          <p:cNvSpPr/>
          <p:nvPr/>
        </p:nvSpPr>
        <p:spPr>
          <a:xfrm>
            <a:off x="6162832"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1" name="Google Shape;2501;p9"/>
          <p:cNvSpPr/>
          <p:nvPr/>
        </p:nvSpPr>
        <p:spPr>
          <a:xfrm>
            <a:off x="6162832"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2" name="Google Shape;2502;p9"/>
          <p:cNvSpPr/>
          <p:nvPr/>
        </p:nvSpPr>
        <p:spPr>
          <a:xfrm>
            <a:off x="6475360"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3" name="Google Shape;2503;p9"/>
          <p:cNvSpPr/>
          <p:nvPr/>
        </p:nvSpPr>
        <p:spPr>
          <a:xfrm>
            <a:off x="6543736"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4" name="Google Shape;2504;p9"/>
          <p:cNvSpPr/>
          <p:nvPr/>
        </p:nvSpPr>
        <p:spPr>
          <a:xfrm>
            <a:off x="654373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5" name="Google Shape;2505;p9"/>
          <p:cNvSpPr/>
          <p:nvPr/>
        </p:nvSpPr>
        <p:spPr>
          <a:xfrm>
            <a:off x="6856263"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6" name="Google Shape;2506;p9"/>
          <p:cNvSpPr/>
          <p:nvPr/>
        </p:nvSpPr>
        <p:spPr>
          <a:xfrm>
            <a:off x="6924639"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7" name="Google Shape;2507;p9"/>
          <p:cNvSpPr/>
          <p:nvPr/>
        </p:nvSpPr>
        <p:spPr>
          <a:xfrm>
            <a:off x="6924639"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8" name="Google Shape;2508;p9"/>
          <p:cNvSpPr/>
          <p:nvPr/>
        </p:nvSpPr>
        <p:spPr>
          <a:xfrm>
            <a:off x="7998974"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9" name="Google Shape;2509;p9"/>
          <p:cNvSpPr/>
          <p:nvPr/>
        </p:nvSpPr>
        <p:spPr>
          <a:xfrm>
            <a:off x="8067350"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0" name="Google Shape;2510;p9"/>
          <p:cNvSpPr/>
          <p:nvPr/>
        </p:nvSpPr>
        <p:spPr>
          <a:xfrm>
            <a:off x="806735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1" name="Google Shape;2511;p9"/>
          <p:cNvSpPr/>
          <p:nvPr/>
        </p:nvSpPr>
        <p:spPr>
          <a:xfrm>
            <a:off x="8379877"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2" name="Google Shape;2512;p9"/>
          <p:cNvSpPr/>
          <p:nvPr/>
        </p:nvSpPr>
        <p:spPr>
          <a:xfrm>
            <a:off x="8448253"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3" name="Google Shape;2513;p9"/>
          <p:cNvSpPr/>
          <p:nvPr/>
        </p:nvSpPr>
        <p:spPr>
          <a:xfrm>
            <a:off x="844825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4" name="Google Shape;2514;p9"/>
          <p:cNvSpPr/>
          <p:nvPr/>
        </p:nvSpPr>
        <p:spPr>
          <a:xfrm>
            <a:off x="8760781"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5" name="Google Shape;2515;p9"/>
          <p:cNvSpPr/>
          <p:nvPr/>
        </p:nvSpPr>
        <p:spPr>
          <a:xfrm>
            <a:off x="8829157"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6" name="Google Shape;2516;p9"/>
          <p:cNvSpPr/>
          <p:nvPr/>
        </p:nvSpPr>
        <p:spPr>
          <a:xfrm>
            <a:off x="882915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7" name="Google Shape;2517;p9"/>
          <p:cNvSpPr/>
          <p:nvPr/>
        </p:nvSpPr>
        <p:spPr>
          <a:xfrm>
            <a:off x="9141684"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8" name="Google Shape;2518;p9"/>
          <p:cNvSpPr/>
          <p:nvPr/>
        </p:nvSpPr>
        <p:spPr>
          <a:xfrm>
            <a:off x="9210060"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9" name="Google Shape;2519;p9"/>
          <p:cNvSpPr/>
          <p:nvPr/>
        </p:nvSpPr>
        <p:spPr>
          <a:xfrm>
            <a:off x="921006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0" name="Google Shape;2520;p9"/>
          <p:cNvSpPr/>
          <p:nvPr/>
        </p:nvSpPr>
        <p:spPr>
          <a:xfrm>
            <a:off x="9522588"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1" name="Google Shape;2521;p9"/>
          <p:cNvSpPr/>
          <p:nvPr/>
        </p:nvSpPr>
        <p:spPr>
          <a:xfrm>
            <a:off x="9590964"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2" name="Google Shape;2522;p9"/>
          <p:cNvSpPr/>
          <p:nvPr/>
        </p:nvSpPr>
        <p:spPr>
          <a:xfrm>
            <a:off x="959096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3" name="Google Shape;2523;p9"/>
          <p:cNvSpPr/>
          <p:nvPr/>
        </p:nvSpPr>
        <p:spPr>
          <a:xfrm>
            <a:off x="9903491"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4" name="Google Shape;2524;p9"/>
          <p:cNvSpPr/>
          <p:nvPr/>
        </p:nvSpPr>
        <p:spPr>
          <a:xfrm>
            <a:off x="9971867"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5" name="Google Shape;2525;p9"/>
          <p:cNvSpPr/>
          <p:nvPr/>
        </p:nvSpPr>
        <p:spPr>
          <a:xfrm>
            <a:off x="997186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6" name="Google Shape;2526;p9"/>
          <p:cNvSpPr/>
          <p:nvPr/>
        </p:nvSpPr>
        <p:spPr>
          <a:xfrm>
            <a:off x="10284395"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7" name="Google Shape;2527;p9"/>
          <p:cNvSpPr/>
          <p:nvPr/>
        </p:nvSpPr>
        <p:spPr>
          <a:xfrm>
            <a:off x="10352771"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8" name="Google Shape;2528;p9"/>
          <p:cNvSpPr/>
          <p:nvPr/>
        </p:nvSpPr>
        <p:spPr>
          <a:xfrm>
            <a:off x="1035277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9" name="Google Shape;2529;p9"/>
          <p:cNvSpPr/>
          <p:nvPr/>
        </p:nvSpPr>
        <p:spPr>
          <a:xfrm>
            <a:off x="1066529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0" name="Google Shape;2530;p9"/>
          <p:cNvSpPr/>
          <p:nvPr/>
        </p:nvSpPr>
        <p:spPr>
          <a:xfrm>
            <a:off x="1073367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1" name="Google Shape;2531;p9"/>
          <p:cNvSpPr/>
          <p:nvPr/>
        </p:nvSpPr>
        <p:spPr>
          <a:xfrm>
            <a:off x="1073367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2" name="Google Shape;2532;p9"/>
          <p:cNvSpPr/>
          <p:nvPr/>
        </p:nvSpPr>
        <p:spPr>
          <a:xfrm>
            <a:off x="11046202"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3" name="Google Shape;2533;p9"/>
          <p:cNvSpPr/>
          <p:nvPr/>
        </p:nvSpPr>
        <p:spPr>
          <a:xfrm>
            <a:off x="11114578"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4" name="Google Shape;2534;p9"/>
          <p:cNvSpPr/>
          <p:nvPr/>
        </p:nvSpPr>
        <p:spPr>
          <a:xfrm>
            <a:off x="111145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5" name="Google Shape;2535;p9"/>
          <p:cNvSpPr/>
          <p:nvPr/>
        </p:nvSpPr>
        <p:spPr>
          <a:xfrm>
            <a:off x="1142710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6" name="Google Shape;2536;p9"/>
          <p:cNvSpPr/>
          <p:nvPr/>
        </p:nvSpPr>
        <p:spPr>
          <a:xfrm>
            <a:off x="1149548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7" name="Google Shape;2537;p9"/>
          <p:cNvSpPr/>
          <p:nvPr/>
        </p:nvSpPr>
        <p:spPr>
          <a:xfrm>
            <a:off x="1149548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8" name="Google Shape;2538;p9"/>
          <p:cNvSpPr/>
          <p:nvPr/>
        </p:nvSpPr>
        <p:spPr>
          <a:xfrm>
            <a:off x="11808002"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9" name="Google Shape;2539;p9"/>
          <p:cNvSpPr/>
          <p:nvPr/>
        </p:nvSpPr>
        <p:spPr>
          <a:xfrm>
            <a:off x="11876378"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0" name="Google Shape;2540;p9"/>
          <p:cNvSpPr/>
          <p:nvPr/>
        </p:nvSpPr>
        <p:spPr>
          <a:xfrm>
            <a:off x="118763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1" name="Google Shape;2541;p9"/>
          <p:cNvSpPr/>
          <p:nvPr/>
        </p:nvSpPr>
        <p:spPr>
          <a:xfrm>
            <a:off x="9522588"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2" name="Google Shape;2542;p9"/>
          <p:cNvSpPr/>
          <p:nvPr/>
        </p:nvSpPr>
        <p:spPr>
          <a:xfrm>
            <a:off x="9590964"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3" name="Google Shape;2543;p9"/>
          <p:cNvSpPr/>
          <p:nvPr/>
        </p:nvSpPr>
        <p:spPr>
          <a:xfrm>
            <a:off x="959096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4" name="Google Shape;2544;p9"/>
          <p:cNvSpPr/>
          <p:nvPr/>
        </p:nvSpPr>
        <p:spPr>
          <a:xfrm>
            <a:off x="9903491"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5" name="Google Shape;2545;p9"/>
          <p:cNvSpPr/>
          <p:nvPr/>
        </p:nvSpPr>
        <p:spPr>
          <a:xfrm>
            <a:off x="9971867"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6" name="Google Shape;2546;p9"/>
          <p:cNvSpPr/>
          <p:nvPr/>
        </p:nvSpPr>
        <p:spPr>
          <a:xfrm>
            <a:off x="997186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7" name="Google Shape;2547;p9"/>
          <p:cNvSpPr/>
          <p:nvPr/>
        </p:nvSpPr>
        <p:spPr>
          <a:xfrm>
            <a:off x="1028439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8" name="Google Shape;2548;p9"/>
          <p:cNvSpPr/>
          <p:nvPr/>
        </p:nvSpPr>
        <p:spPr>
          <a:xfrm>
            <a:off x="1035277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9" name="Google Shape;2549;p9"/>
          <p:cNvSpPr/>
          <p:nvPr/>
        </p:nvSpPr>
        <p:spPr>
          <a:xfrm>
            <a:off x="1035277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0" name="Google Shape;2550;p9"/>
          <p:cNvSpPr/>
          <p:nvPr/>
        </p:nvSpPr>
        <p:spPr>
          <a:xfrm>
            <a:off x="10665298"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1" name="Google Shape;2551;p9"/>
          <p:cNvSpPr/>
          <p:nvPr/>
        </p:nvSpPr>
        <p:spPr>
          <a:xfrm>
            <a:off x="10733674"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2" name="Google Shape;2552;p9"/>
          <p:cNvSpPr/>
          <p:nvPr/>
        </p:nvSpPr>
        <p:spPr>
          <a:xfrm>
            <a:off x="1073367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3" name="Google Shape;2553;p9"/>
          <p:cNvSpPr/>
          <p:nvPr/>
        </p:nvSpPr>
        <p:spPr>
          <a:xfrm>
            <a:off x="11046202"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4" name="Google Shape;2554;p9"/>
          <p:cNvSpPr/>
          <p:nvPr/>
        </p:nvSpPr>
        <p:spPr>
          <a:xfrm>
            <a:off x="11114578"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5" name="Google Shape;2555;p9"/>
          <p:cNvSpPr/>
          <p:nvPr/>
        </p:nvSpPr>
        <p:spPr>
          <a:xfrm>
            <a:off x="111145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6" name="Google Shape;2556;p9"/>
          <p:cNvSpPr/>
          <p:nvPr/>
        </p:nvSpPr>
        <p:spPr>
          <a:xfrm>
            <a:off x="1142710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7" name="Google Shape;2557;p9"/>
          <p:cNvSpPr/>
          <p:nvPr/>
        </p:nvSpPr>
        <p:spPr>
          <a:xfrm>
            <a:off x="1149548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8" name="Google Shape;2558;p9"/>
          <p:cNvSpPr/>
          <p:nvPr/>
        </p:nvSpPr>
        <p:spPr>
          <a:xfrm>
            <a:off x="1149548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9" name="Google Shape;2559;p9"/>
          <p:cNvSpPr/>
          <p:nvPr/>
        </p:nvSpPr>
        <p:spPr>
          <a:xfrm>
            <a:off x="11808002"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0" name="Google Shape;2560;p9"/>
          <p:cNvSpPr/>
          <p:nvPr/>
        </p:nvSpPr>
        <p:spPr>
          <a:xfrm>
            <a:off x="11876378"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1" name="Google Shape;2561;p9"/>
          <p:cNvSpPr/>
          <p:nvPr/>
        </p:nvSpPr>
        <p:spPr>
          <a:xfrm>
            <a:off x="118763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2" name="Google Shape;2562;p9"/>
          <p:cNvSpPr/>
          <p:nvPr/>
        </p:nvSpPr>
        <p:spPr>
          <a:xfrm>
            <a:off x="9522588"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3" name="Google Shape;2563;p9"/>
          <p:cNvSpPr/>
          <p:nvPr/>
        </p:nvSpPr>
        <p:spPr>
          <a:xfrm>
            <a:off x="9590964"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4" name="Google Shape;2564;p9"/>
          <p:cNvSpPr/>
          <p:nvPr/>
        </p:nvSpPr>
        <p:spPr>
          <a:xfrm>
            <a:off x="959096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5" name="Google Shape;2565;p9"/>
          <p:cNvSpPr/>
          <p:nvPr/>
        </p:nvSpPr>
        <p:spPr>
          <a:xfrm>
            <a:off x="9903491"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6" name="Google Shape;2566;p9"/>
          <p:cNvSpPr/>
          <p:nvPr/>
        </p:nvSpPr>
        <p:spPr>
          <a:xfrm>
            <a:off x="9971867"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7" name="Google Shape;2567;p9"/>
          <p:cNvSpPr/>
          <p:nvPr/>
        </p:nvSpPr>
        <p:spPr>
          <a:xfrm>
            <a:off x="997186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8" name="Google Shape;2568;p9"/>
          <p:cNvSpPr/>
          <p:nvPr/>
        </p:nvSpPr>
        <p:spPr>
          <a:xfrm>
            <a:off x="10284395"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9" name="Google Shape;2569;p9"/>
          <p:cNvSpPr/>
          <p:nvPr/>
        </p:nvSpPr>
        <p:spPr>
          <a:xfrm>
            <a:off x="10352771"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0" name="Google Shape;2570;p9"/>
          <p:cNvSpPr/>
          <p:nvPr/>
        </p:nvSpPr>
        <p:spPr>
          <a:xfrm>
            <a:off x="1035277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1" name="Google Shape;2571;p9"/>
          <p:cNvSpPr/>
          <p:nvPr/>
        </p:nvSpPr>
        <p:spPr>
          <a:xfrm>
            <a:off x="10665298"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2" name="Google Shape;2572;p9"/>
          <p:cNvSpPr/>
          <p:nvPr/>
        </p:nvSpPr>
        <p:spPr>
          <a:xfrm>
            <a:off x="10733674"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3" name="Google Shape;2573;p9"/>
          <p:cNvSpPr/>
          <p:nvPr/>
        </p:nvSpPr>
        <p:spPr>
          <a:xfrm>
            <a:off x="1073367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4" name="Google Shape;2574;p9"/>
          <p:cNvSpPr/>
          <p:nvPr/>
        </p:nvSpPr>
        <p:spPr>
          <a:xfrm>
            <a:off x="110462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5" name="Google Shape;2575;p9"/>
          <p:cNvSpPr/>
          <p:nvPr/>
        </p:nvSpPr>
        <p:spPr>
          <a:xfrm>
            <a:off x="111145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6" name="Google Shape;2576;p9"/>
          <p:cNvSpPr/>
          <p:nvPr/>
        </p:nvSpPr>
        <p:spPr>
          <a:xfrm>
            <a:off x="111145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7" name="Google Shape;2577;p9"/>
          <p:cNvSpPr/>
          <p:nvPr/>
        </p:nvSpPr>
        <p:spPr>
          <a:xfrm>
            <a:off x="1142710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8" name="Google Shape;2578;p9"/>
          <p:cNvSpPr/>
          <p:nvPr/>
        </p:nvSpPr>
        <p:spPr>
          <a:xfrm>
            <a:off x="1149548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9" name="Google Shape;2579;p9"/>
          <p:cNvSpPr/>
          <p:nvPr/>
        </p:nvSpPr>
        <p:spPr>
          <a:xfrm>
            <a:off x="1149548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0" name="Google Shape;2580;p9"/>
          <p:cNvSpPr/>
          <p:nvPr/>
        </p:nvSpPr>
        <p:spPr>
          <a:xfrm>
            <a:off x="118080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1" name="Google Shape;2581;p9"/>
          <p:cNvSpPr/>
          <p:nvPr/>
        </p:nvSpPr>
        <p:spPr>
          <a:xfrm>
            <a:off x="118763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2" name="Google Shape;2582;p9"/>
          <p:cNvSpPr/>
          <p:nvPr/>
        </p:nvSpPr>
        <p:spPr>
          <a:xfrm>
            <a:off x="118763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3" name="Google Shape;2583;p9"/>
          <p:cNvSpPr/>
          <p:nvPr/>
        </p:nvSpPr>
        <p:spPr>
          <a:xfrm>
            <a:off x="9522588"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4" name="Google Shape;2584;p9"/>
          <p:cNvSpPr/>
          <p:nvPr/>
        </p:nvSpPr>
        <p:spPr>
          <a:xfrm>
            <a:off x="9590964"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5" name="Google Shape;2585;p9"/>
          <p:cNvSpPr/>
          <p:nvPr/>
        </p:nvSpPr>
        <p:spPr>
          <a:xfrm>
            <a:off x="959096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6" name="Google Shape;2586;p9"/>
          <p:cNvSpPr/>
          <p:nvPr/>
        </p:nvSpPr>
        <p:spPr>
          <a:xfrm>
            <a:off x="9903491"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7" name="Google Shape;2587;p9"/>
          <p:cNvSpPr/>
          <p:nvPr/>
        </p:nvSpPr>
        <p:spPr>
          <a:xfrm>
            <a:off x="9971867"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8" name="Google Shape;2588;p9"/>
          <p:cNvSpPr/>
          <p:nvPr/>
        </p:nvSpPr>
        <p:spPr>
          <a:xfrm>
            <a:off x="997186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9" name="Google Shape;2589;p9"/>
          <p:cNvSpPr/>
          <p:nvPr/>
        </p:nvSpPr>
        <p:spPr>
          <a:xfrm>
            <a:off x="10284395"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0" name="Google Shape;2590;p9"/>
          <p:cNvSpPr/>
          <p:nvPr/>
        </p:nvSpPr>
        <p:spPr>
          <a:xfrm>
            <a:off x="10352771"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1" name="Google Shape;2591;p9"/>
          <p:cNvSpPr/>
          <p:nvPr/>
        </p:nvSpPr>
        <p:spPr>
          <a:xfrm>
            <a:off x="1035277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2" name="Google Shape;2592;p9"/>
          <p:cNvSpPr/>
          <p:nvPr/>
        </p:nvSpPr>
        <p:spPr>
          <a:xfrm>
            <a:off x="10665298"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3" name="Google Shape;2593;p9"/>
          <p:cNvSpPr/>
          <p:nvPr/>
        </p:nvSpPr>
        <p:spPr>
          <a:xfrm>
            <a:off x="10733674"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4" name="Google Shape;2594;p9"/>
          <p:cNvSpPr/>
          <p:nvPr/>
        </p:nvSpPr>
        <p:spPr>
          <a:xfrm>
            <a:off x="1073367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5" name="Google Shape;2595;p9"/>
          <p:cNvSpPr/>
          <p:nvPr/>
        </p:nvSpPr>
        <p:spPr>
          <a:xfrm>
            <a:off x="110462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6" name="Google Shape;2596;p9"/>
          <p:cNvSpPr/>
          <p:nvPr/>
        </p:nvSpPr>
        <p:spPr>
          <a:xfrm>
            <a:off x="111145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7" name="Google Shape;2597;p9"/>
          <p:cNvSpPr/>
          <p:nvPr/>
        </p:nvSpPr>
        <p:spPr>
          <a:xfrm>
            <a:off x="111145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8" name="Google Shape;2598;p9"/>
          <p:cNvSpPr/>
          <p:nvPr/>
        </p:nvSpPr>
        <p:spPr>
          <a:xfrm>
            <a:off x="11427105"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9" name="Google Shape;2599;p9"/>
          <p:cNvSpPr/>
          <p:nvPr/>
        </p:nvSpPr>
        <p:spPr>
          <a:xfrm>
            <a:off x="11495481"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0" name="Google Shape;2600;p9"/>
          <p:cNvSpPr/>
          <p:nvPr/>
        </p:nvSpPr>
        <p:spPr>
          <a:xfrm>
            <a:off x="1149548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1" name="Google Shape;2601;p9"/>
          <p:cNvSpPr/>
          <p:nvPr/>
        </p:nvSpPr>
        <p:spPr>
          <a:xfrm>
            <a:off x="118080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2" name="Google Shape;2602;p9"/>
          <p:cNvSpPr/>
          <p:nvPr/>
        </p:nvSpPr>
        <p:spPr>
          <a:xfrm>
            <a:off x="118763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3" name="Google Shape;2603;p9"/>
          <p:cNvSpPr/>
          <p:nvPr/>
        </p:nvSpPr>
        <p:spPr>
          <a:xfrm>
            <a:off x="118763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4" name="Google Shape;2604;p9"/>
          <p:cNvSpPr/>
          <p:nvPr/>
        </p:nvSpPr>
        <p:spPr>
          <a:xfrm>
            <a:off x="9522588"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5" name="Google Shape;2605;p9"/>
          <p:cNvSpPr/>
          <p:nvPr/>
        </p:nvSpPr>
        <p:spPr>
          <a:xfrm>
            <a:off x="9590964"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6" name="Google Shape;2606;p9"/>
          <p:cNvSpPr/>
          <p:nvPr/>
        </p:nvSpPr>
        <p:spPr>
          <a:xfrm>
            <a:off x="9590964"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7" name="Google Shape;2607;p9"/>
          <p:cNvSpPr/>
          <p:nvPr/>
        </p:nvSpPr>
        <p:spPr>
          <a:xfrm>
            <a:off x="9903491" y="495124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8" name="Google Shape;2608;p9"/>
          <p:cNvSpPr/>
          <p:nvPr/>
        </p:nvSpPr>
        <p:spPr>
          <a:xfrm>
            <a:off x="9971867" y="502003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9" name="Google Shape;2609;p9"/>
          <p:cNvSpPr/>
          <p:nvPr/>
        </p:nvSpPr>
        <p:spPr>
          <a:xfrm>
            <a:off x="9971867"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0" name="Google Shape;2610;p9"/>
          <p:cNvSpPr/>
          <p:nvPr/>
        </p:nvSpPr>
        <p:spPr>
          <a:xfrm>
            <a:off x="10284395"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1" name="Google Shape;2611;p9"/>
          <p:cNvSpPr/>
          <p:nvPr/>
        </p:nvSpPr>
        <p:spPr>
          <a:xfrm>
            <a:off x="10352771"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2" name="Google Shape;2612;p9"/>
          <p:cNvSpPr/>
          <p:nvPr/>
        </p:nvSpPr>
        <p:spPr>
          <a:xfrm>
            <a:off x="10352771"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3" name="Google Shape;2613;p9"/>
          <p:cNvSpPr/>
          <p:nvPr/>
        </p:nvSpPr>
        <p:spPr>
          <a:xfrm>
            <a:off x="10665298"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4" name="Google Shape;2614;p9"/>
          <p:cNvSpPr/>
          <p:nvPr/>
        </p:nvSpPr>
        <p:spPr>
          <a:xfrm>
            <a:off x="10733674"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5" name="Google Shape;2615;p9"/>
          <p:cNvSpPr/>
          <p:nvPr/>
        </p:nvSpPr>
        <p:spPr>
          <a:xfrm>
            <a:off x="10733674"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6" name="Google Shape;2616;p9"/>
          <p:cNvSpPr/>
          <p:nvPr/>
        </p:nvSpPr>
        <p:spPr>
          <a:xfrm>
            <a:off x="11046202" y="495124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7" name="Google Shape;2617;p9"/>
          <p:cNvSpPr/>
          <p:nvPr/>
        </p:nvSpPr>
        <p:spPr>
          <a:xfrm>
            <a:off x="11114578" y="502003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8" name="Google Shape;2618;p9"/>
          <p:cNvSpPr/>
          <p:nvPr/>
        </p:nvSpPr>
        <p:spPr>
          <a:xfrm>
            <a:off x="11114578"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9" name="Google Shape;2619;p9"/>
          <p:cNvSpPr/>
          <p:nvPr/>
        </p:nvSpPr>
        <p:spPr>
          <a:xfrm>
            <a:off x="11427105"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0" name="Google Shape;2620;p9"/>
          <p:cNvSpPr/>
          <p:nvPr/>
        </p:nvSpPr>
        <p:spPr>
          <a:xfrm>
            <a:off x="11495481"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1" name="Google Shape;2621;p9"/>
          <p:cNvSpPr/>
          <p:nvPr/>
        </p:nvSpPr>
        <p:spPr>
          <a:xfrm>
            <a:off x="11495481"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2" name="Google Shape;2622;p9"/>
          <p:cNvSpPr/>
          <p:nvPr/>
        </p:nvSpPr>
        <p:spPr>
          <a:xfrm>
            <a:off x="11808002" y="495124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3" name="Google Shape;2623;p9"/>
          <p:cNvSpPr/>
          <p:nvPr/>
        </p:nvSpPr>
        <p:spPr>
          <a:xfrm>
            <a:off x="11876378" y="502003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4" name="Google Shape;2624;p9"/>
          <p:cNvSpPr/>
          <p:nvPr/>
        </p:nvSpPr>
        <p:spPr>
          <a:xfrm>
            <a:off x="11876378"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5" name="Google Shape;2625;p9"/>
          <p:cNvSpPr/>
          <p:nvPr/>
        </p:nvSpPr>
        <p:spPr>
          <a:xfrm>
            <a:off x="9522588"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6" name="Google Shape;2626;p9"/>
          <p:cNvSpPr/>
          <p:nvPr/>
        </p:nvSpPr>
        <p:spPr>
          <a:xfrm>
            <a:off x="9590964"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7" name="Google Shape;2627;p9"/>
          <p:cNvSpPr/>
          <p:nvPr/>
        </p:nvSpPr>
        <p:spPr>
          <a:xfrm>
            <a:off x="9590964"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8" name="Google Shape;2628;p9"/>
          <p:cNvSpPr/>
          <p:nvPr/>
        </p:nvSpPr>
        <p:spPr>
          <a:xfrm>
            <a:off x="9903491" y="457037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9" name="Google Shape;2629;p9"/>
          <p:cNvSpPr/>
          <p:nvPr/>
        </p:nvSpPr>
        <p:spPr>
          <a:xfrm>
            <a:off x="9971867" y="463917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0" name="Google Shape;2630;p9"/>
          <p:cNvSpPr/>
          <p:nvPr/>
        </p:nvSpPr>
        <p:spPr>
          <a:xfrm>
            <a:off x="9971867"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1" name="Google Shape;2631;p9"/>
          <p:cNvSpPr/>
          <p:nvPr/>
        </p:nvSpPr>
        <p:spPr>
          <a:xfrm>
            <a:off x="10284395" y="457037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2" name="Google Shape;2632;p9"/>
          <p:cNvSpPr/>
          <p:nvPr/>
        </p:nvSpPr>
        <p:spPr>
          <a:xfrm>
            <a:off x="10352771" y="463917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3" name="Google Shape;2633;p9"/>
          <p:cNvSpPr/>
          <p:nvPr/>
        </p:nvSpPr>
        <p:spPr>
          <a:xfrm>
            <a:off x="10352771"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4" name="Google Shape;2634;p9"/>
          <p:cNvSpPr/>
          <p:nvPr/>
        </p:nvSpPr>
        <p:spPr>
          <a:xfrm>
            <a:off x="10665298"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5" name="Google Shape;2635;p9"/>
          <p:cNvSpPr/>
          <p:nvPr/>
        </p:nvSpPr>
        <p:spPr>
          <a:xfrm>
            <a:off x="10733674"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6" name="Google Shape;2636;p9"/>
          <p:cNvSpPr/>
          <p:nvPr/>
        </p:nvSpPr>
        <p:spPr>
          <a:xfrm>
            <a:off x="10733674"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7" name="Google Shape;2637;p9"/>
          <p:cNvSpPr/>
          <p:nvPr/>
        </p:nvSpPr>
        <p:spPr>
          <a:xfrm>
            <a:off x="11046202"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8" name="Google Shape;2638;p9"/>
          <p:cNvSpPr/>
          <p:nvPr/>
        </p:nvSpPr>
        <p:spPr>
          <a:xfrm>
            <a:off x="11114578"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9" name="Google Shape;2639;p9"/>
          <p:cNvSpPr/>
          <p:nvPr/>
        </p:nvSpPr>
        <p:spPr>
          <a:xfrm>
            <a:off x="11114578"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0" name="Google Shape;2640;p9"/>
          <p:cNvSpPr/>
          <p:nvPr/>
        </p:nvSpPr>
        <p:spPr>
          <a:xfrm>
            <a:off x="11427105"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1" name="Google Shape;2641;p9"/>
          <p:cNvSpPr/>
          <p:nvPr/>
        </p:nvSpPr>
        <p:spPr>
          <a:xfrm>
            <a:off x="11495481"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2" name="Google Shape;2642;p9"/>
          <p:cNvSpPr/>
          <p:nvPr/>
        </p:nvSpPr>
        <p:spPr>
          <a:xfrm>
            <a:off x="11495481"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3" name="Google Shape;2643;p9"/>
          <p:cNvSpPr/>
          <p:nvPr/>
        </p:nvSpPr>
        <p:spPr>
          <a:xfrm>
            <a:off x="11808002" y="457037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4" name="Google Shape;2644;p9"/>
          <p:cNvSpPr/>
          <p:nvPr/>
        </p:nvSpPr>
        <p:spPr>
          <a:xfrm>
            <a:off x="11876378" y="463917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5" name="Google Shape;2645;p9"/>
          <p:cNvSpPr/>
          <p:nvPr/>
        </p:nvSpPr>
        <p:spPr>
          <a:xfrm>
            <a:off x="11876378" y="463917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6" name="Google Shape;2646;p9"/>
          <p:cNvSpPr/>
          <p:nvPr/>
        </p:nvSpPr>
        <p:spPr>
          <a:xfrm>
            <a:off x="9522588" y="418951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7" name="Google Shape;2647;p9"/>
          <p:cNvSpPr/>
          <p:nvPr/>
        </p:nvSpPr>
        <p:spPr>
          <a:xfrm>
            <a:off x="9590964" y="425831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8" name="Google Shape;2648;p9"/>
          <p:cNvSpPr/>
          <p:nvPr/>
        </p:nvSpPr>
        <p:spPr>
          <a:xfrm>
            <a:off x="9590964"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9" name="Google Shape;2649;p9"/>
          <p:cNvSpPr/>
          <p:nvPr/>
        </p:nvSpPr>
        <p:spPr>
          <a:xfrm>
            <a:off x="9903491" y="418951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0" name="Google Shape;2650;p9"/>
          <p:cNvSpPr/>
          <p:nvPr/>
        </p:nvSpPr>
        <p:spPr>
          <a:xfrm>
            <a:off x="9971867" y="425831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1" name="Google Shape;2651;p9"/>
          <p:cNvSpPr/>
          <p:nvPr/>
        </p:nvSpPr>
        <p:spPr>
          <a:xfrm>
            <a:off x="9971867"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2" name="Google Shape;2652;p9"/>
          <p:cNvSpPr/>
          <p:nvPr/>
        </p:nvSpPr>
        <p:spPr>
          <a:xfrm>
            <a:off x="10284395" y="418951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3" name="Google Shape;2653;p9"/>
          <p:cNvSpPr/>
          <p:nvPr/>
        </p:nvSpPr>
        <p:spPr>
          <a:xfrm>
            <a:off x="10352771" y="425831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4" name="Google Shape;2654;p9"/>
          <p:cNvSpPr/>
          <p:nvPr/>
        </p:nvSpPr>
        <p:spPr>
          <a:xfrm>
            <a:off x="10352771"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5" name="Google Shape;2655;p9"/>
          <p:cNvSpPr/>
          <p:nvPr/>
        </p:nvSpPr>
        <p:spPr>
          <a:xfrm>
            <a:off x="10665298"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6" name="Google Shape;2656;p9"/>
          <p:cNvSpPr/>
          <p:nvPr/>
        </p:nvSpPr>
        <p:spPr>
          <a:xfrm>
            <a:off x="10733674"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7" name="Google Shape;2657;p9"/>
          <p:cNvSpPr/>
          <p:nvPr/>
        </p:nvSpPr>
        <p:spPr>
          <a:xfrm>
            <a:off x="10733674"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8" name="Google Shape;2658;p9"/>
          <p:cNvSpPr/>
          <p:nvPr/>
        </p:nvSpPr>
        <p:spPr>
          <a:xfrm>
            <a:off x="11046202"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9" name="Google Shape;2659;p9"/>
          <p:cNvSpPr/>
          <p:nvPr/>
        </p:nvSpPr>
        <p:spPr>
          <a:xfrm>
            <a:off x="11114578"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0" name="Google Shape;2660;p9"/>
          <p:cNvSpPr/>
          <p:nvPr/>
        </p:nvSpPr>
        <p:spPr>
          <a:xfrm>
            <a:off x="11114578"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1" name="Google Shape;2661;p9"/>
          <p:cNvSpPr/>
          <p:nvPr/>
        </p:nvSpPr>
        <p:spPr>
          <a:xfrm>
            <a:off x="11427105"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2" name="Google Shape;2662;p9"/>
          <p:cNvSpPr/>
          <p:nvPr/>
        </p:nvSpPr>
        <p:spPr>
          <a:xfrm>
            <a:off x="11495481"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3" name="Google Shape;2663;p9"/>
          <p:cNvSpPr/>
          <p:nvPr/>
        </p:nvSpPr>
        <p:spPr>
          <a:xfrm>
            <a:off x="11495481"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4" name="Google Shape;2664;p9"/>
          <p:cNvSpPr/>
          <p:nvPr/>
        </p:nvSpPr>
        <p:spPr>
          <a:xfrm>
            <a:off x="11808002" y="418951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5" name="Google Shape;2665;p9"/>
          <p:cNvSpPr/>
          <p:nvPr/>
        </p:nvSpPr>
        <p:spPr>
          <a:xfrm>
            <a:off x="11876378" y="425831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6" name="Google Shape;2666;p9"/>
          <p:cNvSpPr/>
          <p:nvPr/>
        </p:nvSpPr>
        <p:spPr>
          <a:xfrm>
            <a:off x="11876378"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7" name="Google Shape;2667;p9"/>
          <p:cNvSpPr/>
          <p:nvPr/>
        </p:nvSpPr>
        <p:spPr>
          <a:xfrm>
            <a:off x="9522588"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8" name="Google Shape;2668;p9"/>
          <p:cNvSpPr/>
          <p:nvPr/>
        </p:nvSpPr>
        <p:spPr>
          <a:xfrm>
            <a:off x="9590964"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9" name="Google Shape;2669;p9"/>
          <p:cNvSpPr/>
          <p:nvPr/>
        </p:nvSpPr>
        <p:spPr>
          <a:xfrm>
            <a:off x="9590964"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0" name="Google Shape;2670;p9"/>
          <p:cNvSpPr/>
          <p:nvPr/>
        </p:nvSpPr>
        <p:spPr>
          <a:xfrm>
            <a:off x="9903491" y="304691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1" name="Google Shape;2671;p9"/>
          <p:cNvSpPr/>
          <p:nvPr/>
        </p:nvSpPr>
        <p:spPr>
          <a:xfrm>
            <a:off x="9971867" y="311571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2" name="Google Shape;2672;p9"/>
          <p:cNvSpPr/>
          <p:nvPr/>
        </p:nvSpPr>
        <p:spPr>
          <a:xfrm>
            <a:off x="9971867"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3" name="Google Shape;2673;p9"/>
          <p:cNvSpPr/>
          <p:nvPr/>
        </p:nvSpPr>
        <p:spPr>
          <a:xfrm>
            <a:off x="10284395" y="304691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4" name="Google Shape;2674;p9"/>
          <p:cNvSpPr/>
          <p:nvPr/>
        </p:nvSpPr>
        <p:spPr>
          <a:xfrm>
            <a:off x="10352771" y="311571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5" name="Google Shape;2675;p9"/>
          <p:cNvSpPr/>
          <p:nvPr/>
        </p:nvSpPr>
        <p:spPr>
          <a:xfrm>
            <a:off x="10352771"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6" name="Google Shape;2676;p9"/>
          <p:cNvSpPr/>
          <p:nvPr/>
        </p:nvSpPr>
        <p:spPr>
          <a:xfrm>
            <a:off x="10665298" y="304691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7" name="Google Shape;2677;p9"/>
          <p:cNvSpPr/>
          <p:nvPr/>
        </p:nvSpPr>
        <p:spPr>
          <a:xfrm>
            <a:off x="10733674" y="311571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8" name="Google Shape;2678;p9"/>
          <p:cNvSpPr/>
          <p:nvPr/>
        </p:nvSpPr>
        <p:spPr>
          <a:xfrm>
            <a:off x="10733674"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9" name="Google Shape;2679;p9"/>
          <p:cNvSpPr/>
          <p:nvPr/>
        </p:nvSpPr>
        <p:spPr>
          <a:xfrm>
            <a:off x="11046202" y="304691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0" name="Google Shape;2680;p9"/>
          <p:cNvSpPr/>
          <p:nvPr/>
        </p:nvSpPr>
        <p:spPr>
          <a:xfrm>
            <a:off x="11114578" y="311571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1" name="Google Shape;2681;p9"/>
          <p:cNvSpPr/>
          <p:nvPr/>
        </p:nvSpPr>
        <p:spPr>
          <a:xfrm>
            <a:off x="11114578"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2" name="Google Shape;2682;p9"/>
          <p:cNvSpPr/>
          <p:nvPr/>
        </p:nvSpPr>
        <p:spPr>
          <a:xfrm>
            <a:off x="11427105"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3" name="Google Shape;2683;p9"/>
          <p:cNvSpPr/>
          <p:nvPr/>
        </p:nvSpPr>
        <p:spPr>
          <a:xfrm>
            <a:off x="11495481"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4" name="Google Shape;2684;p9"/>
          <p:cNvSpPr/>
          <p:nvPr/>
        </p:nvSpPr>
        <p:spPr>
          <a:xfrm>
            <a:off x="11495481"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5" name="Google Shape;2685;p9"/>
          <p:cNvSpPr/>
          <p:nvPr/>
        </p:nvSpPr>
        <p:spPr>
          <a:xfrm>
            <a:off x="11808002" y="304691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6" name="Google Shape;2686;p9"/>
          <p:cNvSpPr/>
          <p:nvPr/>
        </p:nvSpPr>
        <p:spPr>
          <a:xfrm>
            <a:off x="11876378" y="311571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7" name="Google Shape;2687;p9"/>
          <p:cNvSpPr/>
          <p:nvPr/>
        </p:nvSpPr>
        <p:spPr>
          <a:xfrm>
            <a:off x="11876378" y="311571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8" name="Google Shape;2688;p9"/>
          <p:cNvSpPr/>
          <p:nvPr/>
        </p:nvSpPr>
        <p:spPr>
          <a:xfrm>
            <a:off x="9522588" y="266605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9" name="Google Shape;2689;p9"/>
          <p:cNvSpPr/>
          <p:nvPr/>
        </p:nvSpPr>
        <p:spPr>
          <a:xfrm>
            <a:off x="9590964" y="273485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0" name="Google Shape;2690;p9"/>
          <p:cNvSpPr/>
          <p:nvPr/>
        </p:nvSpPr>
        <p:spPr>
          <a:xfrm>
            <a:off x="9590964"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1" name="Google Shape;2691;p9"/>
          <p:cNvSpPr/>
          <p:nvPr/>
        </p:nvSpPr>
        <p:spPr>
          <a:xfrm>
            <a:off x="9903491"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2" name="Google Shape;2692;p9"/>
          <p:cNvSpPr/>
          <p:nvPr/>
        </p:nvSpPr>
        <p:spPr>
          <a:xfrm>
            <a:off x="9971867"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3" name="Google Shape;2693;p9"/>
          <p:cNvSpPr/>
          <p:nvPr/>
        </p:nvSpPr>
        <p:spPr>
          <a:xfrm>
            <a:off x="9971867"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4" name="Google Shape;2694;p9"/>
          <p:cNvSpPr/>
          <p:nvPr/>
        </p:nvSpPr>
        <p:spPr>
          <a:xfrm>
            <a:off x="10284395"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5" name="Google Shape;2695;p9"/>
          <p:cNvSpPr/>
          <p:nvPr/>
        </p:nvSpPr>
        <p:spPr>
          <a:xfrm>
            <a:off x="10352771"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6" name="Google Shape;2696;p9"/>
          <p:cNvSpPr/>
          <p:nvPr/>
        </p:nvSpPr>
        <p:spPr>
          <a:xfrm>
            <a:off x="10352771"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7" name="Google Shape;2697;p9"/>
          <p:cNvSpPr/>
          <p:nvPr/>
        </p:nvSpPr>
        <p:spPr>
          <a:xfrm>
            <a:off x="10665298" y="2666053"/>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8" name="Google Shape;2698;p9"/>
          <p:cNvSpPr/>
          <p:nvPr/>
        </p:nvSpPr>
        <p:spPr>
          <a:xfrm>
            <a:off x="10733674" y="2734850"/>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9" name="Google Shape;2699;p9"/>
          <p:cNvSpPr/>
          <p:nvPr/>
        </p:nvSpPr>
        <p:spPr>
          <a:xfrm>
            <a:off x="10733674"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0" name="Google Shape;2700;p9"/>
          <p:cNvSpPr/>
          <p:nvPr/>
        </p:nvSpPr>
        <p:spPr>
          <a:xfrm>
            <a:off x="11046202" y="266605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1" name="Google Shape;2701;p9"/>
          <p:cNvSpPr/>
          <p:nvPr/>
        </p:nvSpPr>
        <p:spPr>
          <a:xfrm>
            <a:off x="11114578" y="273485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2" name="Google Shape;2702;p9"/>
          <p:cNvSpPr/>
          <p:nvPr/>
        </p:nvSpPr>
        <p:spPr>
          <a:xfrm>
            <a:off x="11114578"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3" name="Google Shape;2703;p9"/>
          <p:cNvSpPr/>
          <p:nvPr/>
        </p:nvSpPr>
        <p:spPr>
          <a:xfrm>
            <a:off x="11427105" y="266605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4" name="Google Shape;2704;p9"/>
          <p:cNvSpPr/>
          <p:nvPr/>
        </p:nvSpPr>
        <p:spPr>
          <a:xfrm>
            <a:off x="11495481" y="273485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5" name="Google Shape;2705;p9"/>
          <p:cNvSpPr/>
          <p:nvPr/>
        </p:nvSpPr>
        <p:spPr>
          <a:xfrm>
            <a:off x="11495481"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6" name="Google Shape;2706;p9"/>
          <p:cNvSpPr/>
          <p:nvPr/>
        </p:nvSpPr>
        <p:spPr>
          <a:xfrm>
            <a:off x="11808002" y="266605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7" name="Google Shape;2707;p9"/>
          <p:cNvSpPr/>
          <p:nvPr/>
        </p:nvSpPr>
        <p:spPr>
          <a:xfrm>
            <a:off x="11876378" y="273485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8" name="Google Shape;2708;p9"/>
          <p:cNvSpPr/>
          <p:nvPr/>
        </p:nvSpPr>
        <p:spPr>
          <a:xfrm>
            <a:off x="11876378" y="273485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9" name="Google Shape;2709;p9"/>
          <p:cNvSpPr/>
          <p:nvPr/>
        </p:nvSpPr>
        <p:spPr>
          <a:xfrm>
            <a:off x="9522588" y="228518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0" name="Google Shape;2710;p9"/>
          <p:cNvSpPr/>
          <p:nvPr/>
        </p:nvSpPr>
        <p:spPr>
          <a:xfrm>
            <a:off x="9590964" y="235398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1" name="Google Shape;2711;p9"/>
          <p:cNvSpPr/>
          <p:nvPr/>
        </p:nvSpPr>
        <p:spPr>
          <a:xfrm>
            <a:off x="9590964"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2" name="Google Shape;2712;p9"/>
          <p:cNvSpPr/>
          <p:nvPr/>
        </p:nvSpPr>
        <p:spPr>
          <a:xfrm>
            <a:off x="9903491"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3" name="Google Shape;2713;p9"/>
          <p:cNvSpPr/>
          <p:nvPr/>
        </p:nvSpPr>
        <p:spPr>
          <a:xfrm>
            <a:off x="9971867"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4" name="Google Shape;2714;p9"/>
          <p:cNvSpPr/>
          <p:nvPr/>
        </p:nvSpPr>
        <p:spPr>
          <a:xfrm>
            <a:off x="9971867"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5" name="Google Shape;2715;p9"/>
          <p:cNvSpPr/>
          <p:nvPr/>
        </p:nvSpPr>
        <p:spPr>
          <a:xfrm>
            <a:off x="10284395"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6" name="Google Shape;2716;p9"/>
          <p:cNvSpPr/>
          <p:nvPr/>
        </p:nvSpPr>
        <p:spPr>
          <a:xfrm>
            <a:off x="10352771"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7" name="Google Shape;2717;p9"/>
          <p:cNvSpPr/>
          <p:nvPr/>
        </p:nvSpPr>
        <p:spPr>
          <a:xfrm>
            <a:off x="10352771"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8" name="Google Shape;2718;p9"/>
          <p:cNvSpPr/>
          <p:nvPr/>
        </p:nvSpPr>
        <p:spPr>
          <a:xfrm>
            <a:off x="10665298"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9" name="Google Shape;2719;p9"/>
          <p:cNvSpPr/>
          <p:nvPr/>
        </p:nvSpPr>
        <p:spPr>
          <a:xfrm>
            <a:off x="10733674"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0" name="Google Shape;2720;p9"/>
          <p:cNvSpPr/>
          <p:nvPr/>
        </p:nvSpPr>
        <p:spPr>
          <a:xfrm>
            <a:off x="10733674"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1" name="Google Shape;2721;p9"/>
          <p:cNvSpPr/>
          <p:nvPr/>
        </p:nvSpPr>
        <p:spPr>
          <a:xfrm>
            <a:off x="11046202" y="2285189"/>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2" name="Google Shape;2722;p9"/>
          <p:cNvSpPr/>
          <p:nvPr/>
        </p:nvSpPr>
        <p:spPr>
          <a:xfrm>
            <a:off x="11114578" y="2353986"/>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3" name="Google Shape;2723;p9"/>
          <p:cNvSpPr/>
          <p:nvPr/>
        </p:nvSpPr>
        <p:spPr>
          <a:xfrm>
            <a:off x="11114578"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4" name="Google Shape;2724;p9"/>
          <p:cNvSpPr/>
          <p:nvPr/>
        </p:nvSpPr>
        <p:spPr>
          <a:xfrm>
            <a:off x="11427105" y="228518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5" name="Google Shape;2725;p9"/>
          <p:cNvSpPr/>
          <p:nvPr/>
        </p:nvSpPr>
        <p:spPr>
          <a:xfrm>
            <a:off x="11495481" y="235398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6" name="Google Shape;2726;p9"/>
          <p:cNvSpPr/>
          <p:nvPr/>
        </p:nvSpPr>
        <p:spPr>
          <a:xfrm>
            <a:off x="11495481"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7" name="Google Shape;2727;p9"/>
          <p:cNvSpPr/>
          <p:nvPr/>
        </p:nvSpPr>
        <p:spPr>
          <a:xfrm>
            <a:off x="11808002" y="228518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8" name="Google Shape;2728;p9"/>
          <p:cNvSpPr/>
          <p:nvPr/>
        </p:nvSpPr>
        <p:spPr>
          <a:xfrm>
            <a:off x="11876378" y="235398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9" name="Google Shape;2729;p9"/>
          <p:cNvSpPr/>
          <p:nvPr/>
        </p:nvSpPr>
        <p:spPr>
          <a:xfrm>
            <a:off x="11876378" y="235398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0" name="Google Shape;2730;p9"/>
          <p:cNvSpPr/>
          <p:nvPr/>
        </p:nvSpPr>
        <p:spPr>
          <a:xfrm>
            <a:off x="9522588" y="190432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1" name="Google Shape;2731;p9"/>
          <p:cNvSpPr/>
          <p:nvPr/>
        </p:nvSpPr>
        <p:spPr>
          <a:xfrm>
            <a:off x="9590964" y="197312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2" name="Google Shape;2732;p9"/>
          <p:cNvSpPr/>
          <p:nvPr/>
        </p:nvSpPr>
        <p:spPr>
          <a:xfrm>
            <a:off x="9590964"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3" name="Google Shape;2733;p9"/>
          <p:cNvSpPr/>
          <p:nvPr/>
        </p:nvSpPr>
        <p:spPr>
          <a:xfrm>
            <a:off x="9903491"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4" name="Google Shape;2734;p9"/>
          <p:cNvSpPr/>
          <p:nvPr/>
        </p:nvSpPr>
        <p:spPr>
          <a:xfrm>
            <a:off x="9971867"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5" name="Google Shape;2735;p9"/>
          <p:cNvSpPr/>
          <p:nvPr/>
        </p:nvSpPr>
        <p:spPr>
          <a:xfrm>
            <a:off x="9971867"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6" name="Google Shape;2736;p9"/>
          <p:cNvSpPr/>
          <p:nvPr/>
        </p:nvSpPr>
        <p:spPr>
          <a:xfrm>
            <a:off x="10284395"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7" name="Google Shape;2737;p9"/>
          <p:cNvSpPr/>
          <p:nvPr/>
        </p:nvSpPr>
        <p:spPr>
          <a:xfrm>
            <a:off x="10352771"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8" name="Google Shape;2738;p9"/>
          <p:cNvSpPr/>
          <p:nvPr/>
        </p:nvSpPr>
        <p:spPr>
          <a:xfrm>
            <a:off x="10352771"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9" name="Google Shape;2739;p9"/>
          <p:cNvSpPr/>
          <p:nvPr/>
        </p:nvSpPr>
        <p:spPr>
          <a:xfrm>
            <a:off x="10665298"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0" name="Google Shape;2740;p9"/>
          <p:cNvSpPr/>
          <p:nvPr/>
        </p:nvSpPr>
        <p:spPr>
          <a:xfrm>
            <a:off x="10733674"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1" name="Google Shape;2741;p9"/>
          <p:cNvSpPr/>
          <p:nvPr/>
        </p:nvSpPr>
        <p:spPr>
          <a:xfrm>
            <a:off x="10733674"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2" name="Google Shape;2742;p9"/>
          <p:cNvSpPr/>
          <p:nvPr/>
        </p:nvSpPr>
        <p:spPr>
          <a:xfrm>
            <a:off x="11046202" y="190432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3" name="Google Shape;2743;p9"/>
          <p:cNvSpPr/>
          <p:nvPr/>
        </p:nvSpPr>
        <p:spPr>
          <a:xfrm>
            <a:off x="11114578" y="197312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4" name="Google Shape;2744;p9"/>
          <p:cNvSpPr/>
          <p:nvPr/>
        </p:nvSpPr>
        <p:spPr>
          <a:xfrm>
            <a:off x="11114578"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5" name="Google Shape;2745;p9"/>
          <p:cNvSpPr/>
          <p:nvPr/>
        </p:nvSpPr>
        <p:spPr>
          <a:xfrm>
            <a:off x="11427105"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6" name="Google Shape;2746;p9"/>
          <p:cNvSpPr/>
          <p:nvPr/>
        </p:nvSpPr>
        <p:spPr>
          <a:xfrm>
            <a:off x="11495481"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7" name="Google Shape;2747;p9"/>
          <p:cNvSpPr/>
          <p:nvPr/>
        </p:nvSpPr>
        <p:spPr>
          <a:xfrm>
            <a:off x="11495481"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8" name="Google Shape;2748;p9"/>
          <p:cNvSpPr/>
          <p:nvPr/>
        </p:nvSpPr>
        <p:spPr>
          <a:xfrm>
            <a:off x="11808002" y="190432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9" name="Google Shape;2749;p9"/>
          <p:cNvSpPr/>
          <p:nvPr/>
        </p:nvSpPr>
        <p:spPr>
          <a:xfrm>
            <a:off x="11876378" y="197312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0" name="Google Shape;2750;p9"/>
          <p:cNvSpPr/>
          <p:nvPr/>
        </p:nvSpPr>
        <p:spPr>
          <a:xfrm>
            <a:off x="11876378" y="197312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1" name="Google Shape;2751;p9"/>
          <p:cNvSpPr/>
          <p:nvPr/>
        </p:nvSpPr>
        <p:spPr>
          <a:xfrm>
            <a:off x="9522588" y="1523459"/>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2" name="Google Shape;2752;p9"/>
          <p:cNvSpPr/>
          <p:nvPr/>
        </p:nvSpPr>
        <p:spPr>
          <a:xfrm>
            <a:off x="9590964" y="1592256"/>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3" name="Google Shape;2753;p9"/>
          <p:cNvSpPr/>
          <p:nvPr/>
        </p:nvSpPr>
        <p:spPr>
          <a:xfrm>
            <a:off x="9590964"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4" name="Google Shape;2754;p9"/>
          <p:cNvSpPr/>
          <p:nvPr/>
        </p:nvSpPr>
        <p:spPr>
          <a:xfrm>
            <a:off x="9903491" y="1523459"/>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5" name="Google Shape;2755;p9"/>
          <p:cNvSpPr/>
          <p:nvPr/>
        </p:nvSpPr>
        <p:spPr>
          <a:xfrm>
            <a:off x="9971867" y="1592256"/>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6" name="Google Shape;2756;p9"/>
          <p:cNvSpPr/>
          <p:nvPr/>
        </p:nvSpPr>
        <p:spPr>
          <a:xfrm>
            <a:off x="9971867"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7" name="Google Shape;2757;p9"/>
          <p:cNvSpPr/>
          <p:nvPr/>
        </p:nvSpPr>
        <p:spPr>
          <a:xfrm>
            <a:off x="10284395"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8" name="Google Shape;2758;p9"/>
          <p:cNvSpPr/>
          <p:nvPr/>
        </p:nvSpPr>
        <p:spPr>
          <a:xfrm>
            <a:off x="10352771"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9" name="Google Shape;2759;p9"/>
          <p:cNvSpPr/>
          <p:nvPr/>
        </p:nvSpPr>
        <p:spPr>
          <a:xfrm>
            <a:off x="10352771"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0" name="Google Shape;2760;p9"/>
          <p:cNvSpPr/>
          <p:nvPr/>
        </p:nvSpPr>
        <p:spPr>
          <a:xfrm>
            <a:off x="10665298"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1" name="Google Shape;2761;p9"/>
          <p:cNvSpPr/>
          <p:nvPr/>
        </p:nvSpPr>
        <p:spPr>
          <a:xfrm>
            <a:off x="10733674"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2" name="Google Shape;2762;p9"/>
          <p:cNvSpPr/>
          <p:nvPr/>
        </p:nvSpPr>
        <p:spPr>
          <a:xfrm>
            <a:off x="10733674"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3" name="Google Shape;2763;p9"/>
          <p:cNvSpPr/>
          <p:nvPr/>
        </p:nvSpPr>
        <p:spPr>
          <a:xfrm>
            <a:off x="11046202"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4" name="Google Shape;2764;p9"/>
          <p:cNvSpPr/>
          <p:nvPr/>
        </p:nvSpPr>
        <p:spPr>
          <a:xfrm>
            <a:off x="11114578"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5" name="Google Shape;2765;p9"/>
          <p:cNvSpPr/>
          <p:nvPr/>
        </p:nvSpPr>
        <p:spPr>
          <a:xfrm>
            <a:off x="11114578"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6" name="Google Shape;2766;p9"/>
          <p:cNvSpPr/>
          <p:nvPr/>
        </p:nvSpPr>
        <p:spPr>
          <a:xfrm>
            <a:off x="11427105"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7" name="Google Shape;2767;p9"/>
          <p:cNvSpPr/>
          <p:nvPr/>
        </p:nvSpPr>
        <p:spPr>
          <a:xfrm>
            <a:off x="11495481"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8" name="Google Shape;2768;p9"/>
          <p:cNvSpPr/>
          <p:nvPr/>
        </p:nvSpPr>
        <p:spPr>
          <a:xfrm>
            <a:off x="11495481"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9" name="Google Shape;2769;p9"/>
          <p:cNvSpPr/>
          <p:nvPr/>
        </p:nvSpPr>
        <p:spPr>
          <a:xfrm>
            <a:off x="11808002" y="1523459"/>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0" name="Google Shape;2770;p9"/>
          <p:cNvSpPr/>
          <p:nvPr/>
        </p:nvSpPr>
        <p:spPr>
          <a:xfrm>
            <a:off x="11876378" y="1592256"/>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1" name="Google Shape;2771;p9"/>
          <p:cNvSpPr/>
          <p:nvPr/>
        </p:nvSpPr>
        <p:spPr>
          <a:xfrm>
            <a:off x="11876378"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2" name="Google Shape;2772;p9"/>
          <p:cNvSpPr/>
          <p:nvPr/>
        </p:nvSpPr>
        <p:spPr>
          <a:xfrm>
            <a:off x="9522588"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3" name="Google Shape;2773;p9"/>
          <p:cNvSpPr/>
          <p:nvPr/>
        </p:nvSpPr>
        <p:spPr>
          <a:xfrm>
            <a:off x="9590964"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4" name="Google Shape;2774;p9"/>
          <p:cNvSpPr/>
          <p:nvPr/>
        </p:nvSpPr>
        <p:spPr>
          <a:xfrm>
            <a:off x="9590964"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5" name="Google Shape;2775;p9"/>
          <p:cNvSpPr/>
          <p:nvPr/>
        </p:nvSpPr>
        <p:spPr>
          <a:xfrm>
            <a:off x="9903491"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6" name="Google Shape;2776;p9"/>
          <p:cNvSpPr/>
          <p:nvPr/>
        </p:nvSpPr>
        <p:spPr>
          <a:xfrm>
            <a:off x="9971867"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7" name="Google Shape;2777;p9"/>
          <p:cNvSpPr/>
          <p:nvPr/>
        </p:nvSpPr>
        <p:spPr>
          <a:xfrm>
            <a:off x="9971867"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8" name="Google Shape;2778;p9"/>
          <p:cNvSpPr/>
          <p:nvPr/>
        </p:nvSpPr>
        <p:spPr>
          <a:xfrm>
            <a:off x="10284395"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9" name="Google Shape;2779;p9"/>
          <p:cNvSpPr/>
          <p:nvPr/>
        </p:nvSpPr>
        <p:spPr>
          <a:xfrm>
            <a:off x="10352771"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0" name="Google Shape;2780;p9"/>
          <p:cNvSpPr/>
          <p:nvPr/>
        </p:nvSpPr>
        <p:spPr>
          <a:xfrm>
            <a:off x="10352771"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1" name="Google Shape;2781;p9"/>
          <p:cNvSpPr/>
          <p:nvPr/>
        </p:nvSpPr>
        <p:spPr>
          <a:xfrm>
            <a:off x="10665298"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2" name="Google Shape;2782;p9"/>
          <p:cNvSpPr/>
          <p:nvPr/>
        </p:nvSpPr>
        <p:spPr>
          <a:xfrm>
            <a:off x="10733674"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3" name="Google Shape;2783;p9"/>
          <p:cNvSpPr/>
          <p:nvPr/>
        </p:nvSpPr>
        <p:spPr>
          <a:xfrm>
            <a:off x="10733674"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4" name="Google Shape;2784;p9"/>
          <p:cNvSpPr/>
          <p:nvPr/>
        </p:nvSpPr>
        <p:spPr>
          <a:xfrm>
            <a:off x="11046202"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5" name="Google Shape;2785;p9"/>
          <p:cNvSpPr/>
          <p:nvPr/>
        </p:nvSpPr>
        <p:spPr>
          <a:xfrm>
            <a:off x="11114578"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6" name="Google Shape;2786;p9"/>
          <p:cNvSpPr/>
          <p:nvPr/>
        </p:nvSpPr>
        <p:spPr>
          <a:xfrm>
            <a:off x="1111457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7" name="Google Shape;2787;p9"/>
          <p:cNvSpPr/>
          <p:nvPr/>
        </p:nvSpPr>
        <p:spPr>
          <a:xfrm>
            <a:off x="11427105"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8" name="Google Shape;2788;p9"/>
          <p:cNvSpPr/>
          <p:nvPr/>
        </p:nvSpPr>
        <p:spPr>
          <a:xfrm>
            <a:off x="11495481"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9" name="Google Shape;2789;p9"/>
          <p:cNvSpPr/>
          <p:nvPr/>
        </p:nvSpPr>
        <p:spPr>
          <a:xfrm>
            <a:off x="11495481"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0" name="Google Shape;2790;p9"/>
          <p:cNvSpPr/>
          <p:nvPr/>
        </p:nvSpPr>
        <p:spPr>
          <a:xfrm>
            <a:off x="11808002"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1" name="Google Shape;2791;p9"/>
          <p:cNvSpPr/>
          <p:nvPr/>
        </p:nvSpPr>
        <p:spPr>
          <a:xfrm>
            <a:off x="11876378"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2" name="Google Shape;2792;p9"/>
          <p:cNvSpPr/>
          <p:nvPr/>
        </p:nvSpPr>
        <p:spPr>
          <a:xfrm>
            <a:off x="1187637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3" name="Google Shape;2793;p9"/>
          <p:cNvSpPr/>
          <p:nvPr/>
        </p:nvSpPr>
        <p:spPr>
          <a:xfrm>
            <a:off x="9522588"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4" name="Google Shape;2794;p9"/>
          <p:cNvSpPr/>
          <p:nvPr/>
        </p:nvSpPr>
        <p:spPr>
          <a:xfrm>
            <a:off x="9590964"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5" name="Google Shape;2795;p9"/>
          <p:cNvSpPr/>
          <p:nvPr/>
        </p:nvSpPr>
        <p:spPr>
          <a:xfrm>
            <a:off x="9590964"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6" name="Google Shape;2796;p9"/>
          <p:cNvSpPr/>
          <p:nvPr/>
        </p:nvSpPr>
        <p:spPr>
          <a:xfrm>
            <a:off x="9903491"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7" name="Google Shape;2797;p9"/>
          <p:cNvSpPr/>
          <p:nvPr/>
        </p:nvSpPr>
        <p:spPr>
          <a:xfrm>
            <a:off x="9971867"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8" name="Google Shape;2798;p9"/>
          <p:cNvSpPr/>
          <p:nvPr/>
        </p:nvSpPr>
        <p:spPr>
          <a:xfrm>
            <a:off x="9971867"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9" name="Google Shape;2799;p9"/>
          <p:cNvSpPr/>
          <p:nvPr/>
        </p:nvSpPr>
        <p:spPr>
          <a:xfrm>
            <a:off x="10284395"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0" name="Google Shape;2800;p9"/>
          <p:cNvSpPr/>
          <p:nvPr/>
        </p:nvSpPr>
        <p:spPr>
          <a:xfrm>
            <a:off x="10352771"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1" name="Google Shape;2801;p9"/>
          <p:cNvSpPr/>
          <p:nvPr/>
        </p:nvSpPr>
        <p:spPr>
          <a:xfrm>
            <a:off x="10352771"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2" name="Google Shape;2802;p9"/>
          <p:cNvSpPr/>
          <p:nvPr/>
        </p:nvSpPr>
        <p:spPr>
          <a:xfrm>
            <a:off x="10665298"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3" name="Google Shape;2803;p9"/>
          <p:cNvSpPr/>
          <p:nvPr/>
        </p:nvSpPr>
        <p:spPr>
          <a:xfrm>
            <a:off x="10733674"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4" name="Google Shape;2804;p9"/>
          <p:cNvSpPr/>
          <p:nvPr/>
        </p:nvSpPr>
        <p:spPr>
          <a:xfrm>
            <a:off x="10733674"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5" name="Google Shape;2805;p9"/>
          <p:cNvSpPr/>
          <p:nvPr/>
        </p:nvSpPr>
        <p:spPr>
          <a:xfrm>
            <a:off x="11046202"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6" name="Google Shape;2806;p9"/>
          <p:cNvSpPr/>
          <p:nvPr/>
        </p:nvSpPr>
        <p:spPr>
          <a:xfrm>
            <a:off x="11114578"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7" name="Google Shape;2807;p9"/>
          <p:cNvSpPr/>
          <p:nvPr/>
        </p:nvSpPr>
        <p:spPr>
          <a:xfrm>
            <a:off x="1111457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8" name="Google Shape;2808;p9"/>
          <p:cNvSpPr/>
          <p:nvPr/>
        </p:nvSpPr>
        <p:spPr>
          <a:xfrm>
            <a:off x="11427105"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9" name="Google Shape;2809;p9"/>
          <p:cNvSpPr/>
          <p:nvPr/>
        </p:nvSpPr>
        <p:spPr>
          <a:xfrm>
            <a:off x="11495481"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0" name="Google Shape;2810;p9"/>
          <p:cNvSpPr/>
          <p:nvPr/>
        </p:nvSpPr>
        <p:spPr>
          <a:xfrm>
            <a:off x="11495481"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1" name="Google Shape;2811;p9"/>
          <p:cNvSpPr/>
          <p:nvPr/>
        </p:nvSpPr>
        <p:spPr>
          <a:xfrm>
            <a:off x="11808002"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2" name="Google Shape;2812;p9"/>
          <p:cNvSpPr/>
          <p:nvPr/>
        </p:nvSpPr>
        <p:spPr>
          <a:xfrm>
            <a:off x="11876378"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3" name="Google Shape;2813;p9"/>
          <p:cNvSpPr/>
          <p:nvPr/>
        </p:nvSpPr>
        <p:spPr>
          <a:xfrm>
            <a:off x="1187637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4" name="Google Shape;2814;p9"/>
          <p:cNvSpPr/>
          <p:nvPr/>
        </p:nvSpPr>
        <p:spPr>
          <a:xfrm>
            <a:off x="9522588"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5" name="Google Shape;2815;p9"/>
          <p:cNvSpPr/>
          <p:nvPr/>
        </p:nvSpPr>
        <p:spPr>
          <a:xfrm>
            <a:off x="9590964"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6" name="Google Shape;2816;p9"/>
          <p:cNvSpPr/>
          <p:nvPr/>
        </p:nvSpPr>
        <p:spPr>
          <a:xfrm>
            <a:off x="959096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7" name="Google Shape;2817;p9"/>
          <p:cNvSpPr/>
          <p:nvPr/>
        </p:nvSpPr>
        <p:spPr>
          <a:xfrm>
            <a:off x="9903491"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8" name="Google Shape;2818;p9"/>
          <p:cNvSpPr/>
          <p:nvPr/>
        </p:nvSpPr>
        <p:spPr>
          <a:xfrm>
            <a:off x="9971867"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9" name="Google Shape;2819;p9"/>
          <p:cNvSpPr/>
          <p:nvPr/>
        </p:nvSpPr>
        <p:spPr>
          <a:xfrm>
            <a:off x="997186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0" name="Google Shape;2820;p9"/>
          <p:cNvSpPr/>
          <p:nvPr/>
        </p:nvSpPr>
        <p:spPr>
          <a:xfrm>
            <a:off x="10284395" y="380865"/>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1" name="Google Shape;2821;p9"/>
          <p:cNvSpPr/>
          <p:nvPr/>
        </p:nvSpPr>
        <p:spPr>
          <a:xfrm>
            <a:off x="10352771" y="449662"/>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2" name="Google Shape;2822;p9"/>
          <p:cNvSpPr/>
          <p:nvPr/>
        </p:nvSpPr>
        <p:spPr>
          <a:xfrm>
            <a:off x="1035277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3" name="Google Shape;2823;p9"/>
          <p:cNvSpPr/>
          <p:nvPr/>
        </p:nvSpPr>
        <p:spPr>
          <a:xfrm>
            <a:off x="10665298"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4" name="Google Shape;2824;p9"/>
          <p:cNvSpPr/>
          <p:nvPr/>
        </p:nvSpPr>
        <p:spPr>
          <a:xfrm>
            <a:off x="10733674"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5" name="Google Shape;2825;p9"/>
          <p:cNvSpPr/>
          <p:nvPr/>
        </p:nvSpPr>
        <p:spPr>
          <a:xfrm>
            <a:off x="1073367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6" name="Google Shape;2826;p9"/>
          <p:cNvSpPr/>
          <p:nvPr/>
        </p:nvSpPr>
        <p:spPr>
          <a:xfrm>
            <a:off x="11046202"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7" name="Google Shape;2827;p9"/>
          <p:cNvSpPr/>
          <p:nvPr/>
        </p:nvSpPr>
        <p:spPr>
          <a:xfrm>
            <a:off x="11114578"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8" name="Google Shape;2828;p9"/>
          <p:cNvSpPr/>
          <p:nvPr/>
        </p:nvSpPr>
        <p:spPr>
          <a:xfrm>
            <a:off x="1111457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9" name="Google Shape;2829;p9"/>
          <p:cNvSpPr/>
          <p:nvPr/>
        </p:nvSpPr>
        <p:spPr>
          <a:xfrm>
            <a:off x="11427105"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0" name="Google Shape;2830;p9"/>
          <p:cNvSpPr/>
          <p:nvPr/>
        </p:nvSpPr>
        <p:spPr>
          <a:xfrm>
            <a:off x="11495481"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1" name="Google Shape;2831;p9"/>
          <p:cNvSpPr/>
          <p:nvPr/>
        </p:nvSpPr>
        <p:spPr>
          <a:xfrm>
            <a:off x="1149548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2" name="Google Shape;2832;p9"/>
          <p:cNvSpPr/>
          <p:nvPr/>
        </p:nvSpPr>
        <p:spPr>
          <a:xfrm>
            <a:off x="11808002"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3" name="Google Shape;2833;p9"/>
          <p:cNvSpPr/>
          <p:nvPr/>
        </p:nvSpPr>
        <p:spPr>
          <a:xfrm>
            <a:off x="11876378"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4" name="Google Shape;2834;p9"/>
          <p:cNvSpPr/>
          <p:nvPr/>
        </p:nvSpPr>
        <p:spPr>
          <a:xfrm>
            <a:off x="1187637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5" name="Google Shape;2835;p9"/>
          <p:cNvSpPr/>
          <p:nvPr/>
        </p:nvSpPr>
        <p:spPr>
          <a:xfrm>
            <a:off x="952258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6" name="Google Shape;2836;p9"/>
          <p:cNvSpPr/>
          <p:nvPr/>
        </p:nvSpPr>
        <p:spPr>
          <a:xfrm>
            <a:off x="959096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7" name="Google Shape;2837;p9"/>
          <p:cNvSpPr/>
          <p:nvPr/>
        </p:nvSpPr>
        <p:spPr>
          <a:xfrm>
            <a:off x="959096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8" name="Google Shape;2838;p9"/>
          <p:cNvSpPr/>
          <p:nvPr/>
        </p:nvSpPr>
        <p:spPr>
          <a:xfrm>
            <a:off x="9903491"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9" name="Google Shape;2839;p9"/>
          <p:cNvSpPr/>
          <p:nvPr/>
        </p:nvSpPr>
        <p:spPr>
          <a:xfrm>
            <a:off x="9971867"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0" name="Google Shape;2840;p9"/>
          <p:cNvSpPr/>
          <p:nvPr/>
        </p:nvSpPr>
        <p:spPr>
          <a:xfrm>
            <a:off x="997186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1" name="Google Shape;2841;p9"/>
          <p:cNvSpPr/>
          <p:nvPr/>
        </p:nvSpPr>
        <p:spPr>
          <a:xfrm>
            <a:off x="10284395"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2" name="Google Shape;2842;p9"/>
          <p:cNvSpPr/>
          <p:nvPr/>
        </p:nvSpPr>
        <p:spPr>
          <a:xfrm>
            <a:off x="10352771"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3" name="Google Shape;2843;p9"/>
          <p:cNvSpPr/>
          <p:nvPr/>
        </p:nvSpPr>
        <p:spPr>
          <a:xfrm>
            <a:off x="1035277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4" name="Google Shape;2844;p9"/>
          <p:cNvSpPr/>
          <p:nvPr/>
        </p:nvSpPr>
        <p:spPr>
          <a:xfrm>
            <a:off x="10665298"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5" name="Google Shape;2845;p9"/>
          <p:cNvSpPr/>
          <p:nvPr/>
        </p:nvSpPr>
        <p:spPr>
          <a:xfrm>
            <a:off x="10733674"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6" name="Google Shape;2846;p9"/>
          <p:cNvSpPr/>
          <p:nvPr/>
        </p:nvSpPr>
        <p:spPr>
          <a:xfrm>
            <a:off x="1073367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7" name="Google Shape;2847;p9"/>
          <p:cNvSpPr/>
          <p:nvPr/>
        </p:nvSpPr>
        <p:spPr>
          <a:xfrm>
            <a:off x="11046202"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8" name="Google Shape;2848;p9"/>
          <p:cNvSpPr/>
          <p:nvPr/>
        </p:nvSpPr>
        <p:spPr>
          <a:xfrm>
            <a:off x="11114578"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9" name="Google Shape;2849;p9"/>
          <p:cNvSpPr/>
          <p:nvPr/>
        </p:nvSpPr>
        <p:spPr>
          <a:xfrm>
            <a:off x="111145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0" name="Google Shape;2850;p9"/>
          <p:cNvSpPr/>
          <p:nvPr/>
        </p:nvSpPr>
        <p:spPr>
          <a:xfrm>
            <a:off x="1142710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1" name="Google Shape;2851;p9"/>
          <p:cNvSpPr/>
          <p:nvPr/>
        </p:nvSpPr>
        <p:spPr>
          <a:xfrm>
            <a:off x="1149548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2" name="Google Shape;2852;p9"/>
          <p:cNvSpPr/>
          <p:nvPr/>
        </p:nvSpPr>
        <p:spPr>
          <a:xfrm>
            <a:off x="1149548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3" name="Google Shape;2853;p9"/>
          <p:cNvSpPr/>
          <p:nvPr/>
        </p:nvSpPr>
        <p:spPr>
          <a:xfrm>
            <a:off x="1180800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4" name="Google Shape;2854;p9"/>
          <p:cNvSpPr/>
          <p:nvPr/>
        </p:nvSpPr>
        <p:spPr>
          <a:xfrm>
            <a:off x="1187637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5" name="Google Shape;2855;p9"/>
          <p:cNvSpPr/>
          <p:nvPr/>
        </p:nvSpPr>
        <p:spPr>
          <a:xfrm>
            <a:off x="118763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6" name="Google Shape;2856;p9"/>
          <p:cNvSpPr/>
          <p:nvPr/>
        </p:nvSpPr>
        <p:spPr>
          <a:xfrm>
            <a:off x="4570842"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7" name="Google Shape;2857;p9"/>
          <p:cNvSpPr/>
          <p:nvPr/>
        </p:nvSpPr>
        <p:spPr>
          <a:xfrm>
            <a:off x="4639218"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8" name="Google Shape;2858;p9"/>
          <p:cNvSpPr/>
          <p:nvPr/>
        </p:nvSpPr>
        <p:spPr>
          <a:xfrm>
            <a:off x="463921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9" name="Google Shape;2859;p9"/>
          <p:cNvSpPr/>
          <p:nvPr/>
        </p:nvSpPr>
        <p:spPr>
          <a:xfrm>
            <a:off x="4951746"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0" name="Google Shape;2860;p9"/>
          <p:cNvSpPr/>
          <p:nvPr/>
        </p:nvSpPr>
        <p:spPr>
          <a:xfrm>
            <a:off x="5020122"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1" name="Google Shape;2861;p9"/>
          <p:cNvSpPr/>
          <p:nvPr/>
        </p:nvSpPr>
        <p:spPr>
          <a:xfrm>
            <a:off x="502012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2" name="Google Shape;2862;p9"/>
          <p:cNvSpPr/>
          <p:nvPr/>
        </p:nvSpPr>
        <p:spPr>
          <a:xfrm>
            <a:off x="4570842"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3" name="Google Shape;2863;p9"/>
          <p:cNvSpPr/>
          <p:nvPr/>
        </p:nvSpPr>
        <p:spPr>
          <a:xfrm>
            <a:off x="4639218"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4" name="Google Shape;2864;p9"/>
          <p:cNvSpPr/>
          <p:nvPr/>
        </p:nvSpPr>
        <p:spPr>
          <a:xfrm>
            <a:off x="463921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5" name="Google Shape;2865;p9"/>
          <p:cNvSpPr/>
          <p:nvPr/>
        </p:nvSpPr>
        <p:spPr>
          <a:xfrm>
            <a:off x="4951746"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6" name="Google Shape;2866;p9"/>
          <p:cNvSpPr/>
          <p:nvPr/>
        </p:nvSpPr>
        <p:spPr>
          <a:xfrm>
            <a:off x="5020122"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7" name="Google Shape;2867;p9"/>
          <p:cNvSpPr/>
          <p:nvPr/>
        </p:nvSpPr>
        <p:spPr>
          <a:xfrm>
            <a:off x="5020122"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8" name="Google Shape;2868;p9"/>
          <p:cNvSpPr/>
          <p:nvPr/>
        </p:nvSpPr>
        <p:spPr>
          <a:xfrm>
            <a:off x="4570842"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9" name="Google Shape;2869;p9"/>
          <p:cNvSpPr/>
          <p:nvPr/>
        </p:nvSpPr>
        <p:spPr>
          <a:xfrm>
            <a:off x="4639218"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0" name="Google Shape;2870;p9"/>
          <p:cNvSpPr/>
          <p:nvPr/>
        </p:nvSpPr>
        <p:spPr>
          <a:xfrm>
            <a:off x="463921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1" name="Google Shape;2871;p9"/>
          <p:cNvSpPr/>
          <p:nvPr/>
        </p:nvSpPr>
        <p:spPr>
          <a:xfrm>
            <a:off x="4951746"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2" name="Google Shape;2872;p9"/>
          <p:cNvSpPr/>
          <p:nvPr/>
        </p:nvSpPr>
        <p:spPr>
          <a:xfrm>
            <a:off x="5020122"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3" name="Google Shape;2873;p9"/>
          <p:cNvSpPr/>
          <p:nvPr/>
        </p:nvSpPr>
        <p:spPr>
          <a:xfrm>
            <a:off x="5020122"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4" name="Google Shape;2874;p9"/>
          <p:cNvSpPr/>
          <p:nvPr/>
        </p:nvSpPr>
        <p:spPr>
          <a:xfrm>
            <a:off x="4570842"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5" name="Google Shape;2875;p9"/>
          <p:cNvSpPr/>
          <p:nvPr/>
        </p:nvSpPr>
        <p:spPr>
          <a:xfrm>
            <a:off x="4639218"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6" name="Google Shape;2876;p9"/>
          <p:cNvSpPr/>
          <p:nvPr/>
        </p:nvSpPr>
        <p:spPr>
          <a:xfrm>
            <a:off x="463921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7" name="Google Shape;2877;p9"/>
          <p:cNvSpPr/>
          <p:nvPr/>
        </p:nvSpPr>
        <p:spPr>
          <a:xfrm>
            <a:off x="4951746"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8" name="Google Shape;2878;p9"/>
          <p:cNvSpPr/>
          <p:nvPr/>
        </p:nvSpPr>
        <p:spPr>
          <a:xfrm>
            <a:off x="5020122"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9" name="Google Shape;2879;p9"/>
          <p:cNvSpPr/>
          <p:nvPr/>
        </p:nvSpPr>
        <p:spPr>
          <a:xfrm>
            <a:off x="5020122"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0" name="Google Shape;2880;p9"/>
          <p:cNvSpPr/>
          <p:nvPr/>
        </p:nvSpPr>
        <p:spPr>
          <a:xfrm>
            <a:off x="4570842"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1" name="Google Shape;2881;p9"/>
          <p:cNvSpPr/>
          <p:nvPr/>
        </p:nvSpPr>
        <p:spPr>
          <a:xfrm>
            <a:off x="4639218"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2" name="Google Shape;2882;p9"/>
          <p:cNvSpPr/>
          <p:nvPr/>
        </p:nvSpPr>
        <p:spPr>
          <a:xfrm>
            <a:off x="4639218"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3" name="Google Shape;2883;p9"/>
          <p:cNvSpPr/>
          <p:nvPr/>
        </p:nvSpPr>
        <p:spPr>
          <a:xfrm>
            <a:off x="4951746" y="495124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4" name="Google Shape;2884;p9"/>
          <p:cNvSpPr/>
          <p:nvPr/>
        </p:nvSpPr>
        <p:spPr>
          <a:xfrm>
            <a:off x="5020122" y="502003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5" name="Google Shape;2885;p9"/>
          <p:cNvSpPr/>
          <p:nvPr/>
        </p:nvSpPr>
        <p:spPr>
          <a:xfrm>
            <a:off x="5020122" y="502003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6" name="Google Shape;2886;p9"/>
          <p:cNvSpPr/>
          <p:nvPr/>
        </p:nvSpPr>
        <p:spPr>
          <a:xfrm>
            <a:off x="0" y="418951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7" name="Google Shape;2887;p9"/>
          <p:cNvSpPr/>
          <p:nvPr/>
        </p:nvSpPr>
        <p:spPr>
          <a:xfrm>
            <a:off x="68376" y="425831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8" name="Google Shape;2888;p9"/>
          <p:cNvSpPr/>
          <p:nvPr/>
        </p:nvSpPr>
        <p:spPr>
          <a:xfrm>
            <a:off x="68376"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9" name="Google Shape;2889;p9"/>
          <p:cNvSpPr/>
          <p:nvPr/>
        </p:nvSpPr>
        <p:spPr>
          <a:xfrm>
            <a:off x="380904"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0" name="Google Shape;2890;p9"/>
          <p:cNvSpPr/>
          <p:nvPr/>
        </p:nvSpPr>
        <p:spPr>
          <a:xfrm>
            <a:off x="449280"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1" name="Google Shape;2891;p9"/>
          <p:cNvSpPr/>
          <p:nvPr/>
        </p:nvSpPr>
        <p:spPr>
          <a:xfrm>
            <a:off x="449280"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2" name="Google Shape;2892;p9"/>
          <p:cNvSpPr/>
          <p:nvPr/>
        </p:nvSpPr>
        <p:spPr>
          <a:xfrm>
            <a:off x="761807"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3" name="Google Shape;2893;p9"/>
          <p:cNvSpPr/>
          <p:nvPr/>
        </p:nvSpPr>
        <p:spPr>
          <a:xfrm>
            <a:off x="830183"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4" name="Google Shape;2894;p9"/>
          <p:cNvSpPr/>
          <p:nvPr/>
        </p:nvSpPr>
        <p:spPr>
          <a:xfrm>
            <a:off x="830183"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5" name="Google Shape;2895;p9"/>
          <p:cNvSpPr/>
          <p:nvPr/>
        </p:nvSpPr>
        <p:spPr>
          <a:xfrm>
            <a:off x="1142711"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6" name="Google Shape;2896;p9"/>
          <p:cNvSpPr/>
          <p:nvPr/>
        </p:nvSpPr>
        <p:spPr>
          <a:xfrm>
            <a:off x="1211087"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7" name="Google Shape;2897;p9"/>
          <p:cNvSpPr/>
          <p:nvPr/>
        </p:nvSpPr>
        <p:spPr>
          <a:xfrm>
            <a:off x="1211087"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8" name="Google Shape;2898;p9"/>
          <p:cNvSpPr/>
          <p:nvPr/>
        </p:nvSpPr>
        <p:spPr>
          <a:xfrm>
            <a:off x="1523614" y="418951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9" name="Google Shape;2899;p9"/>
          <p:cNvSpPr/>
          <p:nvPr/>
        </p:nvSpPr>
        <p:spPr>
          <a:xfrm>
            <a:off x="1591990" y="425831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0" name="Google Shape;2900;p9"/>
          <p:cNvSpPr/>
          <p:nvPr/>
        </p:nvSpPr>
        <p:spPr>
          <a:xfrm>
            <a:off x="1591990"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1" name="Google Shape;2901;p9"/>
          <p:cNvSpPr/>
          <p:nvPr/>
        </p:nvSpPr>
        <p:spPr>
          <a:xfrm>
            <a:off x="1904518" y="418951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2" name="Google Shape;2902;p9"/>
          <p:cNvSpPr/>
          <p:nvPr/>
        </p:nvSpPr>
        <p:spPr>
          <a:xfrm>
            <a:off x="1972894" y="425831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3" name="Google Shape;2903;p9"/>
          <p:cNvSpPr/>
          <p:nvPr/>
        </p:nvSpPr>
        <p:spPr>
          <a:xfrm>
            <a:off x="1972894"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4" name="Google Shape;2904;p9"/>
          <p:cNvSpPr/>
          <p:nvPr/>
        </p:nvSpPr>
        <p:spPr>
          <a:xfrm>
            <a:off x="2285421" y="418951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5" name="Google Shape;2905;p9"/>
          <p:cNvSpPr/>
          <p:nvPr/>
        </p:nvSpPr>
        <p:spPr>
          <a:xfrm>
            <a:off x="2353797" y="425831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6" name="Google Shape;2906;p9"/>
          <p:cNvSpPr/>
          <p:nvPr/>
        </p:nvSpPr>
        <p:spPr>
          <a:xfrm>
            <a:off x="2353797"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7" name="Google Shape;2907;p9"/>
          <p:cNvSpPr/>
          <p:nvPr/>
        </p:nvSpPr>
        <p:spPr>
          <a:xfrm>
            <a:off x="2666325" y="418951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8" name="Google Shape;2908;p9"/>
          <p:cNvSpPr/>
          <p:nvPr/>
        </p:nvSpPr>
        <p:spPr>
          <a:xfrm>
            <a:off x="2734701" y="425831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9" name="Google Shape;2909;p9"/>
          <p:cNvSpPr/>
          <p:nvPr/>
        </p:nvSpPr>
        <p:spPr>
          <a:xfrm>
            <a:off x="2734701" y="425831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0" name="Google Shape;2910;p9"/>
          <p:cNvSpPr/>
          <p:nvPr/>
        </p:nvSpPr>
        <p:spPr>
          <a:xfrm>
            <a:off x="0"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1" name="Google Shape;2911;p9"/>
          <p:cNvSpPr/>
          <p:nvPr/>
        </p:nvSpPr>
        <p:spPr>
          <a:xfrm>
            <a:off x="68376"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2" name="Google Shape;2912;p9"/>
          <p:cNvSpPr/>
          <p:nvPr/>
        </p:nvSpPr>
        <p:spPr>
          <a:xfrm>
            <a:off x="68376"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3" name="Google Shape;2913;p9"/>
          <p:cNvSpPr/>
          <p:nvPr/>
        </p:nvSpPr>
        <p:spPr>
          <a:xfrm>
            <a:off x="380904"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4" name="Google Shape;2914;p9"/>
          <p:cNvSpPr/>
          <p:nvPr/>
        </p:nvSpPr>
        <p:spPr>
          <a:xfrm>
            <a:off x="449280"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5" name="Google Shape;2915;p9"/>
          <p:cNvSpPr/>
          <p:nvPr/>
        </p:nvSpPr>
        <p:spPr>
          <a:xfrm>
            <a:off x="449280"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6" name="Google Shape;2916;p9"/>
          <p:cNvSpPr/>
          <p:nvPr/>
        </p:nvSpPr>
        <p:spPr>
          <a:xfrm>
            <a:off x="761807"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7" name="Google Shape;2917;p9"/>
          <p:cNvSpPr/>
          <p:nvPr/>
        </p:nvSpPr>
        <p:spPr>
          <a:xfrm>
            <a:off x="830183"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8" name="Google Shape;2918;p9"/>
          <p:cNvSpPr/>
          <p:nvPr/>
        </p:nvSpPr>
        <p:spPr>
          <a:xfrm>
            <a:off x="830183"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9" name="Google Shape;2919;p9"/>
          <p:cNvSpPr/>
          <p:nvPr/>
        </p:nvSpPr>
        <p:spPr>
          <a:xfrm>
            <a:off x="1142711" y="3808648"/>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0" name="Google Shape;2920;p9"/>
          <p:cNvSpPr/>
          <p:nvPr/>
        </p:nvSpPr>
        <p:spPr>
          <a:xfrm>
            <a:off x="1211087" y="3877445"/>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1" name="Google Shape;2921;p9"/>
          <p:cNvSpPr/>
          <p:nvPr/>
        </p:nvSpPr>
        <p:spPr>
          <a:xfrm>
            <a:off x="1211087"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2" name="Google Shape;2922;p9"/>
          <p:cNvSpPr/>
          <p:nvPr/>
        </p:nvSpPr>
        <p:spPr>
          <a:xfrm>
            <a:off x="1523614" y="380864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3" name="Google Shape;2923;p9"/>
          <p:cNvSpPr/>
          <p:nvPr/>
        </p:nvSpPr>
        <p:spPr>
          <a:xfrm>
            <a:off x="1591990" y="387744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4" name="Google Shape;2924;p9"/>
          <p:cNvSpPr/>
          <p:nvPr/>
        </p:nvSpPr>
        <p:spPr>
          <a:xfrm>
            <a:off x="1591990"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5" name="Google Shape;2925;p9"/>
          <p:cNvSpPr/>
          <p:nvPr/>
        </p:nvSpPr>
        <p:spPr>
          <a:xfrm>
            <a:off x="1904518" y="3808648"/>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6" name="Google Shape;2926;p9"/>
          <p:cNvSpPr/>
          <p:nvPr/>
        </p:nvSpPr>
        <p:spPr>
          <a:xfrm>
            <a:off x="1972894" y="3877445"/>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7" name="Google Shape;2927;p9"/>
          <p:cNvSpPr/>
          <p:nvPr/>
        </p:nvSpPr>
        <p:spPr>
          <a:xfrm>
            <a:off x="1972894"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8" name="Google Shape;2928;p9"/>
          <p:cNvSpPr/>
          <p:nvPr/>
        </p:nvSpPr>
        <p:spPr>
          <a:xfrm>
            <a:off x="2285421" y="380864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9" name="Google Shape;2929;p9"/>
          <p:cNvSpPr/>
          <p:nvPr/>
        </p:nvSpPr>
        <p:spPr>
          <a:xfrm>
            <a:off x="2353797" y="387744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0" name="Google Shape;2930;p9"/>
          <p:cNvSpPr/>
          <p:nvPr/>
        </p:nvSpPr>
        <p:spPr>
          <a:xfrm>
            <a:off x="2353797"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1" name="Google Shape;2931;p9"/>
          <p:cNvSpPr/>
          <p:nvPr/>
        </p:nvSpPr>
        <p:spPr>
          <a:xfrm>
            <a:off x="2666325" y="380864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2" name="Google Shape;2932;p9"/>
          <p:cNvSpPr/>
          <p:nvPr/>
        </p:nvSpPr>
        <p:spPr>
          <a:xfrm>
            <a:off x="2734701" y="387744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3" name="Google Shape;2933;p9"/>
          <p:cNvSpPr/>
          <p:nvPr/>
        </p:nvSpPr>
        <p:spPr>
          <a:xfrm>
            <a:off x="2734701"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4" name="Google Shape;2934;p9"/>
          <p:cNvSpPr/>
          <p:nvPr/>
        </p:nvSpPr>
        <p:spPr>
          <a:xfrm>
            <a:off x="7237167"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5" name="Google Shape;2935;p9"/>
          <p:cNvSpPr/>
          <p:nvPr/>
        </p:nvSpPr>
        <p:spPr>
          <a:xfrm>
            <a:off x="7305543"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6" name="Google Shape;2936;p9"/>
          <p:cNvSpPr/>
          <p:nvPr/>
        </p:nvSpPr>
        <p:spPr>
          <a:xfrm>
            <a:off x="7305543"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7" name="Google Shape;2937;p9"/>
          <p:cNvSpPr/>
          <p:nvPr/>
        </p:nvSpPr>
        <p:spPr>
          <a:xfrm>
            <a:off x="7618070" y="1523459"/>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8" name="Google Shape;2938;p9"/>
          <p:cNvSpPr/>
          <p:nvPr/>
        </p:nvSpPr>
        <p:spPr>
          <a:xfrm>
            <a:off x="7686446" y="1592256"/>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9" name="Google Shape;2939;p9"/>
          <p:cNvSpPr/>
          <p:nvPr/>
        </p:nvSpPr>
        <p:spPr>
          <a:xfrm>
            <a:off x="7686446" y="1592256"/>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0" name="Google Shape;2940;p9"/>
          <p:cNvSpPr/>
          <p:nvPr/>
        </p:nvSpPr>
        <p:spPr>
          <a:xfrm>
            <a:off x="7237167"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1" name="Google Shape;2941;p9"/>
          <p:cNvSpPr/>
          <p:nvPr/>
        </p:nvSpPr>
        <p:spPr>
          <a:xfrm>
            <a:off x="7305543"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2" name="Google Shape;2942;p9"/>
          <p:cNvSpPr/>
          <p:nvPr/>
        </p:nvSpPr>
        <p:spPr>
          <a:xfrm>
            <a:off x="7305543"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3" name="Google Shape;2943;p9"/>
          <p:cNvSpPr/>
          <p:nvPr/>
        </p:nvSpPr>
        <p:spPr>
          <a:xfrm>
            <a:off x="761807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4" name="Google Shape;2944;p9"/>
          <p:cNvSpPr/>
          <p:nvPr/>
        </p:nvSpPr>
        <p:spPr>
          <a:xfrm>
            <a:off x="768644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5" name="Google Shape;2945;p9"/>
          <p:cNvSpPr/>
          <p:nvPr/>
        </p:nvSpPr>
        <p:spPr>
          <a:xfrm>
            <a:off x="768644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6" name="Google Shape;2946;p9"/>
          <p:cNvSpPr/>
          <p:nvPr/>
        </p:nvSpPr>
        <p:spPr>
          <a:xfrm>
            <a:off x="7237167"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7" name="Google Shape;2947;p9"/>
          <p:cNvSpPr/>
          <p:nvPr/>
        </p:nvSpPr>
        <p:spPr>
          <a:xfrm>
            <a:off x="7305543"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8" name="Google Shape;2948;p9"/>
          <p:cNvSpPr/>
          <p:nvPr/>
        </p:nvSpPr>
        <p:spPr>
          <a:xfrm>
            <a:off x="7305543"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9" name="Google Shape;2949;p9"/>
          <p:cNvSpPr/>
          <p:nvPr/>
        </p:nvSpPr>
        <p:spPr>
          <a:xfrm>
            <a:off x="7618070"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0" name="Google Shape;2950;p9"/>
          <p:cNvSpPr/>
          <p:nvPr/>
        </p:nvSpPr>
        <p:spPr>
          <a:xfrm>
            <a:off x="7686446"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1" name="Google Shape;2951;p9"/>
          <p:cNvSpPr/>
          <p:nvPr/>
        </p:nvSpPr>
        <p:spPr>
          <a:xfrm>
            <a:off x="768644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2" name="Google Shape;2952;p9"/>
          <p:cNvSpPr/>
          <p:nvPr/>
        </p:nvSpPr>
        <p:spPr>
          <a:xfrm>
            <a:off x="7237167"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3" name="Google Shape;2953;p9"/>
          <p:cNvSpPr/>
          <p:nvPr/>
        </p:nvSpPr>
        <p:spPr>
          <a:xfrm>
            <a:off x="7305543"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4" name="Google Shape;2954;p9"/>
          <p:cNvSpPr/>
          <p:nvPr/>
        </p:nvSpPr>
        <p:spPr>
          <a:xfrm>
            <a:off x="730554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5" name="Google Shape;2955;p9"/>
          <p:cNvSpPr/>
          <p:nvPr/>
        </p:nvSpPr>
        <p:spPr>
          <a:xfrm>
            <a:off x="7618070"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6" name="Google Shape;2956;p9"/>
          <p:cNvSpPr/>
          <p:nvPr/>
        </p:nvSpPr>
        <p:spPr>
          <a:xfrm>
            <a:off x="7686446"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7" name="Google Shape;2957;p9"/>
          <p:cNvSpPr/>
          <p:nvPr/>
        </p:nvSpPr>
        <p:spPr>
          <a:xfrm>
            <a:off x="768644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8" name="Google Shape;2958;p9"/>
          <p:cNvSpPr/>
          <p:nvPr/>
        </p:nvSpPr>
        <p:spPr>
          <a:xfrm>
            <a:off x="7237167"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9" name="Google Shape;2959;p9"/>
          <p:cNvSpPr/>
          <p:nvPr/>
        </p:nvSpPr>
        <p:spPr>
          <a:xfrm>
            <a:off x="7305543"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0" name="Google Shape;2960;p9"/>
          <p:cNvSpPr/>
          <p:nvPr/>
        </p:nvSpPr>
        <p:spPr>
          <a:xfrm>
            <a:off x="730554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1" name="Google Shape;2961;p9"/>
          <p:cNvSpPr/>
          <p:nvPr/>
        </p:nvSpPr>
        <p:spPr>
          <a:xfrm>
            <a:off x="761807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2" name="Google Shape;2962;p9"/>
          <p:cNvSpPr/>
          <p:nvPr/>
        </p:nvSpPr>
        <p:spPr>
          <a:xfrm>
            <a:off x="768644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3" name="Google Shape;2963;p9"/>
          <p:cNvSpPr/>
          <p:nvPr/>
        </p:nvSpPr>
        <p:spPr>
          <a:xfrm>
            <a:off x="768644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4" name="Google Shape;2964;p9"/>
          <p:cNvSpPr/>
          <p:nvPr/>
        </p:nvSpPr>
        <p:spPr>
          <a:xfrm>
            <a:off x="9141684" y="380864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5" name="Google Shape;2965;p9"/>
          <p:cNvSpPr/>
          <p:nvPr/>
        </p:nvSpPr>
        <p:spPr>
          <a:xfrm>
            <a:off x="9210060" y="387744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6" name="Google Shape;2966;p9"/>
          <p:cNvSpPr/>
          <p:nvPr/>
        </p:nvSpPr>
        <p:spPr>
          <a:xfrm>
            <a:off x="9210060"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7" name="Google Shape;2967;p9"/>
          <p:cNvSpPr/>
          <p:nvPr/>
        </p:nvSpPr>
        <p:spPr>
          <a:xfrm>
            <a:off x="9141684" y="342778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8" name="Google Shape;2968;p9"/>
          <p:cNvSpPr/>
          <p:nvPr/>
        </p:nvSpPr>
        <p:spPr>
          <a:xfrm>
            <a:off x="9210060" y="349658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9" name="Google Shape;2969;p9"/>
          <p:cNvSpPr/>
          <p:nvPr/>
        </p:nvSpPr>
        <p:spPr>
          <a:xfrm>
            <a:off x="9210060"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0" name="Google Shape;2970;p9"/>
          <p:cNvSpPr/>
          <p:nvPr/>
        </p:nvSpPr>
        <p:spPr>
          <a:xfrm>
            <a:off x="9522588" y="3808648"/>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1" name="Google Shape;2971;p9"/>
          <p:cNvSpPr/>
          <p:nvPr/>
        </p:nvSpPr>
        <p:spPr>
          <a:xfrm>
            <a:off x="9590964" y="3877445"/>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2" name="Google Shape;2972;p9"/>
          <p:cNvSpPr/>
          <p:nvPr/>
        </p:nvSpPr>
        <p:spPr>
          <a:xfrm>
            <a:off x="9590964"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3" name="Google Shape;2973;p9"/>
          <p:cNvSpPr/>
          <p:nvPr/>
        </p:nvSpPr>
        <p:spPr>
          <a:xfrm>
            <a:off x="9903491"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4" name="Google Shape;2974;p9"/>
          <p:cNvSpPr/>
          <p:nvPr/>
        </p:nvSpPr>
        <p:spPr>
          <a:xfrm>
            <a:off x="9971867"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5" name="Google Shape;2975;p9"/>
          <p:cNvSpPr/>
          <p:nvPr/>
        </p:nvSpPr>
        <p:spPr>
          <a:xfrm>
            <a:off x="9971867"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6" name="Google Shape;2976;p9"/>
          <p:cNvSpPr/>
          <p:nvPr/>
        </p:nvSpPr>
        <p:spPr>
          <a:xfrm>
            <a:off x="10284395"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7" name="Google Shape;2977;p9"/>
          <p:cNvSpPr/>
          <p:nvPr/>
        </p:nvSpPr>
        <p:spPr>
          <a:xfrm>
            <a:off x="10352771"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8" name="Google Shape;2978;p9"/>
          <p:cNvSpPr/>
          <p:nvPr/>
        </p:nvSpPr>
        <p:spPr>
          <a:xfrm>
            <a:off x="10352771"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9" name="Google Shape;2979;p9"/>
          <p:cNvSpPr/>
          <p:nvPr/>
        </p:nvSpPr>
        <p:spPr>
          <a:xfrm>
            <a:off x="10665298" y="380864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0" name="Google Shape;2980;p9"/>
          <p:cNvSpPr/>
          <p:nvPr/>
        </p:nvSpPr>
        <p:spPr>
          <a:xfrm>
            <a:off x="10733674" y="387744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1" name="Google Shape;2981;p9"/>
          <p:cNvSpPr/>
          <p:nvPr/>
        </p:nvSpPr>
        <p:spPr>
          <a:xfrm>
            <a:off x="10733674"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2" name="Google Shape;2982;p9"/>
          <p:cNvSpPr/>
          <p:nvPr/>
        </p:nvSpPr>
        <p:spPr>
          <a:xfrm>
            <a:off x="11046202" y="3808648"/>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3" name="Google Shape;2983;p9"/>
          <p:cNvSpPr/>
          <p:nvPr/>
        </p:nvSpPr>
        <p:spPr>
          <a:xfrm>
            <a:off x="11114578" y="3877445"/>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4" name="Google Shape;2984;p9"/>
          <p:cNvSpPr/>
          <p:nvPr/>
        </p:nvSpPr>
        <p:spPr>
          <a:xfrm>
            <a:off x="11114578"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5" name="Google Shape;2985;p9"/>
          <p:cNvSpPr/>
          <p:nvPr/>
        </p:nvSpPr>
        <p:spPr>
          <a:xfrm>
            <a:off x="11427105"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6" name="Google Shape;2986;p9"/>
          <p:cNvSpPr/>
          <p:nvPr/>
        </p:nvSpPr>
        <p:spPr>
          <a:xfrm>
            <a:off x="11495481"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7" name="Google Shape;2987;p9"/>
          <p:cNvSpPr/>
          <p:nvPr/>
        </p:nvSpPr>
        <p:spPr>
          <a:xfrm>
            <a:off x="11495481"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8" name="Google Shape;2988;p9"/>
          <p:cNvSpPr/>
          <p:nvPr/>
        </p:nvSpPr>
        <p:spPr>
          <a:xfrm>
            <a:off x="11808002" y="3808648"/>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9" name="Google Shape;2989;p9"/>
          <p:cNvSpPr/>
          <p:nvPr/>
        </p:nvSpPr>
        <p:spPr>
          <a:xfrm>
            <a:off x="11876378" y="3877445"/>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0" name="Google Shape;2990;p9"/>
          <p:cNvSpPr/>
          <p:nvPr/>
        </p:nvSpPr>
        <p:spPr>
          <a:xfrm>
            <a:off x="11876378" y="3877445"/>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1" name="Google Shape;2991;p9"/>
          <p:cNvSpPr/>
          <p:nvPr/>
        </p:nvSpPr>
        <p:spPr>
          <a:xfrm>
            <a:off x="9522588" y="3427783"/>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2" name="Google Shape;2992;p9"/>
          <p:cNvSpPr/>
          <p:nvPr/>
        </p:nvSpPr>
        <p:spPr>
          <a:xfrm>
            <a:off x="9590964" y="3496580"/>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3" name="Google Shape;2993;p9"/>
          <p:cNvSpPr/>
          <p:nvPr/>
        </p:nvSpPr>
        <p:spPr>
          <a:xfrm>
            <a:off x="9590964"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4" name="Google Shape;2994;p9"/>
          <p:cNvSpPr/>
          <p:nvPr/>
        </p:nvSpPr>
        <p:spPr>
          <a:xfrm>
            <a:off x="9903491" y="342778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5" name="Google Shape;2995;p9"/>
          <p:cNvSpPr/>
          <p:nvPr/>
        </p:nvSpPr>
        <p:spPr>
          <a:xfrm>
            <a:off x="9971867" y="349658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6" name="Google Shape;2996;p9"/>
          <p:cNvSpPr/>
          <p:nvPr/>
        </p:nvSpPr>
        <p:spPr>
          <a:xfrm>
            <a:off x="9971867"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7" name="Google Shape;2997;p9"/>
          <p:cNvSpPr/>
          <p:nvPr/>
        </p:nvSpPr>
        <p:spPr>
          <a:xfrm>
            <a:off x="10284395" y="3427783"/>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8" name="Google Shape;2998;p9"/>
          <p:cNvSpPr/>
          <p:nvPr/>
        </p:nvSpPr>
        <p:spPr>
          <a:xfrm>
            <a:off x="10352771" y="3496580"/>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9" name="Google Shape;2999;p9"/>
          <p:cNvSpPr/>
          <p:nvPr/>
        </p:nvSpPr>
        <p:spPr>
          <a:xfrm>
            <a:off x="10352771"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0" name="Google Shape;3000;p9"/>
          <p:cNvSpPr/>
          <p:nvPr/>
        </p:nvSpPr>
        <p:spPr>
          <a:xfrm>
            <a:off x="10665298" y="342778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1" name="Google Shape;3001;p9"/>
          <p:cNvSpPr/>
          <p:nvPr/>
        </p:nvSpPr>
        <p:spPr>
          <a:xfrm>
            <a:off x="10733674" y="349658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2" name="Google Shape;3002;p9"/>
          <p:cNvSpPr/>
          <p:nvPr/>
        </p:nvSpPr>
        <p:spPr>
          <a:xfrm>
            <a:off x="10733674"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3" name="Google Shape;3003;p9"/>
          <p:cNvSpPr/>
          <p:nvPr/>
        </p:nvSpPr>
        <p:spPr>
          <a:xfrm>
            <a:off x="11046202" y="3427783"/>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4" name="Google Shape;3004;p9"/>
          <p:cNvSpPr/>
          <p:nvPr/>
        </p:nvSpPr>
        <p:spPr>
          <a:xfrm>
            <a:off x="11114578" y="3496580"/>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5" name="Google Shape;3005;p9"/>
          <p:cNvSpPr/>
          <p:nvPr/>
        </p:nvSpPr>
        <p:spPr>
          <a:xfrm>
            <a:off x="11114578"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6" name="Google Shape;3006;p9"/>
          <p:cNvSpPr/>
          <p:nvPr/>
        </p:nvSpPr>
        <p:spPr>
          <a:xfrm>
            <a:off x="11427105"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7" name="Google Shape;3007;p9"/>
          <p:cNvSpPr/>
          <p:nvPr/>
        </p:nvSpPr>
        <p:spPr>
          <a:xfrm>
            <a:off x="11495481"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8" name="Google Shape;3008;p9"/>
          <p:cNvSpPr/>
          <p:nvPr/>
        </p:nvSpPr>
        <p:spPr>
          <a:xfrm>
            <a:off x="11495481"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9" name="Google Shape;3009;p9"/>
          <p:cNvSpPr/>
          <p:nvPr/>
        </p:nvSpPr>
        <p:spPr>
          <a:xfrm>
            <a:off x="11808002" y="3427783"/>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10" name="Google Shape;3010;p9"/>
          <p:cNvSpPr/>
          <p:nvPr/>
        </p:nvSpPr>
        <p:spPr>
          <a:xfrm>
            <a:off x="11876378" y="3496580"/>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11" name="Google Shape;3011;p9"/>
          <p:cNvSpPr/>
          <p:nvPr/>
        </p:nvSpPr>
        <p:spPr>
          <a:xfrm>
            <a:off x="11876378" y="3496580"/>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GO - Title Slide 2">
  <p:cSld name="LEGO - Title Slide 2">
    <p:bg>
      <p:bgPr>
        <a:gradFill>
          <a:gsLst>
            <a:gs pos="0">
              <a:srgbClr val="FAFAFA"/>
            </a:gs>
            <a:gs pos="47000">
              <a:srgbClr val="FAFAFA"/>
            </a:gs>
            <a:gs pos="83000">
              <a:srgbClr val="D6D6D6"/>
            </a:gs>
            <a:gs pos="100000">
              <a:srgbClr val="E3E3E3"/>
            </a:gs>
          </a:gsLst>
          <a:path path="circle">
            <a:fillToRect l="50000" t="50000" r="50000" b="50000"/>
          </a:path>
          <a:tileRect/>
        </a:gradFill>
        <a:effectLst/>
      </p:bgPr>
    </p:bg>
    <p:spTree>
      <p:nvGrpSpPr>
        <p:cNvPr id="1" name="Shape 3012"/>
        <p:cNvGrpSpPr/>
        <p:nvPr/>
      </p:nvGrpSpPr>
      <p:grpSpPr>
        <a:xfrm>
          <a:off x="0" y="0"/>
          <a:ext cx="0" cy="0"/>
          <a:chOff x="0" y="0"/>
          <a:chExt cx="0" cy="0"/>
        </a:xfrm>
      </p:grpSpPr>
      <p:sp>
        <p:nvSpPr>
          <p:cNvPr id="3013" name="Google Shape;3013;p10"/>
          <p:cNvSpPr txBox="1">
            <a:spLocks noGrp="1"/>
          </p:cNvSpPr>
          <p:nvPr>
            <p:ph type="ctrTitle"/>
          </p:nvPr>
        </p:nvSpPr>
        <p:spPr>
          <a:xfrm>
            <a:off x="857238" y="1122363"/>
            <a:ext cx="10477525"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rgbClr val="262626"/>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4" name="Google Shape;30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15" name="Google Shape;30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16" name="Google Shape;30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017" name="Google Shape;3017;p10"/>
          <p:cNvSpPr/>
          <p:nvPr/>
        </p:nvSpPr>
        <p:spPr>
          <a:xfrm>
            <a:off x="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18" name="Google Shape;3018;p10"/>
          <p:cNvSpPr/>
          <p:nvPr/>
        </p:nvSpPr>
        <p:spPr>
          <a:xfrm>
            <a:off x="6837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19" name="Google Shape;3019;p10"/>
          <p:cNvSpPr/>
          <p:nvPr/>
        </p:nvSpPr>
        <p:spPr>
          <a:xfrm>
            <a:off x="6837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0" name="Google Shape;3020;p10"/>
          <p:cNvSpPr/>
          <p:nvPr/>
        </p:nvSpPr>
        <p:spPr>
          <a:xfrm>
            <a:off x="380904"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1" name="Google Shape;3021;p10"/>
          <p:cNvSpPr/>
          <p:nvPr/>
        </p:nvSpPr>
        <p:spPr>
          <a:xfrm>
            <a:off x="449280"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2" name="Google Shape;3022;p10"/>
          <p:cNvSpPr/>
          <p:nvPr/>
        </p:nvSpPr>
        <p:spPr>
          <a:xfrm>
            <a:off x="44928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3" name="Google Shape;3023;p10"/>
          <p:cNvSpPr/>
          <p:nvPr/>
        </p:nvSpPr>
        <p:spPr>
          <a:xfrm>
            <a:off x="76180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4" name="Google Shape;3024;p10"/>
          <p:cNvSpPr/>
          <p:nvPr/>
        </p:nvSpPr>
        <p:spPr>
          <a:xfrm>
            <a:off x="83018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5" name="Google Shape;3025;p10"/>
          <p:cNvSpPr/>
          <p:nvPr/>
        </p:nvSpPr>
        <p:spPr>
          <a:xfrm>
            <a:off x="83018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6" name="Google Shape;3026;p10"/>
          <p:cNvSpPr/>
          <p:nvPr/>
        </p:nvSpPr>
        <p:spPr>
          <a:xfrm>
            <a:off x="114271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7" name="Google Shape;3027;p10"/>
          <p:cNvSpPr/>
          <p:nvPr/>
        </p:nvSpPr>
        <p:spPr>
          <a:xfrm>
            <a:off x="121108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8" name="Google Shape;3028;p10"/>
          <p:cNvSpPr/>
          <p:nvPr/>
        </p:nvSpPr>
        <p:spPr>
          <a:xfrm>
            <a:off x="121108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9" name="Google Shape;3029;p10"/>
          <p:cNvSpPr/>
          <p:nvPr/>
        </p:nvSpPr>
        <p:spPr>
          <a:xfrm>
            <a:off x="1523614"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0" name="Google Shape;3030;p10"/>
          <p:cNvSpPr/>
          <p:nvPr/>
        </p:nvSpPr>
        <p:spPr>
          <a:xfrm>
            <a:off x="1591990"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1" name="Google Shape;3031;p10"/>
          <p:cNvSpPr/>
          <p:nvPr/>
        </p:nvSpPr>
        <p:spPr>
          <a:xfrm>
            <a:off x="159199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2" name="Google Shape;3032;p10"/>
          <p:cNvSpPr/>
          <p:nvPr/>
        </p:nvSpPr>
        <p:spPr>
          <a:xfrm>
            <a:off x="1904518"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3" name="Google Shape;3033;p10"/>
          <p:cNvSpPr/>
          <p:nvPr/>
        </p:nvSpPr>
        <p:spPr>
          <a:xfrm>
            <a:off x="1972894"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4" name="Google Shape;3034;p10"/>
          <p:cNvSpPr/>
          <p:nvPr/>
        </p:nvSpPr>
        <p:spPr>
          <a:xfrm>
            <a:off x="197289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5" name="Google Shape;3035;p10"/>
          <p:cNvSpPr/>
          <p:nvPr/>
        </p:nvSpPr>
        <p:spPr>
          <a:xfrm>
            <a:off x="228542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6" name="Google Shape;3036;p10"/>
          <p:cNvSpPr/>
          <p:nvPr/>
        </p:nvSpPr>
        <p:spPr>
          <a:xfrm>
            <a:off x="235379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7" name="Google Shape;3037;p10"/>
          <p:cNvSpPr/>
          <p:nvPr/>
        </p:nvSpPr>
        <p:spPr>
          <a:xfrm>
            <a:off x="235379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8" name="Google Shape;3038;p10"/>
          <p:cNvSpPr/>
          <p:nvPr/>
        </p:nvSpPr>
        <p:spPr>
          <a:xfrm>
            <a:off x="266632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9" name="Google Shape;3039;p10"/>
          <p:cNvSpPr/>
          <p:nvPr/>
        </p:nvSpPr>
        <p:spPr>
          <a:xfrm>
            <a:off x="273470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0" name="Google Shape;3040;p10"/>
          <p:cNvSpPr/>
          <p:nvPr/>
        </p:nvSpPr>
        <p:spPr>
          <a:xfrm>
            <a:off x="273470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1" name="Google Shape;3041;p10"/>
          <p:cNvSpPr/>
          <p:nvPr/>
        </p:nvSpPr>
        <p:spPr>
          <a:xfrm>
            <a:off x="304722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2" name="Google Shape;3042;p10"/>
          <p:cNvSpPr/>
          <p:nvPr/>
        </p:nvSpPr>
        <p:spPr>
          <a:xfrm>
            <a:off x="311560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3" name="Google Shape;3043;p10"/>
          <p:cNvSpPr/>
          <p:nvPr/>
        </p:nvSpPr>
        <p:spPr>
          <a:xfrm>
            <a:off x="311560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4" name="Google Shape;3044;p10"/>
          <p:cNvSpPr/>
          <p:nvPr/>
        </p:nvSpPr>
        <p:spPr>
          <a:xfrm>
            <a:off x="3428132"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5" name="Google Shape;3045;p10"/>
          <p:cNvSpPr/>
          <p:nvPr/>
        </p:nvSpPr>
        <p:spPr>
          <a:xfrm>
            <a:off x="3496508"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6" name="Google Shape;3046;p10"/>
          <p:cNvSpPr/>
          <p:nvPr/>
        </p:nvSpPr>
        <p:spPr>
          <a:xfrm>
            <a:off x="349650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7" name="Google Shape;3047;p10"/>
          <p:cNvSpPr/>
          <p:nvPr/>
        </p:nvSpPr>
        <p:spPr>
          <a:xfrm>
            <a:off x="3809035"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8" name="Google Shape;3048;p10"/>
          <p:cNvSpPr/>
          <p:nvPr/>
        </p:nvSpPr>
        <p:spPr>
          <a:xfrm>
            <a:off x="3877411"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9" name="Google Shape;3049;p10"/>
          <p:cNvSpPr/>
          <p:nvPr/>
        </p:nvSpPr>
        <p:spPr>
          <a:xfrm>
            <a:off x="387741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0" name="Google Shape;3050;p10"/>
          <p:cNvSpPr/>
          <p:nvPr/>
        </p:nvSpPr>
        <p:spPr>
          <a:xfrm>
            <a:off x="4189939"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1" name="Google Shape;3051;p10"/>
          <p:cNvSpPr/>
          <p:nvPr/>
        </p:nvSpPr>
        <p:spPr>
          <a:xfrm>
            <a:off x="4258315"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2" name="Google Shape;3052;p10"/>
          <p:cNvSpPr/>
          <p:nvPr/>
        </p:nvSpPr>
        <p:spPr>
          <a:xfrm>
            <a:off x="425831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3" name="Google Shape;3053;p10"/>
          <p:cNvSpPr/>
          <p:nvPr/>
        </p:nvSpPr>
        <p:spPr>
          <a:xfrm>
            <a:off x="4570842"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4" name="Google Shape;3054;p10"/>
          <p:cNvSpPr/>
          <p:nvPr/>
        </p:nvSpPr>
        <p:spPr>
          <a:xfrm>
            <a:off x="4639218"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5" name="Google Shape;3055;p10"/>
          <p:cNvSpPr/>
          <p:nvPr/>
        </p:nvSpPr>
        <p:spPr>
          <a:xfrm>
            <a:off x="463921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6" name="Google Shape;3056;p10"/>
          <p:cNvSpPr/>
          <p:nvPr/>
        </p:nvSpPr>
        <p:spPr>
          <a:xfrm>
            <a:off x="4951746"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7" name="Google Shape;3057;p10"/>
          <p:cNvSpPr/>
          <p:nvPr/>
        </p:nvSpPr>
        <p:spPr>
          <a:xfrm>
            <a:off x="5020122"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8" name="Google Shape;3058;p10"/>
          <p:cNvSpPr/>
          <p:nvPr/>
        </p:nvSpPr>
        <p:spPr>
          <a:xfrm>
            <a:off x="502012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9" name="Google Shape;3059;p10"/>
          <p:cNvSpPr/>
          <p:nvPr/>
        </p:nvSpPr>
        <p:spPr>
          <a:xfrm>
            <a:off x="5332649"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0" name="Google Shape;3060;p10"/>
          <p:cNvSpPr/>
          <p:nvPr/>
        </p:nvSpPr>
        <p:spPr>
          <a:xfrm>
            <a:off x="5401025"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1" name="Google Shape;3061;p10"/>
          <p:cNvSpPr/>
          <p:nvPr/>
        </p:nvSpPr>
        <p:spPr>
          <a:xfrm>
            <a:off x="540102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2" name="Google Shape;3062;p10"/>
          <p:cNvSpPr/>
          <p:nvPr/>
        </p:nvSpPr>
        <p:spPr>
          <a:xfrm>
            <a:off x="571355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3" name="Google Shape;3063;p10"/>
          <p:cNvSpPr/>
          <p:nvPr/>
        </p:nvSpPr>
        <p:spPr>
          <a:xfrm>
            <a:off x="578192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4" name="Google Shape;3064;p10"/>
          <p:cNvSpPr/>
          <p:nvPr/>
        </p:nvSpPr>
        <p:spPr>
          <a:xfrm>
            <a:off x="578192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5" name="Google Shape;3065;p10"/>
          <p:cNvSpPr/>
          <p:nvPr/>
        </p:nvSpPr>
        <p:spPr>
          <a:xfrm>
            <a:off x="6094456"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6" name="Google Shape;3066;p10"/>
          <p:cNvSpPr/>
          <p:nvPr/>
        </p:nvSpPr>
        <p:spPr>
          <a:xfrm>
            <a:off x="6162832"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7" name="Google Shape;3067;p10"/>
          <p:cNvSpPr/>
          <p:nvPr/>
        </p:nvSpPr>
        <p:spPr>
          <a:xfrm>
            <a:off x="616283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8" name="Google Shape;3068;p10"/>
          <p:cNvSpPr/>
          <p:nvPr/>
        </p:nvSpPr>
        <p:spPr>
          <a:xfrm>
            <a:off x="647536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9" name="Google Shape;3069;p10"/>
          <p:cNvSpPr/>
          <p:nvPr/>
        </p:nvSpPr>
        <p:spPr>
          <a:xfrm>
            <a:off x="654373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0" name="Google Shape;3070;p10"/>
          <p:cNvSpPr/>
          <p:nvPr/>
        </p:nvSpPr>
        <p:spPr>
          <a:xfrm>
            <a:off x="654373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1" name="Google Shape;3071;p10"/>
          <p:cNvSpPr/>
          <p:nvPr/>
        </p:nvSpPr>
        <p:spPr>
          <a:xfrm>
            <a:off x="685626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2" name="Google Shape;3072;p10"/>
          <p:cNvSpPr/>
          <p:nvPr/>
        </p:nvSpPr>
        <p:spPr>
          <a:xfrm>
            <a:off x="692463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3" name="Google Shape;3073;p10"/>
          <p:cNvSpPr/>
          <p:nvPr/>
        </p:nvSpPr>
        <p:spPr>
          <a:xfrm>
            <a:off x="692463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4" name="Google Shape;3074;p10"/>
          <p:cNvSpPr/>
          <p:nvPr/>
        </p:nvSpPr>
        <p:spPr>
          <a:xfrm>
            <a:off x="723716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5" name="Google Shape;3075;p10"/>
          <p:cNvSpPr/>
          <p:nvPr/>
        </p:nvSpPr>
        <p:spPr>
          <a:xfrm>
            <a:off x="730554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6" name="Google Shape;3076;p10"/>
          <p:cNvSpPr/>
          <p:nvPr/>
        </p:nvSpPr>
        <p:spPr>
          <a:xfrm>
            <a:off x="730554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7" name="Google Shape;3077;p10"/>
          <p:cNvSpPr/>
          <p:nvPr/>
        </p:nvSpPr>
        <p:spPr>
          <a:xfrm>
            <a:off x="7618070"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8" name="Google Shape;3078;p10"/>
          <p:cNvSpPr/>
          <p:nvPr/>
        </p:nvSpPr>
        <p:spPr>
          <a:xfrm>
            <a:off x="7686446"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9" name="Google Shape;3079;p10"/>
          <p:cNvSpPr/>
          <p:nvPr/>
        </p:nvSpPr>
        <p:spPr>
          <a:xfrm>
            <a:off x="768644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0" name="Google Shape;3080;p10"/>
          <p:cNvSpPr/>
          <p:nvPr/>
        </p:nvSpPr>
        <p:spPr>
          <a:xfrm>
            <a:off x="7998974"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1" name="Google Shape;3081;p10"/>
          <p:cNvSpPr/>
          <p:nvPr/>
        </p:nvSpPr>
        <p:spPr>
          <a:xfrm>
            <a:off x="8067350"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2" name="Google Shape;3082;p10"/>
          <p:cNvSpPr/>
          <p:nvPr/>
        </p:nvSpPr>
        <p:spPr>
          <a:xfrm>
            <a:off x="806735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3" name="Google Shape;3083;p10"/>
          <p:cNvSpPr/>
          <p:nvPr/>
        </p:nvSpPr>
        <p:spPr>
          <a:xfrm>
            <a:off x="8379877"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4" name="Google Shape;3084;p10"/>
          <p:cNvSpPr/>
          <p:nvPr/>
        </p:nvSpPr>
        <p:spPr>
          <a:xfrm>
            <a:off x="8448253"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5" name="Google Shape;3085;p10"/>
          <p:cNvSpPr/>
          <p:nvPr/>
        </p:nvSpPr>
        <p:spPr>
          <a:xfrm>
            <a:off x="844825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6" name="Google Shape;3086;p10"/>
          <p:cNvSpPr/>
          <p:nvPr/>
        </p:nvSpPr>
        <p:spPr>
          <a:xfrm>
            <a:off x="8760781"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7" name="Google Shape;3087;p10"/>
          <p:cNvSpPr/>
          <p:nvPr/>
        </p:nvSpPr>
        <p:spPr>
          <a:xfrm>
            <a:off x="8829157"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8" name="Google Shape;3088;p10"/>
          <p:cNvSpPr/>
          <p:nvPr/>
        </p:nvSpPr>
        <p:spPr>
          <a:xfrm>
            <a:off x="882915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9" name="Google Shape;3089;p10"/>
          <p:cNvSpPr/>
          <p:nvPr/>
        </p:nvSpPr>
        <p:spPr>
          <a:xfrm>
            <a:off x="9141684"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0" name="Google Shape;3090;p10"/>
          <p:cNvSpPr/>
          <p:nvPr/>
        </p:nvSpPr>
        <p:spPr>
          <a:xfrm>
            <a:off x="9210060"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1" name="Google Shape;3091;p10"/>
          <p:cNvSpPr/>
          <p:nvPr/>
        </p:nvSpPr>
        <p:spPr>
          <a:xfrm>
            <a:off x="921006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2" name="Google Shape;3092;p10"/>
          <p:cNvSpPr/>
          <p:nvPr/>
        </p:nvSpPr>
        <p:spPr>
          <a:xfrm>
            <a:off x="0"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3" name="Google Shape;3093;p10"/>
          <p:cNvSpPr/>
          <p:nvPr/>
        </p:nvSpPr>
        <p:spPr>
          <a:xfrm>
            <a:off x="68376"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4" name="Google Shape;3094;p10"/>
          <p:cNvSpPr/>
          <p:nvPr/>
        </p:nvSpPr>
        <p:spPr>
          <a:xfrm>
            <a:off x="6837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5" name="Google Shape;3095;p10"/>
          <p:cNvSpPr/>
          <p:nvPr/>
        </p:nvSpPr>
        <p:spPr>
          <a:xfrm>
            <a:off x="380904"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6" name="Google Shape;3096;p10"/>
          <p:cNvSpPr/>
          <p:nvPr/>
        </p:nvSpPr>
        <p:spPr>
          <a:xfrm>
            <a:off x="449280"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7" name="Google Shape;3097;p10"/>
          <p:cNvSpPr/>
          <p:nvPr/>
        </p:nvSpPr>
        <p:spPr>
          <a:xfrm>
            <a:off x="44928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8" name="Google Shape;3098;p10"/>
          <p:cNvSpPr/>
          <p:nvPr/>
        </p:nvSpPr>
        <p:spPr>
          <a:xfrm>
            <a:off x="761807"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9" name="Google Shape;3099;p10"/>
          <p:cNvSpPr/>
          <p:nvPr/>
        </p:nvSpPr>
        <p:spPr>
          <a:xfrm>
            <a:off x="830183"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0" name="Google Shape;3100;p10"/>
          <p:cNvSpPr/>
          <p:nvPr/>
        </p:nvSpPr>
        <p:spPr>
          <a:xfrm>
            <a:off x="83018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1" name="Google Shape;3101;p10"/>
          <p:cNvSpPr/>
          <p:nvPr/>
        </p:nvSpPr>
        <p:spPr>
          <a:xfrm>
            <a:off x="1142711"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2" name="Google Shape;3102;p10"/>
          <p:cNvSpPr/>
          <p:nvPr/>
        </p:nvSpPr>
        <p:spPr>
          <a:xfrm>
            <a:off x="1211087"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3" name="Google Shape;3103;p10"/>
          <p:cNvSpPr/>
          <p:nvPr/>
        </p:nvSpPr>
        <p:spPr>
          <a:xfrm>
            <a:off x="121108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4" name="Google Shape;3104;p10"/>
          <p:cNvSpPr/>
          <p:nvPr/>
        </p:nvSpPr>
        <p:spPr>
          <a:xfrm>
            <a:off x="1523614"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5" name="Google Shape;3105;p10"/>
          <p:cNvSpPr/>
          <p:nvPr/>
        </p:nvSpPr>
        <p:spPr>
          <a:xfrm>
            <a:off x="1591990"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6" name="Google Shape;3106;p10"/>
          <p:cNvSpPr/>
          <p:nvPr/>
        </p:nvSpPr>
        <p:spPr>
          <a:xfrm>
            <a:off x="159199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7" name="Google Shape;3107;p10"/>
          <p:cNvSpPr/>
          <p:nvPr/>
        </p:nvSpPr>
        <p:spPr>
          <a:xfrm>
            <a:off x="1904518"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8" name="Google Shape;3108;p10"/>
          <p:cNvSpPr/>
          <p:nvPr/>
        </p:nvSpPr>
        <p:spPr>
          <a:xfrm>
            <a:off x="1972894"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9" name="Google Shape;3109;p10"/>
          <p:cNvSpPr/>
          <p:nvPr/>
        </p:nvSpPr>
        <p:spPr>
          <a:xfrm>
            <a:off x="197289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0" name="Google Shape;3110;p10"/>
          <p:cNvSpPr/>
          <p:nvPr/>
        </p:nvSpPr>
        <p:spPr>
          <a:xfrm>
            <a:off x="2285421"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1" name="Google Shape;3111;p10"/>
          <p:cNvSpPr/>
          <p:nvPr/>
        </p:nvSpPr>
        <p:spPr>
          <a:xfrm>
            <a:off x="2353797"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2" name="Google Shape;3112;p10"/>
          <p:cNvSpPr/>
          <p:nvPr/>
        </p:nvSpPr>
        <p:spPr>
          <a:xfrm>
            <a:off x="235379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3" name="Google Shape;3113;p10"/>
          <p:cNvSpPr/>
          <p:nvPr/>
        </p:nvSpPr>
        <p:spPr>
          <a:xfrm>
            <a:off x="2666325"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4" name="Google Shape;3114;p10"/>
          <p:cNvSpPr/>
          <p:nvPr/>
        </p:nvSpPr>
        <p:spPr>
          <a:xfrm>
            <a:off x="2734701"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5" name="Google Shape;3115;p10"/>
          <p:cNvSpPr/>
          <p:nvPr/>
        </p:nvSpPr>
        <p:spPr>
          <a:xfrm>
            <a:off x="273470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6" name="Google Shape;3116;p10"/>
          <p:cNvSpPr/>
          <p:nvPr/>
        </p:nvSpPr>
        <p:spPr>
          <a:xfrm>
            <a:off x="3047228"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7" name="Google Shape;3117;p10"/>
          <p:cNvSpPr/>
          <p:nvPr/>
        </p:nvSpPr>
        <p:spPr>
          <a:xfrm>
            <a:off x="3115604"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8" name="Google Shape;3118;p10"/>
          <p:cNvSpPr/>
          <p:nvPr/>
        </p:nvSpPr>
        <p:spPr>
          <a:xfrm>
            <a:off x="311560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9" name="Google Shape;3119;p10"/>
          <p:cNvSpPr/>
          <p:nvPr/>
        </p:nvSpPr>
        <p:spPr>
          <a:xfrm>
            <a:off x="3428132"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0" name="Google Shape;3120;p10"/>
          <p:cNvSpPr/>
          <p:nvPr/>
        </p:nvSpPr>
        <p:spPr>
          <a:xfrm>
            <a:off x="3496508"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1" name="Google Shape;3121;p10"/>
          <p:cNvSpPr/>
          <p:nvPr/>
        </p:nvSpPr>
        <p:spPr>
          <a:xfrm>
            <a:off x="349650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2" name="Google Shape;3122;p10"/>
          <p:cNvSpPr/>
          <p:nvPr/>
        </p:nvSpPr>
        <p:spPr>
          <a:xfrm>
            <a:off x="3809035"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3" name="Google Shape;3123;p10"/>
          <p:cNvSpPr/>
          <p:nvPr/>
        </p:nvSpPr>
        <p:spPr>
          <a:xfrm>
            <a:off x="3877411"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4" name="Google Shape;3124;p10"/>
          <p:cNvSpPr/>
          <p:nvPr/>
        </p:nvSpPr>
        <p:spPr>
          <a:xfrm>
            <a:off x="387741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5" name="Google Shape;3125;p10"/>
          <p:cNvSpPr/>
          <p:nvPr/>
        </p:nvSpPr>
        <p:spPr>
          <a:xfrm>
            <a:off x="4189939"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6" name="Google Shape;3126;p10"/>
          <p:cNvSpPr/>
          <p:nvPr/>
        </p:nvSpPr>
        <p:spPr>
          <a:xfrm>
            <a:off x="4258315"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7" name="Google Shape;3127;p10"/>
          <p:cNvSpPr/>
          <p:nvPr/>
        </p:nvSpPr>
        <p:spPr>
          <a:xfrm>
            <a:off x="4258315"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8" name="Google Shape;3128;p10"/>
          <p:cNvSpPr/>
          <p:nvPr/>
        </p:nvSpPr>
        <p:spPr>
          <a:xfrm>
            <a:off x="4570842"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9" name="Google Shape;3129;p10"/>
          <p:cNvSpPr/>
          <p:nvPr/>
        </p:nvSpPr>
        <p:spPr>
          <a:xfrm>
            <a:off x="4639218"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0" name="Google Shape;3130;p10"/>
          <p:cNvSpPr/>
          <p:nvPr/>
        </p:nvSpPr>
        <p:spPr>
          <a:xfrm>
            <a:off x="463921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1" name="Google Shape;3131;p10"/>
          <p:cNvSpPr/>
          <p:nvPr/>
        </p:nvSpPr>
        <p:spPr>
          <a:xfrm>
            <a:off x="4951746"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2" name="Google Shape;3132;p10"/>
          <p:cNvSpPr/>
          <p:nvPr/>
        </p:nvSpPr>
        <p:spPr>
          <a:xfrm>
            <a:off x="5020122"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3" name="Google Shape;3133;p10"/>
          <p:cNvSpPr/>
          <p:nvPr/>
        </p:nvSpPr>
        <p:spPr>
          <a:xfrm>
            <a:off x="5020122"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4" name="Google Shape;3134;p10"/>
          <p:cNvSpPr/>
          <p:nvPr/>
        </p:nvSpPr>
        <p:spPr>
          <a:xfrm>
            <a:off x="5332649"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5" name="Google Shape;3135;p10"/>
          <p:cNvSpPr/>
          <p:nvPr/>
        </p:nvSpPr>
        <p:spPr>
          <a:xfrm>
            <a:off x="5401025"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6" name="Google Shape;3136;p10"/>
          <p:cNvSpPr/>
          <p:nvPr/>
        </p:nvSpPr>
        <p:spPr>
          <a:xfrm>
            <a:off x="5401025"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7" name="Google Shape;3137;p10"/>
          <p:cNvSpPr/>
          <p:nvPr/>
        </p:nvSpPr>
        <p:spPr>
          <a:xfrm>
            <a:off x="5713553"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8" name="Google Shape;3138;p10"/>
          <p:cNvSpPr/>
          <p:nvPr/>
        </p:nvSpPr>
        <p:spPr>
          <a:xfrm>
            <a:off x="5781929"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9" name="Google Shape;3139;p10"/>
          <p:cNvSpPr/>
          <p:nvPr/>
        </p:nvSpPr>
        <p:spPr>
          <a:xfrm>
            <a:off x="5781929"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0" name="Google Shape;3140;p10"/>
          <p:cNvSpPr/>
          <p:nvPr/>
        </p:nvSpPr>
        <p:spPr>
          <a:xfrm>
            <a:off x="6094456"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1" name="Google Shape;3141;p10"/>
          <p:cNvSpPr/>
          <p:nvPr/>
        </p:nvSpPr>
        <p:spPr>
          <a:xfrm>
            <a:off x="6162832"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2" name="Google Shape;3142;p10"/>
          <p:cNvSpPr/>
          <p:nvPr/>
        </p:nvSpPr>
        <p:spPr>
          <a:xfrm>
            <a:off x="6162832"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3" name="Google Shape;3143;p10"/>
          <p:cNvSpPr/>
          <p:nvPr/>
        </p:nvSpPr>
        <p:spPr>
          <a:xfrm>
            <a:off x="6475360"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4" name="Google Shape;3144;p10"/>
          <p:cNvSpPr/>
          <p:nvPr/>
        </p:nvSpPr>
        <p:spPr>
          <a:xfrm>
            <a:off x="6543736"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5" name="Google Shape;3145;p10"/>
          <p:cNvSpPr/>
          <p:nvPr/>
        </p:nvSpPr>
        <p:spPr>
          <a:xfrm>
            <a:off x="654373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6" name="Google Shape;3146;p10"/>
          <p:cNvSpPr/>
          <p:nvPr/>
        </p:nvSpPr>
        <p:spPr>
          <a:xfrm>
            <a:off x="6856263"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7" name="Google Shape;3147;p10"/>
          <p:cNvSpPr/>
          <p:nvPr/>
        </p:nvSpPr>
        <p:spPr>
          <a:xfrm>
            <a:off x="6924639"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8" name="Google Shape;3148;p10"/>
          <p:cNvSpPr/>
          <p:nvPr/>
        </p:nvSpPr>
        <p:spPr>
          <a:xfrm>
            <a:off x="6924639"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9" name="Google Shape;3149;p10"/>
          <p:cNvSpPr/>
          <p:nvPr/>
        </p:nvSpPr>
        <p:spPr>
          <a:xfrm>
            <a:off x="7237167"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0" name="Google Shape;3150;p10"/>
          <p:cNvSpPr/>
          <p:nvPr/>
        </p:nvSpPr>
        <p:spPr>
          <a:xfrm>
            <a:off x="7305543"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1" name="Google Shape;3151;p10"/>
          <p:cNvSpPr/>
          <p:nvPr/>
        </p:nvSpPr>
        <p:spPr>
          <a:xfrm>
            <a:off x="730554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2" name="Google Shape;3152;p10"/>
          <p:cNvSpPr/>
          <p:nvPr/>
        </p:nvSpPr>
        <p:spPr>
          <a:xfrm>
            <a:off x="7618070"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3" name="Google Shape;3153;p10"/>
          <p:cNvSpPr/>
          <p:nvPr/>
        </p:nvSpPr>
        <p:spPr>
          <a:xfrm>
            <a:off x="7686446"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4" name="Google Shape;3154;p10"/>
          <p:cNvSpPr/>
          <p:nvPr/>
        </p:nvSpPr>
        <p:spPr>
          <a:xfrm>
            <a:off x="768644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5" name="Google Shape;3155;p10"/>
          <p:cNvSpPr/>
          <p:nvPr/>
        </p:nvSpPr>
        <p:spPr>
          <a:xfrm>
            <a:off x="7998974"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6" name="Google Shape;3156;p10"/>
          <p:cNvSpPr/>
          <p:nvPr/>
        </p:nvSpPr>
        <p:spPr>
          <a:xfrm>
            <a:off x="8067350"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7" name="Google Shape;3157;p10"/>
          <p:cNvSpPr/>
          <p:nvPr/>
        </p:nvSpPr>
        <p:spPr>
          <a:xfrm>
            <a:off x="806735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8" name="Google Shape;3158;p10"/>
          <p:cNvSpPr/>
          <p:nvPr/>
        </p:nvSpPr>
        <p:spPr>
          <a:xfrm>
            <a:off x="8379877"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9" name="Google Shape;3159;p10"/>
          <p:cNvSpPr/>
          <p:nvPr/>
        </p:nvSpPr>
        <p:spPr>
          <a:xfrm>
            <a:off x="8448253"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0" name="Google Shape;3160;p10"/>
          <p:cNvSpPr/>
          <p:nvPr/>
        </p:nvSpPr>
        <p:spPr>
          <a:xfrm>
            <a:off x="844825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1" name="Google Shape;3161;p10"/>
          <p:cNvSpPr/>
          <p:nvPr/>
        </p:nvSpPr>
        <p:spPr>
          <a:xfrm>
            <a:off x="8760781"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2" name="Google Shape;3162;p10"/>
          <p:cNvSpPr/>
          <p:nvPr/>
        </p:nvSpPr>
        <p:spPr>
          <a:xfrm>
            <a:off x="8829157"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3" name="Google Shape;3163;p10"/>
          <p:cNvSpPr/>
          <p:nvPr/>
        </p:nvSpPr>
        <p:spPr>
          <a:xfrm>
            <a:off x="882915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4" name="Google Shape;3164;p10"/>
          <p:cNvSpPr/>
          <p:nvPr/>
        </p:nvSpPr>
        <p:spPr>
          <a:xfrm>
            <a:off x="9141684"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5" name="Google Shape;3165;p10"/>
          <p:cNvSpPr/>
          <p:nvPr/>
        </p:nvSpPr>
        <p:spPr>
          <a:xfrm>
            <a:off x="9210060"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6" name="Google Shape;3166;p10"/>
          <p:cNvSpPr/>
          <p:nvPr/>
        </p:nvSpPr>
        <p:spPr>
          <a:xfrm>
            <a:off x="921006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7" name="Google Shape;3167;p10"/>
          <p:cNvSpPr/>
          <p:nvPr/>
        </p:nvSpPr>
        <p:spPr>
          <a:xfrm>
            <a:off x="0"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8" name="Google Shape;3168;p10"/>
          <p:cNvSpPr/>
          <p:nvPr/>
        </p:nvSpPr>
        <p:spPr>
          <a:xfrm>
            <a:off x="68376"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9" name="Google Shape;3169;p10"/>
          <p:cNvSpPr/>
          <p:nvPr/>
        </p:nvSpPr>
        <p:spPr>
          <a:xfrm>
            <a:off x="6837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0" name="Google Shape;3170;p10"/>
          <p:cNvSpPr/>
          <p:nvPr/>
        </p:nvSpPr>
        <p:spPr>
          <a:xfrm>
            <a:off x="380904"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1" name="Google Shape;3171;p10"/>
          <p:cNvSpPr/>
          <p:nvPr/>
        </p:nvSpPr>
        <p:spPr>
          <a:xfrm>
            <a:off x="449280"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2" name="Google Shape;3172;p10"/>
          <p:cNvSpPr/>
          <p:nvPr/>
        </p:nvSpPr>
        <p:spPr>
          <a:xfrm>
            <a:off x="44928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3" name="Google Shape;3173;p10"/>
          <p:cNvSpPr/>
          <p:nvPr/>
        </p:nvSpPr>
        <p:spPr>
          <a:xfrm>
            <a:off x="761807"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4" name="Google Shape;3174;p10"/>
          <p:cNvSpPr/>
          <p:nvPr/>
        </p:nvSpPr>
        <p:spPr>
          <a:xfrm>
            <a:off x="830183"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5" name="Google Shape;3175;p10"/>
          <p:cNvSpPr/>
          <p:nvPr/>
        </p:nvSpPr>
        <p:spPr>
          <a:xfrm>
            <a:off x="83018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6" name="Google Shape;3176;p10"/>
          <p:cNvSpPr/>
          <p:nvPr/>
        </p:nvSpPr>
        <p:spPr>
          <a:xfrm>
            <a:off x="1142711"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7" name="Google Shape;3177;p10"/>
          <p:cNvSpPr/>
          <p:nvPr/>
        </p:nvSpPr>
        <p:spPr>
          <a:xfrm>
            <a:off x="1211087"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8" name="Google Shape;3178;p10"/>
          <p:cNvSpPr/>
          <p:nvPr/>
        </p:nvSpPr>
        <p:spPr>
          <a:xfrm>
            <a:off x="121108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9" name="Google Shape;3179;p10"/>
          <p:cNvSpPr/>
          <p:nvPr/>
        </p:nvSpPr>
        <p:spPr>
          <a:xfrm>
            <a:off x="1523614"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0" name="Google Shape;3180;p10"/>
          <p:cNvSpPr/>
          <p:nvPr/>
        </p:nvSpPr>
        <p:spPr>
          <a:xfrm>
            <a:off x="1591990"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1" name="Google Shape;3181;p10"/>
          <p:cNvSpPr/>
          <p:nvPr/>
        </p:nvSpPr>
        <p:spPr>
          <a:xfrm>
            <a:off x="159199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2" name="Google Shape;3182;p10"/>
          <p:cNvSpPr/>
          <p:nvPr/>
        </p:nvSpPr>
        <p:spPr>
          <a:xfrm>
            <a:off x="1904518"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3" name="Google Shape;3183;p10"/>
          <p:cNvSpPr/>
          <p:nvPr/>
        </p:nvSpPr>
        <p:spPr>
          <a:xfrm>
            <a:off x="1972894"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4" name="Google Shape;3184;p10"/>
          <p:cNvSpPr/>
          <p:nvPr/>
        </p:nvSpPr>
        <p:spPr>
          <a:xfrm>
            <a:off x="197289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5" name="Google Shape;3185;p10"/>
          <p:cNvSpPr/>
          <p:nvPr/>
        </p:nvSpPr>
        <p:spPr>
          <a:xfrm>
            <a:off x="2285421"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6" name="Google Shape;3186;p10"/>
          <p:cNvSpPr/>
          <p:nvPr/>
        </p:nvSpPr>
        <p:spPr>
          <a:xfrm>
            <a:off x="2353797"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7" name="Google Shape;3187;p10"/>
          <p:cNvSpPr/>
          <p:nvPr/>
        </p:nvSpPr>
        <p:spPr>
          <a:xfrm>
            <a:off x="235379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8" name="Google Shape;3188;p10"/>
          <p:cNvSpPr/>
          <p:nvPr/>
        </p:nvSpPr>
        <p:spPr>
          <a:xfrm>
            <a:off x="266632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9" name="Google Shape;3189;p10"/>
          <p:cNvSpPr/>
          <p:nvPr/>
        </p:nvSpPr>
        <p:spPr>
          <a:xfrm>
            <a:off x="273470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0" name="Google Shape;3190;p10"/>
          <p:cNvSpPr/>
          <p:nvPr/>
        </p:nvSpPr>
        <p:spPr>
          <a:xfrm>
            <a:off x="273470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1" name="Google Shape;3191;p10"/>
          <p:cNvSpPr/>
          <p:nvPr/>
        </p:nvSpPr>
        <p:spPr>
          <a:xfrm>
            <a:off x="3047228"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2" name="Google Shape;3192;p10"/>
          <p:cNvSpPr/>
          <p:nvPr/>
        </p:nvSpPr>
        <p:spPr>
          <a:xfrm>
            <a:off x="3115604"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3" name="Google Shape;3193;p10"/>
          <p:cNvSpPr/>
          <p:nvPr/>
        </p:nvSpPr>
        <p:spPr>
          <a:xfrm>
            <a:off x="311560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4" name="Google Shape;3194;p10"/>
          <p:cNvSpPr/>
          <p:nvPr/>
        </p:nvSpPr>
        <p:spPr>
          <a:xfrm>
            <a:off x="3428132"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5" name="Google Shape;3195;p10"/>
          <p:cNvSpPr/>
          <p:nvPr/>
        </p:nvSpPr>
        <p:spPr>
          <a:xfrm>
            <a:off x="3496508"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6" name="Google Shape;3196;p10"/>
          <p:cNvSpPr/>
          <p:nvPr/>
        </p:nvSpPr>
        <p:spPr>
          <a:xfrm>
            <a:off x="349650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7" name="Google Shape;3197;p10"/>
          <p:cNvSpPr/>
          <p:nvPr/>
        </p:nvSpPr>
        <p:spPr>
          <a:xfrm>
            <a:off x="3809035"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8" name="Google Shape;3198;p10"/>
          <p:cNvSpPr/>
          <p:nvPr/>
        </p:nvSpPr>
        <p:spPr>
          <a:xfrm>
            <a:off x="3877411"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9" name="Google Shape;3199;p10"/>
          <p:cNvSpPr/>
          <p:nvPr/>
        </p:nvSpPr>
        <p:spPr>
          <a:xfrm>
            <a:off x="387741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0" name="Google Shape;3200;p10"/>
          <p:cNvSpPr/>
          <p:nvPr/>
        </p:nvSpPr>
        <p:spPr>
          <a:xfrm>
            <a:off x="4189939"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1" name="Google Shape;3201;p10"/>
          <p:cNvSpPr/>
          <p:nvPr/>
        </p:nvSpPr>
        <p:spPr>
          <a:xfrm>
            <a:off x="4258315"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2" name="Google Shape;3202;p10"/>
          <p:cNvSpPr/>
          <p:nvPr/>
        </p:nvSpPr>
        <p:spPr>
          <a:xfrm>
            <a:off x="4258315"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3" name="Google Shape;3203;p10"/>
          <p:cNvSpPr/>
          <p:nvPr/>
        </p:nvSpPr>
        <p:spPr>
          <a:xfrm>
            <a:off x="4570842"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4" name="Google Shape;3204;p10"/>
          <p:cNvSpPr/>
          <p:nvPr/>
        </p:nvSpPr>
        <p:spPr>
          <a:xfrm>
            <a:off x="4639218"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5" name="Google Shape;3205;p10"/>
          <p:cNvSpPr/>
          <p:nvPr/>
        </p:nvSpPr>
        <p:spPr>
          <a:xfrm>
            <a:off x="463921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6" name="Google Shape;3206;p10"/>
          <p:cNvSpPr/>
          <p:nvPr/>
        </p:nvSpPr>
        <p:spPr>
          <a:xfrm>
            <a:off x="4951746"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7" name="Google Shape;3207;p10"/>
          <p:cNvSpPr/>
          <p:nvPr/>
        </p:nvSpPr>
        <p:spPr>
          <a:xfrm>
            <a:off x="5020122"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8" name="Google Shape;3208;p10"/>
          <p:cNvSpPr/>
          <p:nvPr/>
        </p:nvSpPr>
        <p:spPr>
          <a:xfrm>
            <a:off x="5020122"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9" name="Google Shape;3209;p10"/>
          <p:cNvSpPr/>
          <p:nvPr/>
        </p:nvSpPr>
        <p:spPr>
          <a:xfrm>
            <a:off x="5332649"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0" name="Google Shape;3210;p10"/>
          <p:cNvSpPr/>
          <p:nvPr/>
        </p:nvSpPr>
        <p:spPr>
          <a:xfrm>
            <a:off x="5401025"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1" name="Google Shape;3211;p10"/>
          <p:cNvSpPr/>
          <p:nvPr/>
        </p:nvSpPr>
        <p:spPr>
          <a:xfrm>
            <a:off x="5401025"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2" name="Google Shape;3212;p10"/>
          <p:cNvSpPr/>
          <p:nvPr/>
        </p:nvSpPr>
        <p:spPr>
          <a:xfrm>
            <a:off x="5713553"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3" name="Google Shape;3213;p10"/>
          <p:cNvSpPr/>
          <p:nvPr/>
        </p:nvSpPr>
        <p:spPr>
          <a:xfrm>
            <a:off x="5781929"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4" name="Google Shape;3214;p10"/>
          <p:cNvSpPr/>
          <p:nvPr/>
        </p:nvSpPr>
        <p:spPr>
          <a:xfrm>
            <a:off x="5781929"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5" name="Google Shape;3215;p10"/>
          <p:cNvSpPr/>
          <p:nvPr/>
        </p:nvSpPr>
        <p:spPr>
          <a:xfrm>
            <a:off x="6094456"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6" name="Google Shape;3216;p10"/>
          <p:cNvSpPr/>
          <p:nvPr/>
        </p:nvSpPr>
        <p:spPr>
          <a:xfrm>
            <a:off x="6162832"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7" name="Google Shape;3217;p10"/>
          <p:cNvSpPr/>
          <p:nvPr/>
        </p:nvSpPr>
        <p:spPr>
          <a:xfrm>
            <a:off x="6162832"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8" name="Google Shape;3218;p10"/>
          <p:cNvSpPr/>
          <p:nvPr/>
        </p:nvSpPr>
        <p:spPr>
          <a:xfrm>
            <a:off x="6475360"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9" name="Google Shape;3219;p10"/>
          <p:cNvSpPr/>
          <p:nvPr/>
        </p:nvSpPr>
        <p:spPr>
          <a:xfrm>
            <a:off x="6543736"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0" name="Google Shape;3220;p10"/>
          <p:cNvSpPr/>
          <p:nvPr/>
        </p:nvSpPr>
        <p:spPr>
          <a:xfrm>
            <a:off x="654373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1" name="Google Shape;3221;p10"/>
          <p:cNvSpPr/>
          <p:nvPr/>
        </p:nvSpPr>
        <p:spPr>
          <a:xfrm>
            <a:off x="6856263"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2" name="Google Shape;3222;p10"/>
          <p:cNvSpPr/>
          <p:nvPr/>
        </p:nvSpPr>
        <p:spPr>
          <a:xfrm>
            <a:off x="6924639"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3" name="Google Shape;3223;p10"/>
          <p:cNvSpPr/>
          <p:nvPr/>
        </p:nvSpPr>
        <p:spPr>
          <a:xfrm>
            <a:off x="6924639"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4" name="Google Shape;3224;p10"/>
          <p:cNvSpPr/>
          <p:nvPr/>
        </p:nvSpPr>
        <p:spPr>
          <a:xfrm>
            <a:off x="7237167"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5" name="Google Shape;3225;p10"/>
          <p:cNvSpPr/>
          <p:nvPr/>
        </p:nvSpPr>
        <p:spPr>
          <a:xfrm>
            <a:off x="7305543"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6" name="Google Shape;3226;p10"/>
          <p:cNvSpPr/>
          <p:nvPr/>
        </p:nvSpPr>
        <p:spPr>
          <a:xfrm>
            <a:off x="730554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7" name="Google Shape;3227;p10"/>
          <p:cNvSpPr/>
          <p:nvPr/>
        </p:nvSpPr>
        <p:spPr>
          <a:xfrm>
            <a:off x="7618070"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8" name="Google Shape;3228;p10"/>
          <p:cNvSpPr/>
          <p:nvPr/>
        </p:nvSpPr>
        <p:spPr>
          <a:xfrm>
            <a:off x="7686446"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9" name="Google Shape;3229;p10"/>
          <p:cNvSpPr/>
          <p:nvPr/>
        </p:nvSpPr>
        <p:spPr>
          <a:xfrm>
            <a:off x="768644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0" name="Google Shape;3230;p10"/>
          <p:cNvSpPr/>
          <p:nvPr/>
        </p:nvSpPr>
        <p:spPr>
          <a:xfrm>
            <a:off x="7998974"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1" name="Google Shape;3231;p10"/>
          <p:cNvSpPr/>
          <p:nvPr/>
        </p:nvSpPr>
        <p:spPr>
          <a:xfrm>
            <a:off x="8067350"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2" name="Google Shape;3232;p10"/>
          <p:cNvSpPr/>
          <p:nvPr/>
        </p:nvSpPr>
        <p:spPr>
          <a:xfrm>
            <a:off x="806735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3" name="Google Shape;3233;p10"/>
          <p:cNvSpPr/>
          <p:nvPr/>
        </p:nvSpPr>
        <p:spPr>
          <a:xfrm>
            <a:off x="8379877"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4" name="Google Shape;3234;p10"/>
          <p:cNvSpPr/>
          <p:nvPr/>
        </p:nvSpPr>
        <p:spPr>
          <a:xfrm>
            <a:off x="8448253"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5" name="Google Shape;3235;p10"/>
          <p:cNvSpPr/>
          <p:nvPr/>
        </p:nvSpPr>
        <p:spPr>
          <a:xfrm>
            <a:off x="844825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6" name="Google Shape;3236;p10"/>
          <p:cNvSpPr/>
          <p:nvPr/>
        </p:nvSpPr>
        <p:spPr>
          <a:xfrm>
            <a:off x="8760781"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7" name="Google Shape;3237;p10"/>
          <p:cNvSpPr/>
          <p:nvPr/>
        </p:nvSpPr>
        <p:spPr>
          <a:xfrm>
            <a:off x="8829157"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8" name="Google Shape;3238;p10"/>
          <p:cNvSpPr/>
          <p:nvPr/>
        </p:nvSpPr>
        <p:spPr>
          <a:xfrm>
            <a:off x="882915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9" name="Google Shape;3239;p10"/>
          <p:cNvSpPr/>
          <p:nvPr/>
        </p:nvSpPr>
        <p:spPr>
          <a:xfrm>
            <a:off x="9141684"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0" name="Google Shape;3240;p10"/>
          <p:cNvSpPr/>
          <p:nvPr/>
        </p:nvSpPr>
        <p:spPr>
          <a:xfrm>
            <a:off x="9210060"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1" name="Google Shape;3241;p10"/>
          <p:cNvSpPr/>
          <p:nvPr/>
        </p:nvSpPr>
        <p:spPr>
          <a:xfrm>
            <a:off x="921006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2" name="Google Shape;3242;p10"/>
          <p:cNvSpPr/>
          <p:nvPr/>
        </p:nvSpPr>
        <p:spPr>
          <a:xfrm>
            <a:off x="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3" name="Google Shape;3243;p10"/>
          <p:cNvSpPr/>
          <p:nvPr/>
        </p:nvSpPr>
        <p:spPr>
          <a:xfrm>
            <a:off x="6837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4" name="Google Shape;3244;p10"/>
          <p:cNvSpPr/>
          <p:nvPr/>
        </p:nvSpPr>
        <p:spPr>
          <a:xfrm>
            <a:off x="6837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5" name="Google Shape;3245;p10"/>
          <p:cNvSpPr/>
          <p:nvPr/>
        </p:nvSpPr>
        <p:spPr>
          <a:xfrm>
            <a:off x="38090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6" name="Google Shape;3246;p10"/>
          <p:cNvSpPr/>
          <p:nvPr/>
        </p:nvSpPr>
        <p:spPr>
          <a:xfrm>
            <a:off x="44928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7" name="Google Shape;3247;p10"/>
          <p:cNvSpPr/>
          <p:nvPr/>
        </p:nvSpPr>
        <p:spPr>
          <a:xfrm>
            <a:off x="44928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8" name="Google Shape;3248;p10"/>
          <p:cNvSpPr/>
          <p:nvPr/>
        </p:nvSpPr>
        <p:spPr>
          <a:xfrm>
            <a:off x="761807"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9" name="Google Shape;3249;p10"/>
          <p:cNvSpPr/>
          <p:nvPr/>
        </p:nvSpPr>
        <p:spPr>
          <a:xfrm>
            <a:off x="830183"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0" name="Google Shape;3250;p10"/>
          <p:cNvSpPr/>
          <p:nvPr/>
        </p:nvSpPr>
        <p:spPr>
          <a:xfrm>
            <a:off x="83018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1" name="Google Shape;3251;p10"/>
          <p:cNvSpPr/>
          <p:nvPr/>
        </p:nvSpPr>
        <p:spPr>
          <a:xfrm>
            <a:off x="1142711"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2" name="Google Shape;3252;p10"/>
          <p:cNvSpPr/>
          <p:nvPr/>
        </p:nvSpPr>
        <p:spPr>
          <a:xfrm>
            <a:off x="1211087"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3" name="Google Shape;3253;p10"/>
          <p:cNvSpPr/>
          <p:nvPr/>
        </p:nvSpPr>
        <p:spPr>
          <a:xfrm>
            <a:off x="121108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4" name="Google Shape;3254;p10"/>
          <p:cNvSpPr/>
          <p:nvPr/>
        </p:nvSpPr>
        <p:spPr>
          <a:xfrm>
            <a:off x="152361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5" name="Google Shape;3255;p10"/>
          <p:cNvSpPr/>
          <p:nvPr/>
        </p:nvSpPr>
        <p:spPr>
          <a:xfrm>
            <a:off x="159199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6" name="Google Shape;3256;p10"/>
          <p:cNvSpPr/>
          <p:nvPr/>
        </p:nvSpPr>
        <p:spPr>
          <a:xfrm>
            <a:off x="159199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7" name="Google Shape;3257;p10"/>
          <p:cNvSpPr/>
          <p:nvPr/>
        </p:nvSpPr>
        <p:spPr>
          <a:xfrm>
            <a:off x="1904518" y="5332107"/>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8" name="Google Shape;3258;p10"/>
          <p:cNvSpPr/>
          <p:nvPr/>
        </p:nvSpPr>
        <p:spPr>
          <a:xfrm>
            <a:off x="1972894" y="5400904"/>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9" name="Google Shape;3259;p10"/>
          <p:cNvSpPr/>
          <p:nvPr/>
        </p:nvSpPr>
        <p:spPr>
          <a:xfrm>
            <a:off x="197289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0" name="Google Shape;3260;p10"/>
          <p:cNvSpPr/>
          <p:nvPr/>
        </p:nvSpPr>
        <p:spPr>
          <a:xfrm>
            <a:off x="2285421"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1" name="Google Shape;3261;p10"/>
          <p:cNvSpPr/>
          <p:nvPr/>
        </p:nvSpPr>
        <p:spPr>
          <a:xfrm>
            <a:off x="2353797"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2" name="Google Shape;3262;p10"/>
          <p:cNvSpPr/>
          <p:nvPr/>
        </p:nvSpPr>
        <p:spPr>
          <a:xfrm>
            <a:off x="235379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3" name="Google Shape;3263;p10"/>
          <p:cNvSpPr/>
          <p:nvPr/>
        </p:nvSpPr>
        <p:spPr>
          <a:xfrm>
            <a:off x="2666325"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4" name="Google Shape;3264;p10"/>
          <p:cNvSpPr/>
          <p:nvPr/>
        </p:nvSpPr>
        <p:spPr>
          <a:xfrm>
            <a:off x="2734701"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5" name="Google Shape;3265;p10"/>
          <p:cNvSpPr/>
          <p:nvPr/>
        </p:nvSpPr>
        <p:spPr>
          <a:xfrm>
            <a:off x="273470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6" name="Google Shape;3266;p10"/>
          <p:cNvSpPr/>
          <p:nvPr/>
        </p:nvSpPr>
        <p:spPr>
          <a:xfrm>
            <a:off x="3047228"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7" name="Google Shape;3267;p10"/>
          <p:cNvSpPr/>
          <p:nvPr/>
        </p:nvSpPr>
        <p:spPr>
          <a:xfrm>
            <a:off x="3115604"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8" name="Google Shape;3268;p10"/>
          <p:cNvSpPr/>
          <p:nvPr/>
        </p:nvSpPr>
        <p:spPr>
          <a:xfrm>
            <a:off x="311560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9" name="Google Shape;3269;p10"/>
          <p:cNvSpPr/>
          <p:nvPr/>
        </p:nvSpPr>
        <p:spPr>
          <a:xfrm>
            <a:off x="3428132"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0" name="Google Shape;3270;p10"/>
          <p:cNvSpPr/>
          <p:nvPr/>
        </p:nvSpPr>
        <p:spPr>
          <a:xfrm>
            <a:off x="3496508"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1" name="Google Shape;3271;p10"/>
          <p:cNvSpPr/>
          <p:nvPr/>
        </p:nvSpPr>
        <p:spPr>
          <a:xfrm>
            <a:off x="349650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2" name="Google Shape;3272;p10"/>
          <p:cNvSpPr/>
          <p:nvPr/>
        </p:nvSpPr>
        <p:spPr>
          <a:xfrm>
            <a:off x="3809035" y="5332107"/>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3" name="Google Shape;3273;p10"/>
          <p:cNvSpPr/>
          <p:nvPr/>
        </p:nvSpPr>
        <p:spPr>
          <a:xfrm>
            <a:off x="3877411" y="5400904"/>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4" name="Google Shape;3274;p10"/>
          <p:cNvSpPr/>
          <p:nvPr/>
        </p:nvSpPr>
        <p:spPr>
          <a:xfrm>
            <a:off x="387741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5" name="Google Shape;3275;p10"/>
          <p:cNvSpPr/>
          <p:nvPr/>
        </p:nvSpPr>
        <p:spPr>
          <a:xfrm>
            <a:off x="4189939"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6" name="Google Shape;3276;p10"/>
          <p:cNvSpPr/>
          <p:nvPr/>
        </p:nvSpPr>
        <p:spPr>
          <a:xfrm>
            <a:off x="4258315"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7" name="Google Shape;3277;p10"/>
          <p:cNvSpPr/>
          <p:nvPr/>
        </p:nvSpPr>
        <p:spPr>
          <a:xfrm>
            <a:off x="4258315"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8" name="Google Shape;3278;p10"/>
          <p:cNvSpPr/>
          <p:nvPr/>
        </p:nvSpPr>
        <p:spPr>
          <a:xfrm>
            <a:off x="4570842"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9" name="Google Shape;3279;p10"/>
          <p:cNvSpPr/>
          <p:nvPr/>
        </p:nvSpPr>
        <p:spPr>
          <a:xfrm>
            <a:off x="4639218"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0" name="Google Shape;3280;p10"/>
          <p:cNvSpPr/>
          <p:nvPr/>
        </p:nvSpPr>
        <p:spPr>
          <a:xfrm>
            <a:off x="463921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1" name="Google Shape;3281;p10"/>
          <p:cNvSpPr/>
          <p:nvPr/>
        </p:nvSpPr>
        <p:spPr>
          <a:xfrm>
            <a:off x="4951746"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2" name="Google Shape;3282;p10"/>
          <p:cNvSpPr/>
          <p:nvPr/>
        </p:nvSpPr>
        <p:spPr>
          <a:xfrm>
            <a:off x="5020122"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3" name="Google Shape;3283;p10"/>
          <p:cNvSpPr/>
          <p:nvPr/>
        </p:nvSpPr>
        <p:spPr>
          <a:xfrm>
            <a:off x="5020122"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4" name="Google Shape;3284;p10"/>
          <p:cNvSpPr/>
          <p:nvPr/>
        </p:nvSpPr>
        <p:spPr>
          <a:xfrm>
            <a:off x="5332649"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5" name="Google Shape;3285;p10"/>
          <p:cNvSpPr/>
          <p:nvPr/>
        </p:nvSpPr>
        <p:spPr>
          <a:xfrm>
            <a:off x="5401025"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6" name="Google Shape;3286;p10"/>
          <p:cNvSpPr/>
          <p:nvPr/>
        </p:nvSpPr>
        <p:spPr>
          <a:xfrm>
            <a:off x="5401025"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7" name="Google Shape;3287;p10"/>
          <p:cNvSpPr/>
          <p:nvPr/>
        </p:nvSpPr>
        <p:spPr>
          <a:xfrm>
            <a:off x="5713553"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8" name="Google Shape;3288;p10"/>
          <p:cNvSpPr/>
          <p:nvPr/>
        </p:nvSpPr>
        <p:spPr>
          <a:xfrm>
            <a:off x="5781929"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9" name="Google Shape;3289;p10"/>
          <p:cNvSpPr/>
          <p:nvPr/>
        </p:nvSpPr>
        <p:spPr>
          <a:xfrm>
            <a:off x="5781929"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0" name="Google Shape;3290;p10"/>
          <p:cNvSpPr/>
          <p:nvPr/>
        </p:nvSpPr>
        <p:spPr>
          <a:xfrm>
            <a:off x="6094456"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1" name="Google Shape;3291;p10"/>
          <p:cNvSpPr/>
          <p:nvPr/>
        </p:nvSpPr>
        <p:spPr>
          <a:xfrm>
            <a:off x="6162832"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2" name="Google Shape;3292;p10"/>
          <p:cNvSpPr/>
          <p:nvPr/>
        </p:nvSpPr>
        <p:spPr>
          <a:xfrm>
            <a:off x="6162832"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3" name="Google Shape;3293;p10"/>
          <p:cNvSpPr/>
          <p:nvPr/>
        </p:nvSpPr>
        <p:spPr>
          <a:xfrm>
            <a:off x="647536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4" name="Google Shape;3294;p10"/>
          <p:cNvSpPr/>
          <p:nvPr/>
        </p:nvSpPr>
        <p:spPr>
          <a:xfrm>
            <a:off x="654373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5" name="Google Shape;3295;p10"/>
          <p:cNvSpPr/>
          <p:nvPr/>
        </p:nvSpPr>
        <p:spPr>
          <a:xfrm>
            <a:off x="654373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6" name="Google Shape;3296;p10"/>
          <p:cNvSpPr/>
          <p:nvPr/>
        </p:nvSpPr>
        <p:spPr>
          <a:xfrm>
            <a:off x="6856263"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7" name="Google Shape;3297;p10"/>
          <p:cNvSpPr/>
          <p:nvPr/>
        </p:nvSpPr>
        <p:spPr>
          <a:xfrm>
            <a:off x="6924639"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8" name="Google Shape;3298;p10"/>
          <p:cNvSpPr/>
          <p:nvPr/>
        </p:nvSpPr>
        <p:spPr>
          <a:xfrm>
            <a:off x="6924639"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9" name="Google Shape;3299;p10"/>
          <p:cNvSpPr/>
          <p:nvPr/>
        </p:nvSpPr>
        <p:spPr>
          <a:xfrm>
            <a:off x="7237167"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0" name="Google Shape;3300;p10"/>
          <p:cNvSpPr/>
          <p:nvPr/>
        </p:nvSpPr>
        <p:spPr>
          <a:xfrm>
            <a:off x="7305543"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1" name="Google Shape;3301;p10"/>
          <p:cNvSpPr/>
          <p:nvPr/>
        </p:nvSpPr>
        <p:spPr>
          <a:xfrm>
            <a:off x="730554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2" name="Google Shape;3302;p10"/>
          <p:cNvSpPr/>
          <p:nvPr/>
        </p:nvSpPr>
        <p:spPr>
          <a:xfrm>
            <a:off x="7618070"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3" name="Google Shape;3303;p10"/>
          <p:cNvSpPr/>
          <p:nvPr/>
        </p:nvSpPr>
        <p:spPr>
          <a:xfrm>
            <a:off x="7686446"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4" name="Google Shape;3304;p10"/>
          <p:cNvSpPr/>
          <p:nvPr/>
        </p:nvSpPr>
        <p:spPr>
          <a:xfrm>
            <a:off x="768644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5" name="Google Shape;3305;p10"/>
          <p:cNvSpPr/>
          <p:nvPr/>
        </p:nvSpPr>
        <p:spPr>
          <a:xfrm>
            <a:off x="799897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6" name="Google Shape;3306;p10"/>
          <p:cNvSpPr/>
          <p:nvPr/>
        </p:nvSpPr>
        <p:spPr>
          <a:xfrm>
            <a:off x="806735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7" name="Google Shape;3307;p10"/>
          <p:cNvSpPr/>
          <p:nvPr/>
        </p:nvSpPr>
        <p:spPr>
          <a:xfrm>
            <a:off x="806735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8" name="Google Shape;3308;p10"/>
          <p:cNvSpPr/>
          <p:nvPr/>
        </p:nvSpPr>
        <p:spPr>
          <a:xfrm>
            <a:off x="8379877"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9" name="Google Shape;3309;p10"/>
          <p:cNvSpPr/>
          <p:nvPr/>
        </p:nvSpPr>
        <p:spPr>
          <a:xfrm>
            <a:off x="8448253"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0" name="Google Shape;3310;p10"/>
          <p:cNvSpPr/>
          <p:nvPr/>
        </p:nvSpPr>
        <p:spPr>
          <a:xfrm>
            <a:off x="844825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1" name="Google Shape;3311;p10"/>
          <p:cNvSpPr/>
          <p:nvPr/>
        </p:nvSpPr>
        <p:spPr>
          <a:xfrm>
            <a:off x="8760781"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2" name="Google Shape;3312;p10"/>
          <p:cNvSpPr/>
          <p:nvPr/>
        </p:nvSpPr>
        <p:spPr>
          <a:xfrm>
            <a:off x="8829157"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3" name="Google Shape;3313;p10"/>
          <p:cNvSpPr/>
          <p:nvPr/>
        </p:nvSpPr>
        <p:spPr>
          <a:xfrm>
            <a:off x="882915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4" name="Google Shape;3314;p10"/>
          <p:cNvSpPr/>
          <p:nvPr/>
        </p:nvSpPr>
        <p:spPr>
          <a:xfrm>
            <a:off x="9141684"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5" name="Google Shape;3315;p10"/>
          <p:cNvSpPr/>
          <p:nvPr/>
        </p:nvSpPr>
        <p:spPr>
          <a:xfrm>
            <a:off x="9210060"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6" name="Google Shape;3316;p10"/>
          <p:cNvSpPr/>
          <p:nvPr/>
        </p:nvSpPr>
        <p:spPr>
          <a:xfrm>
            <a:off x="921006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7" name="Google Shape;3317;p10"/>
          <p:cNvSpPr/>
          <p:nvPr/>
        </p:nvSpPr>
        <p:spPr>
          <a:xfrm>
            <a:off x="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8" name="Google Shape;3318;p10"/>
          <p:cNvSpPr/>
          <p:nvPr/>
        </p:nvSpPr>
        <p:spPr>
          <a:xfrm>
            <a:off x="6837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9" name="Google Shape;3319;p10"/>
          <p:cNvSpPr/>
          <p:nvPr/>
        </p:nvSpPr>
        <p:spPr>
          <a:xfrm>
            <a:off x="6837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0" name="Google Shape;3320;p10"/>
          <p:cNvSpPr/>
          <p:nvPr/>
        </p:nvSpPr>
        <p:spPr>
          <a:xfrm>
            <a:off x="380904"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1" name="Google Shape;3321;p10"/>
          <p:cNvSpPr/>
          <p:nvPr/>
        </p:nvSpPr>
        <p:spPr>
          <a:xfrm>
            <a:off x="449280"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2" name="Google Shape;3322;p10"/>
          <p:cNvSpPr/>
          <p:nvPr/>
        </p:nvSpPr>
        <p:spPr>
          <a:xfrm>
            <a:off x="44928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3" name="Google Shape;3323;p10"/>
          <p:cNvSpPr/>
          <p:nvPr/>
        </p:nvSpPr>
        <p:spPr>
          <a:xfrm>
            <a:off x="761807"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4" name="Google Shape;3324;p10"/>
          <p:cNvSpPr/>
          <p:nvPr/>
        </p:nvSpPr>
        <p:spPr>
          <a:xfrm>
            <a:off x="830183"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5" name="Google Shape;3325;p10"/>
          <p:cNvSpPr/>
          <p:nvPr/>
        </p:nvSpPr>
        <p:spPr>
          <a:xfrm>
            <a:off x="830183"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6" name="Google Shape;3326;p10"/>
          <p:cNvSpPr/>
          <p:nvPr/>
        </p:nvSpPr>
        <p:spPr>
          <a:xfrm>
            <a:off x="1142711"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7" name="Google Shape;3327;p10"/>
          <p:cNvSpPr/>
          <p:nvPr/>
        </p:nvSpPr>
        <p:spPr>
          <a:xfrm>
            <a:off x="1211087"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8" name="Google Shape;3328;p10"/>
          <p:cNvSpPr/>
          <p:nvPr/>
        </p:nvSpPr>
        <p:spPr>
          <a:xfrm>
            <a:off x="1211087"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9" name="Google Shape;3329;p10"/>
          <p:cNvSpPr/>
          <p:nvPr/>
        </p:nvSpPr>
        <p:spPr>
          <a:xfrm>
            <a:off x="1523614"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0" name="Google Shape;3330;p10"/>
          <p:cNvSpPr/>
          <p:nvPr/>
        </p:nvSpPr>
        <p:spPr>
          <a:xfrm>
            <a:off x="1591990"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1" name="Google Shape;3331;p10"/>
          <p:cNvSpPr/>
          <p:nvPr/>
        </p:nvSpPr>
        <p:spPr>
          <a:xfrm>
            <a:off x="159199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2" name="Google Shape;3332;p10"/>
          <p:cNvSpPr/>
          <p:nvPr/>
        </p:nvSpPr>
        <p:spPr>
          <a:xfrm>
            <a:off x="1904518"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3" name="Google Shape;3333;p10"/>
          <p:cNvSpPr/>
          <p:nvPr/>
        </p:nvSpPr>
        <p:spPr>
          <a:xfrm>
            <a:off x="1972894"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4" name="Google Shape;3334;p10"/>
          <p:cNvSpPr/>
          <p:nvPr/>
        </p:nvSpPr>
        <p:spPr>
          <a:xfrm>
            <a:off x="1972894"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5" name="Google Shape;3335;p10"/>
          <p:cNvSpPr/>
          <p:nvPr/>
        </p:nvSpPr>
        <p:spPr>
          <a:xfrm>
            <a:off x="2285421"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6" name="Google Shape;3336;p10"/>
          <p:cNvSpPr/>
          <p:nvPr/>
        </p:nvSpPr>
        <p:spPr>
          <a:xfrm>
            <a:off x="2353797"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7" name="Google Shape;3337;p10"/>
          <p:cNvSpPr/>
          <p:nvPr/>
        </p:nvSpPr>
        <p:spPr>
          <a:xfrm>
            <a:off x="2353797"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8" name="Google Shape;3338;p10"/>
          <p:cNvSpPr/>
          <p:nvPr/>
        </p:nvSpPr>
        <p:spPr>
          <a:xfrm>
            <a:off x="2666325"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9" name="Google Shape;3339;p10"/>
          <p:cNvSpPr/>
          <p:nvPr/>
        </p:nvSpPr>
        <p:spPr>
          <a:xfrm>
            <a:off x="2734701"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0" name="Google Shape;3340;p10"/>
          <p:cNvSpPr/>
          <p:nvPr/>
        </p:nvSpPr>
        <p:spPr>
          <a:xfrm>
            <a:off x="2734701"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1" name="Google Shape;3341;p10"/>
          <p:cNvSpPr/>
          <p:nvPr/>
        </p:nvSpPr>
        <p:spPr>
          <a:xfrm>
            <a:off x="3047228"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2" name="Google Shape;3342;p10"/>
          <p:cNvSpPr/>
          <p:nvPr/>
        </p:nvSpPr>
        <p:spPr>
          <a:xfrm>
            <a:off x="3115604"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3" name="Google Shape;3343;p10"/>
          <p:cNvSpPr/>
          <p:nvPr/>
        </p:nvSpPr>
        <p:spPr>
          <a:xfrm>
            <a:off x="3115604"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4" name="Google Shape;3344;p10"/>
          <p:cNvSpPr/>
          <p:nvPr/>
        </p:nvSpPr>
        <p:spPr>
          <a:xfrm>
            <a:off x="3428132"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5" name="Google Shape;3345;p10"/>
          <p:cNvSpPr/>
          <p:nvPr/>
        </p:nvSpPr>
        <p:spPr>
          <a:xfrm>
            <a:off x="3496508"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6" name="Google Shape;3346;p10"/>
          <p:cNvSpPr/>
          <p:nvPr/>
        </p:nvSpPr>
        <p:spPr>
          <a:xfrm>
            <a:off x="349650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7" name="Google Shape;3347;p10"/>
          <p:cNvSpPr/>
          <p:nvPr/>
        </p:nvSpPr>
        <p:spPr>
          <a:xfrm>
            <a:off x="3809035"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8" name="Google Shape;3348;p10"/>
          <p:cNvSpPr/>
          <p:nvPr/>
        </p:nvSpPr>
        <p:spPr>
          <a:xfrm>
            <a:off x="3877411"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9" name="Google Shape;3349;p10"/>
          <p:cNvSpPr/>
          <p:nvPr/>
        </p:nvSpPr>
        <p:spPr>
          <a:xfrm>
            <a:off x="3877411"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0" name="Google Shape;3350;p10"/>
          <p:cNvSpPr/>
          <p:nvPr/>
        </p:nvSpPr>
        <p:spPr>
          <a:xfrm>
            <a:off x="4189939"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1" name="Google Shape;3351;p10"/>
          <p:cNvSpPr/>
          <p:nvPr/>
        </p:nvSpPr>
        <p:spPr>
          <a:xfrm>
            <a:off x="4258315"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2" name="Google Shape;3352;p10"/>
          <p:cNvSpPr/>
          <p:nvPr/>
        </p:nvSpPr>
        <p:spPr>
          <a:xfrm>
            <a:off x="4258315"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3" name="Google Shape;3353;p10"/>
          <p:cNvSpPr/>
          <p:nvPr/>
        </p:nvSpPr>
        <p:spPr>
          <a:xfrm>
            <a:off x="4570842"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4" name="Google Shape;3354;p10"/>
          <p:cNvSpPr/>
          <p:nvPr/>
        </p:nvSpPr>
        <p:spPr>
          <a:xfrm>
            <a:off x="4639218"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5" name="Google Shape;3355;p10"/>
          <p:cNvSpPr/>
          <p:nvPr/>
        </p:nvSpPr>
        <p:spPr>
          <a:xfrm>
            <a:off x="463921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6" name="Google Shape;3356;p10"/>
          <p:cNvSpPr/>
          <p:nvPr/>
        </p:nvSpPr>
        <p:spPr>
          <a:xfrm>
            <a:off x="4951746"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7" name="Google Shape;3357;p10"/>
          <p:cNvSpPr/>
          <p:nvPr/>
        </p:nvSpPr>
        <p:spPr>
          <a:xfrm>
            <a:off x="5020122"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8" name="Google Shape;3358;p10"/>
          <p:cNvSpPr/>
          <p:nvPr/>
        </p:nvSpPr>
        <p:spPr>
          <a:xfrm>
            <a:off x="5020122"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9" name="Google Shape;3359;p10"/>
          <p:cNvSpPr/>
          <p:nvPr/>
        </p:nvSpPr>
        <p:spPr>
          <a:xfrm>
            <a:off x="5332649"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0" name="Google Shape;3360;p10"/>
          <p:cNvSpPr/>
          <p:nvPr/>
        </p:nvSpPr>
        <p:spPr>
          <a:xfrm>
            <a:off x="5401025"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1" name="Google Shape;3361;p10"/>
          <p:cNvSpPr/>
          <p:nvPr/>
        </p:nvSpPr>
        <p:spPr>
          <a:xfrm>
            <a:off x="5401025"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2" name="Google Shape;3362;p10"/>
          <p:cNvSpPr/>
          <p:nvPr/>
        </p:nvSpPr>
        <p:spPr>
          <a:xfrm>
            <a:off x="5713553"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3" name="Google Shape;3363;p10"/>
          <p:cNvSpPr/>
          <p:nvPr/>
        </p:nvSpPr>
        <p:spPr>
          <a:xfrm>
            <a:off x="5781929"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4" name="Google Shape;3364;p10"/>
          <p:cNvSpPr/>
          <p:nvPr/>
        </p:nvSpPr>
        <p:spPr>
          <a:xfrm>
            <a:off x="5781929"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5" name="Google Shape;3365;p10"/>
          <p:cNvSpPr/>
          <p:nvPr/>
        </p:nvSpPr>
        <p:spPr>
          <a:xfrm>
            <a:off x="6094456" y="1142594"/>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6" name="Google Shape;3366;p10"/>
          <p:cNvSpPr/>
          <p:nvPr/>
        </p:nvSpPr>
        <p:spPr>
          <a:xfrm>
            <a:off x="6162832" y="1211391"/>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7" name="Google Shape;3367;p10"/>
          <p:cNvSpPr/>
          <p:nvPr/>
        </p:nvSpPr>
        <p:spPr>
          <a:xfrm>
            <a:off x="6162832"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8" name="Google Shape;3368;p10"/>
          <p:cNvSpPr/>
          <p:nvPr/>
        </p:nvSpPr>
        <p:spPr>
          <a:xfrm>
            <a:off x="6475360"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9" name="Google Shape;3369;p10"/>
          <p:cNvSpPr/>
          <p:nvPr/>
        </p:nvSpPr>
        <p:spPr>
          <a:xfrm>
            <a:off x="6543736"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0" name="Google Shape;3370;p10"/>
          <p:cNvSpPr/>
          <p:nvPr/>
        </p:nvSpPr>
        <p:spPr>
          <a:xfrm>
            <a:off x="654373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1" name="Google Shape;3371;p10"/>
          <p:cNvSpPr/>
          <p:nvPr/>
        </p:nvSpPr>
        <p:spPr>
          <a:xfrm>
            <a:off x="6856263"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2" name="Google Shape;3372;p10"/>
          <p:cNvSpPr/>
          <p:nvPr/>
        </p:nvSpPr>
        <p:spPr>
          <a:xfrm>
            <a:off x="6924639"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3" name="Google Shape;3373;p10"/>
          <p:cNvSpPr/>
          <p:nvPr/>
        </p:nvSpPr>
        <p:spPr>
          <a:xfrm>
            <a:off x="6924639"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4" name="Google Shape;3374;p10"/>
          <p:cNvSpPr/>
          <p:nvPr/>
        </p:nvSpPr>
        <p:spPr>
          <a:xfrm>
            <a:off x="7237167"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5" name="Google Shape;3375;p10"/>
          <p:cNvSpPr/>
          <p:nvPr/>
        </p:nvSpPr>
        <p:spPr>
          <a:xfrm>
            <a:off x="7305543"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6" name="Google Shape;3376;p10"/>
          <p:cNvSpPr/>
          <p:nvPr/>
        </p:nvSpPr>
        <p:spPr>
          <a:xfrm>
            <a:off x="7305543"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7" name="Google Shape;3377;p10"/>
          <p:cNvSpPr/>
          <p:nvPr/>
        </p:nvSpPr>
        <p:spPr>
          <a:xfrm>
            <a:off x="761807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8" name="Google Shape;3378;p10"/>
          <p:cNvSpPr/>
          <p:nvPr/>
        </p:nvSpPr>
        <p:spPr>
          <a:xfrm>
            <a:off x="768644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9" name="Google Shape;3379;p10"/>
          <p:cNvSpPr/>
          <p:nvPr/>
        </p:nvSpPr>
        <p:spPr>
          <a:xfrm>
            <a:off x="768644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0" name="Google Shape;3380;p10"/>
          <p:cNvSpPr/>
          <p:nvPr/>
        </p:nvSpPr>
        <p:spPr>
          <a:xfrm>
            <a:off x="7998974"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1" name="Google Shape;3381;p10"/>
          <p:cNvSpPr/>
          <p:nvPr/>
        </p:nvSpPr>
        <p:spPr>
          <a:xfrm>
            <a:off x="8067350"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2" name="Google Shape;3382;p10"/>
          <p:cNvSpPr/>
          <p:nvPr/>
        </p:nvSpPr>
        <p:spPr>
          <a:xfrm>
            <a:off x="806735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3" name="Google Shape;3383;p10"/>
          <p:cNvSpPr/>
          <p:nvPr/>
        </p:nvSpPr>
        <p:spPr>
          <a:xfrm>
            <a:off x="8379877"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4" name="Google Shape;3384;p10"/>
          <p:cNvSpPr/>
          <p:nvPr/>
        </p:nvSpPr>
        <p:spPr>
          <a:xfrm>
            <a:off x="8448253"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5" name="Google Shape;3385;p10"/>
          <p:cNvSpPr/>
          <p:nvPr/>
        </p:nvSpPr>
        <p:spPr>
          <a:xfrm>
            <a:off x="8448253"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6" name="Google Shape;3386;p10"/>
          <p:cNvSpPr/>
          <p:nvPr/>
        </p:nvSpPr>
        <p:spPr>
          <a:xfrm>
            <a:off x="8760781"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7" name="Google Shape;3387;p10"/>
          <p:cNvSpPr/>
          <p:nvPr/>
        </p:nvSpPr>
        <p:spPr>
          <a:xfrm>
            <a:off x="8829157"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8" name="Google Shape;3388;p10"/>
          <p:cNvSpPr/>
          <p:nvPr/>
        </p:nvSpPr>
        <p:spPr>
          <a:xfrm>
            <a:off x="8829157"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9" name="Google Shape;3389;p10"/>
          <p:cNvSpPr/>
          <p:nvPr/>
        </p:nvSpPr>
        <p:spPr>
          <a:xfrm>
            <a:off x="9141684"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0" name="Google Shape;3390;p10"/>
          <p:cNvSpPr/>
          <p:nvPr/>
        </p:nvSpPr>
        <p:spPr>
          <a:xfrm>
            <a:off x="9210060"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1" name="Google Shape;3391;p10"/>
          <p:cNvSpPr/>
          <p:nvPr/>
        </p:nvSpPr>
        <p:spPr>
          <a:xfrm>
            <a:off x="921006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2" name="Google Shape;3392;p10"/>
          <p:cNvSpPr/>
          <p:nvPr/>
        </p:nvSpPr>
        <p:spPr>
          <a:xfrm>
            <a:off x="0"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3" name="Google Shape;3393;p10"/>
          <p:cNvSpPr/>
          <p:nvPr/>
        </p:nvSpPr>
        <p:spPr>
          <a:xfrm>
            <a:off x="68376"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4" name="Google Shape;3394;p10"/>
          <p:cNvSpPr/>
          <p:nvPr/>
        </p:nvSpPr>
        <p:spPr>
          <a:xfrm>
            <a:off x="6837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5" name="Google Shape;3395;p10"/>
          <p:cNvSpPr/>
          <p:nvPr/>
        </p:nvSpPr>
        <p:spPr>
          <a:xfrm>
            <a:off x="380904"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6" name="Google Shape;3396;p10"/>
          <p:cNvSpPr/>
          <p:nvPr/>
        </p:nvSpPr>
        <p:spPr>
          <a:xfrm>
            <a:off x="449280"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7" name="Google Shape;3397;p10"/>
          <p:cNvSpPr/>
          <p:nvPr/>
        </p:nvSpPr>
        <p:spPr>
          <a:xfrm>
            <a:off x="44928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8" name="Google Shape;3398;p10"/>
          <p:cNvSpPr/>
          <p:nvPr/>
        </p:nvSpPr>
        <p:spPr>
          <a:xfrm>
            <a:off x="761807"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9" name="Google Shape;3399;p10"/>
          <p:cNvSpPr/>
          <p:nvPr/>
        </p:nvSpPr>
        <p:spPr>
          <a:xfrm>
            <a:off x="830183"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0" name="Google Shape;3400;p10"/>
          <p:cNvSpPr/>
          <p:nvPr/>
        </p:nvSpPr>
        <p:spPr>
          <a:xfrm>
            <a:off x="830183"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1" name="Google Shape;3401;p10"/>
          <p:cNvSpPr/>
          <p:nvPr/>
        </p:nvSpPr>
        <p:spPr>
          <a:xfrm>
            <a:off x="1142711"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2" name="Google Shape;3402;p10"/>
          <p:cNvSpPr/>
          <p:nvPr/>
        </p:nvSpPr>
        <p:spPr>
          <a:xfrm>
            <a:off x="1211087"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3" name="Google Shape;3403;p10"/>
          <p:cNvSpPr/>
          <p:nvPr/>
        </p:nvSpPr>
        <p:spPr>
          <a:xfrm>
            <a:off x="1211087"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4" name="Google Shape;3404;p10"/>
          <p:cNvSpPr/>
          <p:nvPr/>
        </p:nvSpPr>
        <p:spPr>
          <a:xfrm>
            <a:off x="1523614"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5" name="Google Shape;3405;p10"/>
          <p:cNvSpPr/>
          <p:nvPr/>
        </p:nvSpPr>
        <p:spPr>
          <a:xfrm>
            <a:off x="1591990"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6" name="Google Shape;3406;p10"/>
          <p:cNvSpPr/>
          <p:nvPr/>
        </p:nvSpPr>
        <p:spPr>
          <a:xfrm>
            <a:off x="159199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7" name="Google Shape;3407;p10"/>
          <p:cNvSpPr/>
          <p:nvPr/>
        </p:nvSpPr>
        <p:spPr>
          <a:xfrm>
            <a:off x="1904518"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8" name="Google Shape;3408;p10"/>
          <p:cNvSpPr/>
          <p:nvPr/>
        </p:nvSpPr>
        <p:spPr>
          <a:xfrm>
            <a:off x="1972894"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9" name="Google Shape;3409;p10"/>
          <p:cNvSpPr/>
          <p:nvPr/>
        </p:nvSpPr>
        <p:spPr>
          <a:xfrm>
            <a:off x="1972894"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0" name="Google Shape;3410;p10"/>
          <p:cNvSpPr/>
          <p:nvPr/>
        </p:nvSpPr>
        <p:spPr>
          <a:xfrm>
            <a:off x="2285421"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1" name="Google Shape;3411;p10"/>
          <p:cNvSpPr/>
          <p:nvPr/>
        </p:nvSpPr>
        <p:spPr>
          <a:xfrm>
            <a:off x="2353797"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2" name="Google Shape;3412;p10"/>
          <p:cNvSpPr/>
          <p:nvPr/>
        </p:nvSpPr>
        <p:spPr>
          <a:xfrm>
            <a:off x="2353797"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3" name="Google Shape;3413;p10"/>
          <p:cNvSpPr/>
          <p:nvPr/>
        </p:nvSpPr>
        <p:spPr>
          <a:xfrm>
            <a:off x="2666325"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4" name="Google Shape;3414;p10"/>
          <p:cNvSpPr/>
          <p:nvPr/>
        </p:nvSpPr>
        <p:spPr>
          <a:xfrm>
            <a:off x="2734701"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5" name="Google Shape;3415;p10"/>
          <p:cNvSpPr/>
          <p:nvPr/>
        </p:nvSpPr>
        <p:spPr>
          <a:xfrm>
            <a:off x="2734701"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6" name="Google Shape;3416;p10"/>
          <p:cNvSpPr/>
          <p:nvPr/>
        </p:nvSpPr>
        <p:spPr>
          <a:xfrm>
            <a:off x="3047228"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7" name="Google Shape;3417;p10"/>
          <p:cNvSpPr/>
          <p:nvPr/>
        </p:nvSpPr>
        <p:spPr>
          <a:xfrm>
            <a:off x="3115604"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8" name="Google Shape;3418;p10"/>
          <p:cNvSpPr/>
          <p:nvPr/>
        </p:nvSpPr>
        <p:spPr>
          <a:xfrm>
            <a:off x="3115604"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9" name="Google Shape;3419;p10"/>
          <p:cNvSpPr/>
          <p:nvPr/>
        </p:nvSpPr>
        <p:spPr>
          <a:xfrm>
            <a:off x="3428132"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0" name="Google Shape;3420;p10"/>
          <p:cNvSpPr/>
          <p:nvPr/>
        </p:nvSpPr>
        <p:spPr>
          <a:xfrm>
            <a:off x="3496508"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1" name="Google Shape;3421;p10"/>
          <p:cNvSpPr/>
          <p:nvPr/>
        </p:nvSpPr>
        <p:spPr>
          <a:xfrm>
            <a:off x="349650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2" name="Google Shape;3422;p10"/>
          <p:cNvSpPr/>
          <p:nvPr/>
        </p:nvSpPr>
        <p:spPr>
          <a:xfrm>
            <a:off x="3809035"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3" name="Google Shape;3423;p10"/>
          <p:cNvSpPr/>
          <p:nvPr/>
        </p:nvSpPr>
        <p:spPr>
          <a:xfrm>
            <a:off x="3877411"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4" name="Google Shape;3424;p10"/>
          <p:cNvSpPr/>
          <p:nvPr/>
        </p:nvSpPr>
        <p:spPr>
          <a:xfrm>
            <a:off x="3877411"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5" name="Google Shape;3425;p10"/>
          <p:cNvSpPr/>
          <p:nvPr/>
        </p:nvSpPr>
        <p:spPr>
          <a:xfrm>
            <a:off x="4189939"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6" name="Google Shape;3426;p10"/>
          <p:cNvSpPr/>
          <p:nvPr/>
        </p:nvSpPr>
        <p:spPr>
          <a:xfrm>
            <a:off x="4258315"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7" name="Google Shape;3427;p10"/>
          <p:cNvSpPr/>
          <p:nvPr/>
        </p:nvSpPr>
        <p:spPr>
          <a:xfrm>
            <a:off x="4258315"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8" name="Google Shape;3428;p10"/>
          <p:cNvSpPr/>
          <p:nvPr/>
        </p:nvSpPr>
        <p:spPr>
          <a:xfrm>
            <a:off x="4570842"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9" name="Google Shape;3429;p10"/>
          <p:cNvSpPr/>
          <p:nvPr/>
        </p:nvSpPr>
        <p:spPr>
          <a:xfrm>
            <a:off x="4639218"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0" name="Google Shape;3430;p10"/>
          <p:cNvSpPr/>
          <p:nvPr/>
        </p:nvSpPr>
        <p:spPr>
          <a:xfrm>
            <a:off x="463921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1" name="Google Shape;3431;p10"/>
          <p:cNvSpPr/>
          <p:nvPr/>
        </p:nvSpPr>
        <p:spPr>
          <a:xfrm>
            <a:off x="4951746"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2" name="Google Shape;3432;p10"/>
          <p:cNvSpPr/>
          <p:nvPr/>
        </p:nvSpPr>
        <p:spPr>
          <a:xfrm>
            <a:off x="5020122"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3" name="Google Shape;3433;p10"/>
          <p:cNvSpPr/>
          <p:nvPr/>
        </p:nvSpPr>
        <p:spPr>
          <a:xfrm>
            <a:off x="5020122"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4" name="Google Shape;3434;p10"/>
          <p:cNvSpPr/>
          <p:nvPr/>
        </p:nvSpPr>
        <p:spPr>
          <a:xfrm>
            <a:off x="5332649"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5" name="Google Shape;3435;p10"/>
          <p:cNvSpPr/>
          <p:nvPr/>
        </p:nvSpPr>
        <p:spPr>
          <a:xfrm>
            <a:off x="5401025"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6" name="Google Shape;3436;p10"/>
          <p:cNvSpPr/>
          <p:nvPr/>
        </p:nvSpPr>
        <p:spPr>
          <a:xfrm>
            <a:off x="5401025"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7" name="Google Shape;3437;p10"/>
          <p:cNvSpPr/>
          <p:nvPr/>
        </p:nvSpPr>
        <p:spPr>
          <a:xfrm>
            <a:off x="5713553"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8" name="Google Shape;3438;p10"/>
          <p:cNvSpPr/>
          <p:nvPr/>
        </p:nvSpPr>
        <p:spPr>
          <a:xfrm>
            <a:off x="5781929"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9" name="Google Shape;3439;p10"/>
          <p:cNvSpPr/>
          <p:nvPr/>
        </p:nvSpPr>
        <p:spPr>
          <a:xfrm>
            <a:off x="5781929"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0" name="Google Shape;3440;p10"/>
          <p:cNvSpPr/>
          <p:nvPr/>
        </p:nvSpPr>
        <p:spPr>
          <a:xfrm>
            <a:off x="6094456"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1" name="Google Shape;3441;p10"/>
          <p:cNvSpPr/>
          <p:nvPr/>
        </p:nvSpPr>
        <p:spPr>
          <a:xfrm>
            <a:off x="6162832"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2" name="Google Shape;3442;p10"/>
          <p:cNvSpPr/>
          <p:nvPr/>
        </p:nvSpPr>
        <p:spPr>
          <a:xfrm>
            <a:off x="6162832"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3" name="Google Shape;3443;p10"/>
          <p:cNvSpPr/>
          <p:nvPr/>
        </p:nvSpPr>
        <p:spPr>
          <a:xfrm>
            <a:off x="6475360"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4" name="Google Shape;3444;p10"/>
          <p:cNvSpPr/>
          <p:nvPr/>
        </p:nvSpPr>
        <p:spPr>
          <a:xfrm>
            <a:off x="6543736"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5" name="Google Shape;3445;p10"/>
          <p:cNvSpPr/>
          <p:nvPr/>
        </p:nvSpPr>
        <p:spPr>
          <a:xfrm>
            <a:off x="654373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6" name="Google Shape;3446;p10"/>
          <p:cNvSpPr/>
          <p:nvPr/>
        </p:nvSpPr>
        <p:spPr>
          <a:xfrm>
            <a:off x="6856263"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7" name="Google Shape;3447;p10"/>
          <p:cNvSpPr/>
          <p:nvPr/>
        </p:nvSpPr>
        <p:spPr>
          <a:xfrm>
            <a:off x="6924639"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8" name="Google Shape;3448;p10"/>
          <p:cNvSpPr/>
          <p:nvPr/>
        </p:nvSpPr>
        <p:spPr>
          <a:xfrm>
            <a:off x="6924639"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9" name="Google Shape;3449;p10"/>
          <p:cNvSpPr/>
          <p:nvPr/>
        </p:nvSpPr>
        <p:spPr>
          <a:xfrm>
            <a:off x="7237167"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0" name="Google Shape;3450;p10"/>
          <p:cNvSpPr/>
          <p:nvPr/>
        </p:nvSpPr>
        <p:spPr>
          <a:xfrm>
            <a:off x="7305543"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1" name="Google Shape;3451;p10"/>
          <p:cNvSpPr/>
          <p:nvPr/>
        </p:nvSpPr>
        <p:spPr>
          <a:xfrm>
            <a:off x="7305543"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2" name="Google Shape;3452;p10"/>
          <p:cNvSpPr/>
          <p:nvPr/>
        </p:nvSpPr>
        <p:spPr>
          <a:xfrm>
            <a:off x="7618070"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3" name="Google Shape;3453;p10"/>
          <p:cNvSpPr/>
          <p:nvPr/>
        </p:nvSpPr>
        <p:spPr>
          <a:xfrm>
            <a:off x="7686446"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4" name="Google Shape;3454;p10"/>
          <p:cNvSpPr/>
          <p:nvPr/>
        </p:nvSpPr>
        <p:spPr>
          <a:xfrm>
            <a:off x="768644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5" name="Google Shape;3455;p10"/>
          <p:cNvSpPr/>
          <p:nvPr/>
        </p:nvSpPr>
        <p:spPr>
          <a:xfrm>
            <a:off x="7998974"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6" name="Google Shape;3456;p10"/>
          <p:cNvSpPr/>
          <p:nvPr/>
        </p:nvSpPr>
        <p:spPr>
          <a:xfrm>
            <a:off x="8067350"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7" name="Google Shape;3457;p10"/>
          <p:cNvSpPr/>
          <p:nvPr/>
        </p:nvSpPr>
        <p:spPr>
          <a:xfrm>
            <a:off x="806735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8" name="Google Shape;3458;p10"/>
          <p:cNvSpPr/>
          <p:nvPr/>
        </p:nvSpPr>
        <p:spPr>
          <a:xfrm>
            <a:off x="8379877"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9" name="Google Shape;3459;p10"/>
          <p:cNvSpPr/>
          <p:nvPr/>
        </p:nvSpPr>
        <p:spPr>
          <a:xfrm>
            <a:off x="8448253"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0" name="Google Shape;3460;p10"/>
          <p:cNvSpPr/>
          <p:nvPr/>
        </p:nvSpPr>
        <p:spPr>
          <a:xfrm>
            <a:off x="8448253"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1" name="Google Shape;3461;p10"/>
          <p:cNvSpPr/>
          <p:nvPr/>
        </p:nvSpPr>
        <p:spPr>
          <a:xfrm>
            <a:off x="8760781"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2" name="Google Shape;3462;p10"/>
          <p:cNvSpPr/>
          <p:nvPr/>
        </p:nvSpPr>
        <p:spPr>
          <a:xfrm>
            <a:off x="8829157"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3" name="Google Shape;3463;p10"/>
          <p:cNvSpPr/>
          <p:nvPr/>
        </p:nvSpPr>
        <p:spPr>
          <a:xfrm>
            <a:off x="8829157"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4" name="Google Shape;3464;p10"/>
          <p:cNvSpPr/>
          <p:nvPr/>
        </p:nvSpPr>
        <p:spPr>
          <a:xfrm>
            <a:off x="9141684" y="76173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5" name="Google Shape;3465;p10"/>
          <p:cNvSpPr/>
          <p:nvPr/>
        </p:nvSpPr>
        <p:spPr>
          <a:xfrm>
            <a:off x="9210060" y="83052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6" name="Google Shape;3466;p10"/>
          <p:cNvSpPr/>
          <p:nvPr/>
        </p:nvSpPr>
        <p:spPr>
          <a:xfrm>
            <a:off x="921006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7" name="Google Shape;3467;p10"/>
          <p:cNvSpPr/>
          <p:nvPr/>
        </p:nvSpPr>
        <p:spPr>
          <a:xfrm>
            <a:off x="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8" name="Google Shape;3468;p10"/>
          <p:cNvSpPr/>
          <p:nvPr/>
        </p:nvSpPr>
        <p:spPr>
          <a:xfrm>
            <a:off x="6837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9" name="Google Shape;3469;p10"/>
          <p:cNvSpPr/>
          <p:nvPr/>
        </p:nvSpPr>
        <p:spPr>
          <a:xfrm>
            <a:off x="6837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0" name="Google Shape;3470;p10"/>
          <p:cNvSpPr/>
          <p:nvPr/>
        </p:nvSpPr>
        <p:spPr>
          <a:xfrm>
            <a:off x="380904"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1" name="Google Shape;3471;p10"/>
          <p:cNvSpPr/>
          <p:nvPr/>
        </p:nvSpPr>
        <p:spPr>
          <a:xfrm>
            <a:off x="449280"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2" name="Google Shape;3472;p10"/>
          <p:cNvSpPr/>
          <p:nvPr/>
        </p:nvSpPr>
        <p:spPr>
          <a:xfrm>
            <a:off x="44928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3" name="Google Shape;3473;p10"/>
          <p:cNvSpPr/>
          <p:nvPr/>
        </p:nvSpPr>
        <p:spPr>
          <a:xfrm>
            <a:off x="761807"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4" name="Google Shape;3474;p10"/>
          <p:cNvSpPr/>
          <p:nvPr/>
        </p:nvSpPr>
        <p:spPr>
          <a:xfrm>
            <a:off x="830183"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5" name="Google Shape;3475;p10"/>
          <p:cNvSpPr/>
          <p:nvPr/>
        </p:nvSpPr>
        <p:spPr>
          <a:xfrm>
            <a:off x="83018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6" name="Google Shape;3476;p10"/>
          <p:cNvSpPr/>
          <p:nvPr/>
        </p:nvSpPr>
        <p:spPr>
          <a:xfrm>
            <a:off x="1142711"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7" name="Google Shape;3477;p10"/>
          <p:cNvSpPr/>
          <p:nvPr/>
        </p:nvSpPr>
        <p:spPr>
          <a:xfrm>
            <a:off x="1211087"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8" name="Google Shape;3478;p10"/>
          <p:cNvSpPr/>
          <p:nvPr/>
        </p:nvSpPr>
        <p:spPr>
          <a:xfrm>
            <a:off x="121108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9" name="Google Shape;3479;p10"/>
          <p:cNvSpPr/>
          <p:nvPr/>
        </p:nvSpPr>
        <p:spPr>
          <a:xfrm>
            <a:off x="1523614"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0" name="Google Shape;3480;p10"/>
          <p:cNvSpPr/>
          <p:nvPr/>
        </p:nvSpPr>
        <p:spPr>
          <a:xfrm>
            <a:off x="1591990"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1" name="Google Shape;3481;p10"/>
          <p:cNvSpPr/>
          <p:nvPr/>
        </p:nvSpPr>
        <p:spPr>
          <a:xfrm>
            <a:off x="159199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2" name="Google Shape;3482;p10"/>
          <p:cNvSpPr/>
          <p:nvPr/>
        </p:nvSpPr>
        <p:spPr>
          <a:xfrm>
            <a:off x="1904518"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3" name="Google Shape;3483;p10"/>
          <p:cNvSpPr/>
          <p:nvPr/>
        </p:nvSpPr>
        <p:spPr>
          <a:xfrm>
            <a:off x="1972894"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4" name="Google Shape;3484;p10"/>
          <p:cNvSpPr/>
          <p:nvPr/>
        </p:nvSpPr>
        <p:spPr>
          <a:xfrm>
            <a:off x="197289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5" name="Google Shape;3485;p10"/>
          <p:cNvSpPr/>
          <p:nvPr/>
        </p:nvSpPr>
        <p:spPr>
          <a:xfrm>
            <a:off x="2285421"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6" name="Google Shape;3486;p10"/>
          <p:cNvSpPr/>
          <p:nvPr/>
        </p:nvSpPr>
        <p:spPr>
          <a:xfrm>
            <a:off x="2353797"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7" name="Google Shape;3487;p10"/>
          <p:cNvSpPr/>
          <p:nvPr/>
        </p:nvSpPr>
        <p:spPr>
          <a:xfrm>
            <a:off x="235379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8" name="Google Shape;3488;p10"/>
          <p:cNvSpPr/>
          <p:nvPr/>
        </p:nvSpPr>
        <p:spPr>
          <a:xfrm>
            <a:off x="2666325"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9" name="Google Shape;3489;p10"/>
          <p:cNvSpPr/>
          <p:nvPr/>
        </p:nvSpPr>
        <p:spPr>
          <a:xfrm>
            <a:off x="2734701"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0" name="Google Shape;3490;p10"/>
          <p:cNvSpPr/>
          <p:nvPr/>
        </p:nvSpPr>
        <p:spPr>
          <a:xfrm>
            <a:off x="273470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1" name="Google Shape;3491;p10"/>
          <p:cNvSpPr/>
          <p:nvPr/>
        </p:nvSpPr>
        <p:spPr>
          <a:xfrm>
            <a:off x="3047228"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2" name="Google Shape;3492;p10"/>
          <p:cNvSpPr/>
          <p:nvPr/>
        </p:nvSpPr>
        <p:spPr>
          <a:xfrm>
            <a:off x="3115604"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3" name="Google Shape;3493;p10"/>
          <p:cNvSpPr/>
          <p:nvPr/>
        </p:nvSpPr>
        <p:spPr>
          <a:xfrm>
            <a:off x="311560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4" name="Google Shape;3494;p10"/>
          <p:cNvSpPr/>
          <p:nvPr/>
        </p:nvSpPr>
        <p:spPr>
          <a:xfrm>
            <a:off x="3428132"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5" name="Google Shape;3495;p10"/>
          <p:cNvSpPr/>
          <p:nvPr/>
        </p:nvSpPr>
        <p:spPr>
          <a:xfrm>
            <a:off x="3496508"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6" name="Google Shape;3496;p10"/>
          <p:cNvSpPr/>
          <p:nvPr/>
        </p:nvSpPr>
        <p:spPr>
          <a:xfrm>
            <a:off x="349650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7" name="Google Shape;3497;p10"/>
          <p:cNvSpPr/>
          <p:nvPr/>
        </p:nvSpPr>
        <p:spPr>
          <a:xfrm>
            <a:off x="3809035"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8" name="Google Shape;3498;p10"/>
          <p:cNvSpPr/>
          <p:nvPr/>
        </p:nvSpPr>
        <p:spPr>
          <a:xfrm>
            <a:off x="3877411"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9" name="Google Shape;3499;p10"/>
          <p:cNvSpPr/>
          <p:nvPr/>
        </p:nvSpPr>
        <p:spPr>
          <a:xfrm>
            <a:off x="387741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0" name="Google Shape;3500;p10"/>
          <p:cNvSpPr/>
          <p:nvPr/>
        </p:nvSpPr>
        <p:spPr>
          <a:xfrm>
            <a:off x="4189939"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1" name="Google Shape;3501;p10"/>
          <p:cNvSpPr/>
          <p:nvPr/>
        </p:nvSpPr>
        <p:spPr>
          <a:xfrm>
            <a:off x="4258315"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2" name="Google Shape;3502;p10"/>
          <p:cNvSpPr/>
          <p:nvPr/>
        </p:nvSpPr>
        <p:spPr>
          <a:xfrm>
            <a:off x="4258315"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3" name="Google Shape;3503;p10"/>
          <p:cNvSpPr/>
          <p:nvPr/>
        </p:nvSpPr>
        <p:spPr>
          <a:xfrm>
            <a:off x="4570842"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4" name="Google Shape;3504;p10"/>
          <p:cNvSpPr/>
          <p:nvPr/>
        </p:nvSpPr>
        <p:spPr>
          <a:xfrm>
            <a:off x="4639218"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5" name="Google Shape;3505;p10"/>
          <p:cNvSpPr/>
          <p:nvPr/>
        </p:nvSpPr>
        <p:spPr>
          <a:xfrm>
            <a:off x="463921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6" name="Google Shape;3506;p10"/>
          <p:cNvSpPr/>
          <p:nvPr/>
        </p:nvSpPr>
        <p:spPr>
          <a:xfrm>
            <a:off x="4951746"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7" name="Google Shape;3507;p10"/>
          <p:cNvSpPr/>
          <p:nvPr/>
        </p:nvSpPr>
        <p:spPr>
          <a:xfrm>
            <a:off x="5020122"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8" name="Google Shape;3508;p10"/>
          <p:cNvSpPr/>
          <p:nvPr/>
        </p:nvSpPr>
        <p:spPr>
          <a:xfrm>
            <a:off x="5020122"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9" name="Google Shape;3509;p10"/>
          <p:cNvSpPr/>
          <p:nvPr/>
        </p:nvSpPr>
        <p:spPr>
          <a:xfrm>
            <a:off x="5332649"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0" name="Google Shape;3510;p10"/>
          <p:cNvSpPr/>
          <p:nvPr/>
        </p:nvSpPr>
        <p:spPr>
          <a:xfrm>
            <a:off x="5401025"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1" name="Google Shape;3511;p10"/>
          <p:cNvSpPr/>
          <p:nvPr/>
        </p:nvSpPr>
        <p:spPr>
          <a:xfrm>
            <a:off x="5401025"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2" name="Google Shape;3512;p10"/>
          <p:cNvSpPr/>
          <p:nvPr/>
        </p:nvSpPr>
        <p:spPr>
          <a:xfrm>
            <a:off x="5713553"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3" name="Google Shape;3513;p10"/>
          <p:cNvSpPr/>
          <p:nvPr/>
        </p:nvSpPr>
        <p:spPr>
          <a:xfrm>
            <a:off x="5781929"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4" name="Google Shape;3514;p10"/>
          <p:cNvSpPr/>
          <p:nvPr/>
        </p:nvSpPr>
        <p:spPr>
          <a:xfrm>
            <a:off x="5781929"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5" name="Google Shape;3515;p10"/>
          <p:cNvSpPr/>
          <p:nvPr/>
        </p:nvSpPr>
        <p:spPr>
          <a:xfrm>
            <a:off x="6094456"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6" name="Google Shape;3516;p10"/>
          <p:cNvSpPr/>
          <p:nvPr/>
        </p:nvSpPr>
        <p:spPr>
          <a:xfrm>
            <a:off x="6162832"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7" name="Google Shape;3517;p10"/>
          <p:cNvSpPr/>
          <p:nvPr/>
        </p:nvSpPr>
        <p:spPr>
          <a:xfrm>
            <a:off x="6162832"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8" name="Google Shape;3518;p10"/>
          <p:cNvSpPr/>
          <p:nvPr/>
        </p:nvSpPr>
        <p:spPr>
          <a:xfrm>
            <a:off x="647536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9" name="Google Shape;3519;p10"/>
          <p:cNvSpPr/>
          <p:nvPr/>
        </p:nvSpPr>
        <p:spPr>
          <a:xfrm>
            <a:off x="654373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0" name="Google Shape;3520;p10"/>
          <p:cNvSpPr/>
          <p:nvPr/>
        </p:nvSpPr>
        <p:spPr>
          <a:xfrm>
            <a:off x="654373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1" name="Google Shape;3521;p10"/>
          <p:cNvSpPr/>
          <p:nvPr/>
        </p:nvSpPr>
        <p:spPr>
          <a:xfrm>
            <a:off x="6856263"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2" name="Google Shape;3522;p10"/>
          <p:cNvSpPr/>
          <p:nvPr/>
        </p:nvSpPr>
        <p:spPr>
          <a:xfrm>
            <a:off x="6924639"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3" name="Google Shape;3523;p10"/>
          <p:cNvSpPr/>
          <p:nvPr/>
        </p:nvSpPr>
        <p:spPr>
          <a:xfrm>
            <a:off x="6924639"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4" name="Google Shape;3524;p10"/>
          <p:cNvSpPr/>
          <p:nvPr/>
        </p:nvSpPr>
        <p:spPr>
          <a:xfrm>
            <a:off x="7237167"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5" name="Google Shape;3525;p10"/>
          <p:cNvSpPr/>
          <p:nvPr/>
        </p:nvSpPr>
        <p:spPr>
          <a:xfrm>
            <a:off x="7305543"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6" name="Google Shape;3526;p10"/>
          <p:cNvSpPr/>
          <p:nvPr/>
        </p:nvSpPr>
        <p:spPr>
          <a:xfrm>
            <a:off x="730554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7" name="Google Shape;3527;p10"/>
          <p:cNvSpPr/>
          <p:nvPr/>
        </p:nvSpPr>
        <p:spPr>
          <a:xfrm>
            <a:off x="7618070" y="380865"/>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8" name="Google Shape;3528;p10"/>
          <p:cNvSpPr/>
          <p:nvPr/>
        </p:nvSpPr>
        <p:spPr>
          <a:xfrm>
            <a:off x="7686446" y="449662"/>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9" name="Google Shape;3529;p10"/>
          <p:cNvSpPr/>
          <p:nvPr/>
        </p:nvSpPr>
        <p:spPr>
          <a:xfrm>
            <a:off x="768644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0" name="Google Shape;3530;p10"/>
          <p:cNvSpPr/>
          <p:nvPr/>
        </p:nvSpPr>
        <p:spPr>
          <a:xfrm>
            <a:off x="7998974"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1" name="Google Shape;3531;p10"/>
          <p:cNvSpPr/>
          <p:nvPr/>
        </p:nvSpPr>
        <p:spPr>
          <a:xfrm>
            <a:off x="8067350"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2" name="Google Shape;3532;p10"/>
          <p:cNvSpPr/>
          <p:nvPr/>
        </p:nvSpPr>
        <p:spPr>
          <a:xfrm>
            <a:off x="806735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3" name="Google Shape;3533;p10"/>
          <p:cNvSpPr/>
          <p:nvPr/>
        </p:nvSpPr>
        <p:spPr>
          <a:xfrm>
            <a:off x="8379877"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4" name="Google Shape;3534;p10"/>
          <p:cNvSpPr/>
          <p:nvPr/>
        </p:nvSpPr>
        <p:spPr>
          <a:xfrm>
            <a:off x="8448253"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5" name="Google Shape;3535;p10"/>
          <p:cNvSpPr/>
          <p:nvPr/>
        </p:nvSpPr>
        <p:spPr>
          <a:xfrm>
            <a:off x="844825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6" name="Google Shape;3536;p10"/>
          <p:cNvSpPr/>
          <p:nvPr/>
        </p:nvSpPr>
        <p:spPr>
          <a:xfrm>
            <a:off x="8760781"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7" name="Google Shape;3537;p10"/>
          <p:cNvSpPr/>
          <p:nvPr/>
        </p:nvSpPr>
        <p:spPr>
          <a:xfrm>
            <a:off x="8829157"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8" name="Google Shape;3538;p10"/>
          <p:cNvSpPr/>
          <p:nvPr/>
        </p:nvSpPr>
        <p:spPr>
          <a:xfrm>
            <a:off x="882915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9" name="Google Shape;3539;p10"/>
          <p:cNvSpPr/>
          <p:nvPr/>
        </p:nvSpPr>
        <p:spPr>
          <a:xfrm>
            <a:off x="9141684"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0" name="Google Shape;3540;p10"/>
          <p:cNvSpPr/>
          <p:nvPr/>
        </p:nvSpPr>
        <p:spPr>
          <a:xfrm>
            <a:off x="9210060"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1" name="Google Shape;3541;p10"/>
          <p:cNvSpPr/>
          <p:nvPr/>
        </p:nvSpPr>
        <p:spPr>
          <a:xfrm>
            <a:off x="921006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2" name="Google Shape;3542;p10"/>
          <p:cNvSpPr/>
          <p:nvPr/>
        </p:nvSpPr>
        <p:spPr>
          <a:xfrm>
            <a:off x="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3" name="Google Shape;3543;p10"/>
          <p:cNvSpPr/>
          <p:nvPr/>
        </p:nvSpPr>
        <p:spPr>
          <a:xfrm>
            <a:off x="6837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4" name="Google Shape;3544;p10"/>
          <p:cNvSpPr/>
          <p:nvPr/>
        </p:nvSpPr>
        <p:spPr>
          <a:xfrm>
            <a:off x="6837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5" name="Google Shape;3545;p10"/>
          <p:cNvSpPr/>
          <p:nvPr/>
        </p:nvSpPr>
        <p:spPr>
          <a:xfrm>
            <a:off x="380904"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6" name="Google Shape;3546;p10"/>
          <p:cNvSpPr/>
          <p:nvPr/>
        </p:nvSpPr>
        <p:spPr>
          <a:xfrm>
            <a:off x="449280"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7" name="Google Shape;3547;p10"/>
          <p:cNvSpPr/>
          <p:nvPr/>
        </p:nvSpPr>
        <p:spPr>
          <a:xfrm>
            <a:off x="44928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8" name="Google Shape;3548;p10"/>
          <p:cNvSpPr/>
          <p:nvPr/>
        </p:nvSpPr>
        <p:spPr>
          <a:xfrm>
            <a:off x="761807"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9" name="Google Shape;3549;p10"/>
          <p:cNvSpPr/>
          <p:nvPr/>
        </p:nvSpPr>
        <p:spPr>
          <a:xfrm>
            <a:off x="830183"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0" name="Google Shape;3550;p10"/>
          <p:cNvSpPr/>
          <p:nvPr/>
        </p:nvSpPr>
        <p:spPr>
          <a:xfrm>
            <a:off x="83018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1" name="Google Shape;3551;p10"/>
          <p:cNvSpPr/>
          <p:nvPr/>
        </p:nvSpPr>
        <p:spPr>
          <a:xfrm>
            <a:off x="114271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2" name="Google Shape;3552;p10"/>
          <p:cNvSpPr/>
          <p:nvPr/>
        </p:nvSpPr>
        <p:spPr>
          <a:xfrm>
            <a:off x="121108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3" name="Google Shape;3553;p10"/>
          <p:cNvSpPr/>
          <p:nvPr/>
        </p:nvSpPr>
        <p:spPr>
          <a:xfrm>
            <a:off x="121108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4" name="Google Shape;3554;p10"/>
          <p:cNvSpPr/>
          <p:nvPr/>
        </p:nvSpPr>
        <p:spPr>
          <a:xfrm>
            <a:off x="1523614"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5" name="Google Shape;3555;p10"/>
          <p:cNvSpPr/>
          <p:nvPr/>
        </p:nvSpPr>
        <p:spPr>
          <a:xfrm>
            <a:off x="1591990"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6" name="Google Shape;3556;p10"/>
          <p:cNvSpPr/>
          <p:nvPr/>
        </p:nvSpPr>
        <p:spPr>
          <a:xfrm>
            <a:off x="159199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7" name="Google Shape;3557;p10"/>
          <p:cNvSpPr/>
          <p:nvPr/>
        </p:nvSpPr>
        <p:spPr>
          <a:xfrm>
            <a:off x="190451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8" name="Google Shape;3558;p10"/>
          <p:cNvSpPr/>
          <p:nvPr/>
        </p:nvSpPr>
        <p:spPr>
          <a:xfrm>
            <a:off x="197289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9" name="Google Shape;3559;p10"/>
          <p:cNvSpPr/>
          <p:nvPr/>
        </p:nvSpPr>
        <p:spPr>
          <a:xfrm>
            <a:off x="197289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0" name="Google Shape;3560;p10"/>
          <p:cNvSpPr/>
          <p:nvPr/>
        </p:nvSpPr>
        <p:spPr>
          <a:xfrm>
            <a:off x="228542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1" name="Google Shape;3561;p10"/>
          <p:cNvSpPr/>
          <p:nvPr/>
        </p:nvSpPr>
        <p:spPr>
          <a:xfrm>
            <a:off x="235379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2" name="Google Shape;3562;p10"/>
          <p:cNvSpPr/>
          <p:nvPr/>
        </p:nvSpPr>
        <p:spPr>
          <a:xfrm>
            <a:off x="235379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3" name="Google Shape;3563;p10"/>
          <p:cNvSpPr/>
          <p:nvPr/>
        </p:nvSpPr>
        <p:spPr>
          <a:xfrm>
            <a:off x="2666325"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4" name="Google Shape;3564;p10"/>
          <p:cNvSpPr/>
          <p:nvPr/>
        </p:nvSpPr>
        <p:spPr>
          <a:xfrm>
            <a:off x="2734701"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5" name="Google Shape;3565;p10"/>
          <p:cNvSpPr/>
          <p:nvPr/>
        </p:nvSpPr>
        <p:spPr>
          <a:xfrm>
            <a:off x="273470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6" name="Google Shape;3566;p10"/>
          <p:cNvSpPr/>
          <p:nvPr/>
        </p:nvSpPr>
        <p:spPr>
          <a:xfrm>
            <a:off x="304722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7" name="Google Shape;3567;p10"/>
          <p:cNvSpPr/>
          <p:nvPr/>
        </p:nvSpPr>
        <p:spPr>
          <a:xfrm>
            <a:off x="311560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8" name="Google Shape;3568;p10"/>
          <p:cNvSpPr/>
          <p:nvPr/>
        </p:nvSpPr>
        <p:spPr>
          <a:xfrm>
            <a:off x="311560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9" name="Google Shape;3569;p10"/>
          <p:cNvSpPr/>
          <p:nvPr/>
        </p:nvSpPr>
        <p:spPr>
          <a:xfrm>
            <a:off x="342813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0" name="Google Shape;3570;p10"/>
          <p:cNvSpPr/>
          <p:nvPr/>
        </p:nvSpPr>
        <p:spPr>
          <a:xfrm>
            <a:off x="349650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1" name="Google Shape;3571;p10"/>
          <p:cNvSpPr/>
          <p:nvPr/>
        </p:nvSpPr>
        <p:spPr>
          <a:xfrm>
            <a:off x="349650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2" name="Google Shape;3572;p10"/>
          <p:cNvSpPr/>
          <p:nvPr/>
        </p:nvSpPr>
        <p:spPr>
          <a:xfrm>
            <a:off x="380903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3" name="Google Shape;3573;p10"/>
          <p:cNvSpPr/>
          <p:nvPr/>
        </p:nvSpPr>
        <p:spPr>
          <a:xfrm>
            <a:off x="387741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4" name="Google Shape;3574;p10"/>
          <p:cNvSpPr/>
          <p:nvPr/>
        </p:nvSpPr>
        <p:spPr>
          <a:xfrm>
            <a:off x="387741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5" name="Google Shape;3575;p10"/>
          <p:cNvSpPr/>
          <p:nvPr/>
        </p:nvSpPr>
        <p:spPr>
          <a:xfrm>
            <a:off x="4189939"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6" name="Google Shape;3576;p10"/>
          <p:cNvSpPr/>
          <p:nvPr/>
        </p:nvSpPr>
        <p:spPr>
          <a:xfrm>
            <a:off x="4258315"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7" name="Google Shape;3577;p10"/>
          <p:cNvSpPr/>
          <p:nvPr/>
        </p:nvSpPr>
        <p:spPr>
          <a:xfrm>
            <a:off x="4258315"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8" name="Google Shape;3578;p10"/>
          <p:cNvSpPr/>
          <p:nvPr/>
        </p:nvSpPr>
        <p:spPr>
          <a:xfrm>
            <a:off x="4570842"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9" name="Google Shape;3579;p10"/>
          <p:cNvSpPr/>
          <p:nvPr/>
        </p:nvSpPr>
        <p:spPr>
          <a:xfrm>
            <a:off x="4639218"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0" name="Google Shape;3580;p10"/>
          <p:cNvSpPr/>
          <p:nvPr/>
        </p:nvSpPr>
        <p:spPr>
          <a:xfrm>
            <a:off x="463921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1" name="Google Shape;3581;p10"/>
          <p:cNvSpPr/>
          <p:nvPr/>
        </p:nvSpPr>
        <p:spPr>
          <a:xfrm>
            <a:off x="4951746"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2" name="Google Shape;3582;p10"/>
          <p:cNvSpPr/>
          <p:nvPr/>
        </p:nvSpPr>
        <p:spPr>
          <a:xfrm>
            <a:off x="5020122"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3" name="Google Shape;3583;p10"/>
          <p:cNvSpPr/>
          <p:nvPr/>
        </p:nvSpPr>
        <p:spPr>
          <a:xfrm>
            <a:off x="5020122"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4" name="Google Shape;3584;p10"/>
          <p:cNvSpPr/>
          <p:nvPr/>
        </p:nvSpPr>
        <p:spPr>
          <a:xfrm>
            <a:off x="5332649"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5" name="Google Shape;3585;p10"/>
          <p:cNvSpPr/>
          <p:nvPr/>
        </p:nvSpPr>
        <p:spPr>
          <a:xfrm>
            <a:off x="5401025"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6" name="Google Shape;3586;p10"/>
          <p:cNvSpPr/>
          <p:nvPr/>
        </p:nvSpPr>
        <p:spPr>
          <a:xfrm>
            <a:off x="5401025"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7" name="Google Shape;3587;p10"/>
          <p:cNvSpPr/>
          <p:nvPr/>
        </p:nvSpPr>
        <p:spPr>
          <a:xfrm>
            <a:off x="5713553"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8" name="Google Shape;3588;p10"/>
          <p:cNvSpPr/>
          <p:nvPr/>
        </p:nvSpPr>
        <p:spPr>
          <a:xfrm>
            <a:off x="5781929"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9" name="Google Shape;3589;p10"/>
          <p:cNvSpPr/>
          <p:nvPr/>
        </p:nvSpPr>
        <p:spPr>
          <a:xfrm>
            <a:off x="5781929"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0" name="Google Shape;3590;p10"/>
          <p:cNvSpPr/>
          <p:nvPr/>
        </p:nvSpPr>
        <p:spPr>
          <a:xfrm>
            <a:off x="6094456"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1" name="Google Shape;3591;p10"/>
          <p:cNvSpPr/>
          <p:nvPr/>
        </p:nvSpPr>
        <p:spPr>
          <a:xfrm>
            <a:off x="6162832"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2" name="Google Shape;3592;p10"/>
          <p:cNvSpPr/>
          <p:nvPr/>
        </p:nvSpPr>
        <p:spPr>
          <a:xfrm>
            <a:off x="6162832"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3" name="Google Shape;3593;p10"/>
          <p:cNvSpPr/>
          <p:nvPr/>
        </p:nvSpPr>
        <p:spPr>
          <a:xfrm>
            <a:off x="6475360"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4" name="Google Shape;3594;p10"/>
          <p:cNvSpPr/>
          <p:nvPr/>
        </p:nvSpPr>
        <p:spPr>
          <a:xfrm>
            <a:off x="6543736"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5" name="Google Shape;3595;p10"/>
          <p:cNvSpPr/>
          <p:nvPr/>
        </p:nvSpPr>
        <p:spPr>
          <a:xfrm>
            <a:off x="654373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6" name="Google Shape;3596;p10"/>
          <p:cNvSpPr/>
          <p:nvPr/>
        </p:nvSpPr>
        <p:spPr>
          <a:xfrm>
            <a:off x="6856263"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7" name="Google Shape;3597;p10"/>
          <p:cNvSpPr/>
          <p:nvPr/>
        </p:nvSpPr>
        <p:spPr>
          <a:xfrm>
            <a:off x="6924639"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8" name="Google Shape;3598;p10"/>
          <p:cNvSpPr/>
          <p:nvPr/>
        </p:nvSpPr>
        <p:spPr>
          <a:xfrm>
            <a:off x="6924639"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9" name="Google Shape;3599;p10"/>
          <p:cNvSpPr/>
          <p:nvPr/>
        </p:nvSpPr>
        <p:spPr>
          <a:xfrm>
            <a:off x="7237167"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0" name="Google Shape;3600;p10"/>
          <p:cNvSpPr/>
          <p:nvPr/>
        </p:nvSpPr>
        <p:spPr>
          <a:xfrm>
            <a:off x="7305543"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1" name="Google Shape;3601;p10"/>
          <p:cNvSpPr/>
          <p:nvPr/>
        </p:nvSpPr>
        <p:spPr>
          <a:xfrm>
            <a:off x="730554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2" name="Google Shape;3602;p10"/>
          <p:cNvSpPr/>
          <p:nvPr/>
        </p:nvSpPr>
        <p:spPr>
          <a:xfrm>
            <a:off x="761807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3" name="Google Shape;3603;p10"/>
          <p:cNvSpPr/>
          <p:nvPr/>
        </p:nvSpPr>
        <p:spPr>
          <a:xfrm>
            <a:off x="768644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4" name="Google Shape;3604;p10"/>
          <p:cNvSpPr/>
          <p:nvPr/>
        </p:nvSpPr>
        <p:spPr>
          <a:xfrm>
            <a:off x="768644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5" name="Google Shape;3605;p10"/>
          <p:cNvSpPr/>
          <p:nvPr/>
        </p:nvSpPr>
        <p:spPr>
          <a:xfrm>
            <a:off x="7998974"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6" name="Google Shape;3606;p10"/>
          <p:cNvSpPr/>
          <p:nvPr/>
        </p:nvSpPr>
        <p:spPr>
          <a:xfrm>
            <a:off x="8067350"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7" name="Google Shape;3607;p10"/>
          <p:cNvSpPr/>
          <p:nvPr/>
        </p:nvSpPr>
        <p:spPr>
          <a:xfrm>
            <a:off x="806735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8" name="Google Shape;3608;p10"/>
          <p:cNvSpPr/>
          <p:nvPr/>
        </p:nvSpPr>
        <p:spPr>
          <a:xfrm>
            <a:off x="8379877"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9" name="Google Shape;3609;p10"/>
          <p:cNvSpPr/>
          <p:nvPr/>
        </p:nvSpPr>
        <p:spPr>
          <a:xfrm>
            <a:off x="8448253"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0" name="Google Shape;3610;p10"/>
          <p:cNvSpPr/>
          <p:nvPr/>
        </p:nvSpPr>
        <p:spPr>
          <a:xfrm>
            <a:off x="844825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1" name="Google Shape;3611;p10"/>
          <p:cNvSpPr/>
          <p:nvPr/>
        </p:nvSpPr>
        <p:spPr>
          <a:xfrm>
            <a:off x="8760781"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2" name="Google Shape;3612;p10"/>
          <p:cNvSpPr/>
          <p:nvPr/>
        </p:nvSpPr>
        <p:spPr>
          <a:xfrm>
            <a:off x="8829157"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3" name="Google Shape;3613;p10"/>
          <p:cNvSpPr/>
          <p:nvPr/>
        </p:nvSpPr>
        <p:spPr>
          <a:xfrm>
            <a:off x="882915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4" name="Google Shape;3614;p10"/>
          <p:cNvSpPr/>
          <p:nvPr/>
        </p:nvSpPr>
        <p:spPr>
          <a:xfrm>
            <a:off x="9141684"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5" name="Google Shape;3615;p10"/>
          <p:cNvSpPr/>
          <p:nvPr/>
        </p:nvSpPr>
        <p:spPr>
          <a:xfrm>
            <a:off x="9210060"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6" name="Google Shape;3616;p10"/>
          <p:cNvSpPr/>
          <p:nvPr/>
        </p:nvSpPr>
        <p:spPr>
          <a:xfrm>
            <a:off x="921006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7" name="Google Shape;3617;p10"/>
          <p:cNvSpPr/>
          <p:nvPr/>
        </p:nvSpPr>
        <p:spPr>
          <a:xfrm>
            <a:off x="9522588"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8" name="Google Shape;3618;p10"/>
          <p:cNvSpPr/>
          <p:nvPr/>
        </p:nvSpPr>
        <p:spPr>
          <a:xfrm>
            <a:off x="9590964"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9" name="Google Shape;3619;p10"/>
          <p:cNvSpPr/>
          <p:nvPr/>
        </p:nvSpPr>
        <p:spPr>
          <a:xfrm>
            <a:off x="959096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0" name="Google Shape;3620;p10"/>
          <p:cNvSpPr/>
          <p:nvPr/>
        </p:nvSpPr>
        <p:spPr>
          <a:xfrm>
            <a:off x="9903491"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1" name="Google Shape;3621;p10"/>
          <p:cNvSpPr/>
          <p:nvPr/>
        </p:nvSpPr>
        <p:spPr>
          <a:xfrm>
            <a:off x="9971867"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2" name="Google Shape;3622;p10"/>
          <p:cNvSpPr/>
          <p:nvPr/>
        </p:nvSpPr>
        <p:spPr>
          <a:xfrm>
            <a:off x="997186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3" name="Google Shape;3623;p10"/>
          <p:cNvSpPr/>
          <p:nvPr/>
        </p:nvSpPr>
        <p:spPr>
          <a:xfrm>
            <a:off x="10284395"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4" name="Google Shape;3624;p10"/>
          <p:cNvSpPr/>
          <p:nvPr/>
        </p:nvSpPr>
        <p:spPr>
          <a:xfrm>
            <a:off x="10352771"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5" name="Google Shape;3625;p10"/>
          <p:cNvSpPr/>
          <p:nvPr/>
        </p:nvSpPr>
        <p:spPr>
          <a:xfrm>
            <a:off x="1035277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6" name="Google Shape;3626;p10"/>
          <p:cNvSpPr/>
          <p:nvPr/>
        </p:nvSpPr>
        <p:spPr>
          <a:xfrm>
            <a:off x="1066529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7" name="Google Shape;3627;p10"/>
          <p:cNvSpPr/>
          <p:nvPr/>
        </p:nvSpPr>
        <p:spPr>
          <a:xfrm>
            <a:off x="1073367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8" name="Google Shape;3628;p10"/>
          <p:cNvSpPr/>
          <p:nvPr/>
        </p:nvSpPr>
        <p:spPr>
          <a:xfrm>
            <a:off x="1073367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9" name="Google Shape;3629;p10"/>
          <p:cNvSpPr/>
          <p:nvPr/>
        </p:nvSpPr>
        <p:spPr>
          <a:xfrm>
            <a:off x="11046202"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0" name="Google Shape;3630;p10"/>
          <p:cNvSpPr/>
          <p:nvPr/>
        </p:nvSpPr>
        <p:spPr>
          <a:xfrm>
            <a:off x="11114578"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1" name="Google Shape;3631;p10"/>
          <p:cNvSpPr/>
          <p:nvPr/>
        </p:nvSpPr>
        <p:spPr>
          <a:xfrm>
            <a:off x="111145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2" name="Google Shape;3632;p10"/>
          <p:cNvSpPr/>
          <p:nvPr/>
        </p:nvSpPr>
        <p:spPr>
          <a:xfrm>
            <a:off x="1142710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3" name="Google Shape;3633;p10"/>
          <p:cNvSpPr/>
          <p:nvPr/>
        </p:nvSpPr>
        <p:spPr>
          <a:xfrm>
            <a:off x="1149548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4" name="Google Shape;3634;p10"/>
          <p:cNvSpPr/>
          <p:nvPr/>
        </p:nvSpPr>
        <p:spPr>
          <a:xfrm>
            <a:off x="1149548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5" name="Google Shape;3635;p10"/>
          <p:cNvSpPr/>
          <p:nvPr/>
        </p:nvSpPr>
        <p:spPr>
          <a:xfrm>
            <a:off x="11808002"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6" name="Google Shape;3636;p10"/>
          <p:cNvSpPr/>
          <p:nvPr/>
        </p:nvSpPr>
        <p:spPr>
          <a:xfrm>
            <a:off x="11876378"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7" name="Google Shape;3637;p10"/>
          <p:cNvSpPr/>
          <p:nvPr/>
        </p:nvSpPr>
        <p:spPr>
          <a:xfrm>
            <a:off x="118763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8" name="Google Shape;3638;p10"/>
          <p:cNvSpPr/>
          <p:nvPr/>
        </p:nvSpPr>
        <p:spPr>
          <a:xfrm>
            <a:off x="9522588"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9" name="Google Shape;3639;p10"/>
          <p:cNvSpPr/>
          <p:nvPr/>
        </p:nvSpPr>
        <p:spPr>
          <a:xfrm>
            <a:off x="9590964"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0" name="Google Shape;3640;p10"/>
          <p:cNvSpPr/>
          <p:nvPr/>
        </p:nvSpPr>
        <p:spPr>
          <a:xfrm>
            <a:off x="959096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1" name="Google Shape;3641;p10"/>
          <p:cNvSpPr/>
          <p:nvPr/>
        </p:nvSpPr>
        <p:spPr>
          <a:xfrm>
            <a:off x="9903491"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2" name="Google Shape;3642;p10"/>
          <p:cNvSpPr/>
          <p:nvPr/>
        </p:nvSpPr>
        <p:spPr>
          <a:xfrm>
            <a:off x="9971867"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3" name="Google Shape;3643;p10"/>
          <p:cNvSpPr/>
          <p:nvPr/>
        </p:nvSpPr>
        <p:spPr>
          <a:xfrm>
            <a:off x="997186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4" name="Google Shape;3644;p10"/>
          <p:cNvSpPr/>
          <p:nvPr/>
        </p:nvSpPr>
        <p:spPr>
          <a:xfrm>
            <a:off x="1028439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5" name="Google Shape;3645;p10"/>
          <p:cNvSpPr/>
          <p:nvPr/>
        </p:nvSpPr>
        <p:spPr>
          <a:xfrm>
            <a:off x="1035277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6" name="Google Shape;3646;p10"/>
          <p:cNvSpPr/>
          <p:nvPr/>
        </p:nvSpPr>
        <p:spPr>
          <a:xfrm>
            <a:off x="1035277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7" name="Google Shape;3647;p10"/>
          <p:cNvSpPr/>
          <p:nvPr/>
        </p:nvSpPr>
        <p:spPr>
          <a:xfrm>
            <a:off x="10665298"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8" name="Google Shape;3648;p10"/>
          <p:cNvSpPr/>
          <p:nvPr/>
        </p:nvSpPr>
        <p:spPr>
          <a:xfrm>
            <a:off x="10733674"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9" name="Google Shape;3649;p10"/>
          <p:cNvSpPr/>
          <p:nvPr/>
        </p:nvSpPr>
        <p:spPr>
          <a:xfrm>
            <a:off x="1073367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0" name="Google Shape;3650;p10"/>
          <p:cNvSpPr/>
          <p:nvPr/>
        </p:nvSpPr>
        <p:spPr>
          <a:xfrm>
            <a:off x="11046202"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1" name="Google Shape;3651;p10"/>
          <p:cNvSpPr/>
          <p:nvPr/>
        </p:nvSpPr>
        <p:spPr>
          <a:xfrm>
            <a:off x="11114578"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2" name="Google Shape;3652;p10"/>
          <p:cNvSpPr/>
          <p:nvPr/>
        </p:nvSpPr>
        <p:spPr>
          <a:xfrm>
            <a:off x="111145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3" name="Google Shape;3653;p10"/>
          <p:cNvSpPr/>
          <p:nvPr/>
        </p:nvSpPr>
        <p:spPr>
          <a:xfrm>
            <a:off x="1142710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4" name="Google Shape;3654;p10"/>
          <p:cNvSpPr/>
          <p:nvPr/>
        </p:nvSpPr>
        <p:spPr>
          <a:xfrm>
            <a:off x="1149548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5" name="Google Shape;3655;p10"/>
          <p:cNvSpPr/>
          <p:nvPr/>
        </p:nvSpPr>
        <p:spPr>
          <a:xfrm>
            <a:off x="1149548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6" name="Google Shape;3656;p10"/>
          <p:cNvSpPr/>
          <p:nvPr/>
        </p:nvSpPr>
        <p:spPr>
          <a:xfrm>
            <a:off x="11808002"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7" name="Google Shape;3657;p10"/>
          <p:cNvSpPr/>
          <p:nvPr/>
        </p:nvSpPr>
        <p:spPr>
          <a:xfrm>
            <a:off x="11876378"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8" name="Google Shape;3658;p10"/>
          <p:cNvSpPr/>
          <p:nvPr/>
        </p:nvSpPr>
        <p:spPr>
          <a:xfrm>
            <a:off x="118763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9" name="Google Shape;3659;p10"/>
          <p:cNvSpPr/>
          <p:nvPr/>
        </p:nvSpPr>
        <p:spPr>
          <a:xfrm>
            <a:off x="9522588"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0" name="Google Shape;3660;p10"/>
          <p:cNvSpPr/>
          <p:nvPr/>
        </p:nvSpPr>
        <p:spPr>
          <a:xfrm>
            <a:off x="9590964"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1" name="Google Shape;3661;p10"/>
          <p:cNvSpPr/>
          <p:nvPr/>
        </p:nvSpPr>
        <p:spPr>
          <a:xfrm>
            <a:off x="959096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2" name="Google Shape;3662;p10"/>
          <p:cNvSpPr/>
          <p:nvPr/>
        </p:nvSpPr>
        <p:spPr>
          <a:xfrm>
            <a:off x="9903491"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3" name="Google Shape;3663;p10"/>
          <p:cNvSpPr/>
          <p:nvPr/>
        </p:nvSpPr>
        <p:spPr>
          <a:xfrm>
            <a:off x="9971867"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4" name="Google Shape;3664;p10"/>
          <p:cNvSpPr/>
          <p:nvPr/>
        </p:nvSpPr>
        <p:spPr>
          <a:xfrm>
            <a:off x="997186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5" name="Google Shape;3665;p10"/>
          <p:cNvSpPr/>
          <p:nvPr/>
        </p:nvSpPr>
        <p:spPr>
          <a:xfrm>
            <a:off x="10284395"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6" name="Google Shape;3666;p10"/>
          <p:cNvSpPr/>
          <p:nvPr/>
        </p:nvSpPr>
        <p:spPr>
          <a:xfrm>
            <a:off x="10352771"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7" name="Google Shape;3667;p10"/>
          <p:cNvSpPr/>
          <p:nvPr/>
        </p:nvSpPr>
        <p:spPr>
          <a:xfrm>
            <a:off x="1035277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8" name="Google Shape;3668;p10"/>
          <p:cNvSpPr/>
          <p:nvPr/>
        </p:nvSpPr>
        <p:spPr>
          <a:xfrm>
            <a:off x="10665298"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9" name="Google Shape;3669;p10"/>
          <p:cNvSpPr/>
          <p:nvPr/>
        </p:nvSpPr>
        <p:spPr>
          <a:xfrm>
            <a:off x="10733674"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0" name="Google Shape;3670;p10"/>
          <p:cNvSpPr/>
          <p:nvPr/>
        </p:nvSpPr>
        <p:spPr>
          <a:xfrm>
            <a:off x="1073367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1" name="Google Shape;3671;p10"/>
          <p:cNvSpPr/>
          <p:nvPr/>
        </p:nvSpPr>
        <p:spPr>
          <a:xfrm>
            <a:off x="110462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2" name="Google Shape;3672;p10"/>
          <p:cNvSpPr/>
          <p:nvPr/>
        </p:nvSpPr>
        <p:spPr>
          <a:xfrm>
            <a:off x="111145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3" name="Google Shape;3673;p10"/>
          <p:cNvSpPr/>
          <p:nvPr/>
        </p:nvSpPr>
        <p:spPr>
          <a:xfrm>
            <a:off x="111145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4" name="Google Shape;3674;p10"/>
          <p:cNvSpPr/>
          <p:nvPr/>
        </p:nvSpPr>
        <p:spPr>
          <a:xfrm>
            <a:off x="1142710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5" name="Google Shape;3675;p10"/>
          <p:cNvSpPr/>
          <p:nvPr/>
        </p:nvSpPr>
        <p:spPr>
          <a:xfrm>
            <a:off x="1149548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6" name="Google Shape;3676;p10"/>
          <p:cNvSpPr/>
          <p:nvPr/>
        </p:nvSpPr>
        <p:spPr>
          <a:xfrm>
            <a:off x="1149548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7" name="Google Shape;3677;p10"/>
          <p:cNvSpPr/>
          <p:nvPr/>
        </p:nvSpPr>
        <p:spPr>
          <a:xfrm>
            <a:off x="118080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8" name="Google Shape;3678;p10"/>
          <p:cNvSpPr/>
          <p:nvPr/>
        </p:nvSpPr>
        <p:spPr>
          <a:xfrm>
            <a:off x="118763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9" name="Google Shape;3679;p10"/>
          <p:cNvSpPr/>
          <p:nvPr/>
        </p:nvSpPr>
        <p:spPr>
          <a:xfrm>
            <a:off x="118763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0" name="Google Shape;3680;p10"/>
          <p:cNvSpPr/>
          <p:nvPr/>
        </p:nvSpPr>
        <p:spPr>
          <a:xfrm>
            <a:off x="9522588"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1" name="Google Shape;3681;p10"/>
          <p:cNvSpPr/>
          <p:nvPr/>
        </p:nvSpPr>
        <p:spPr>
          <a:xfrm>
            <a:off x="9590964"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2" name="Google Shape;3682;p10"/>
          <p:cNvSpPr/>
          <p:nvPr/>
        </p:nvSpPr>
        <p:spPr>
          <a:xfrm>
            <a:off x="959096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3" name="Google Shape;3683;p10"/>
          <p:cNvSpPr/>
          <p:nvPr/>
        </p:nvSpPr>
        <p:spPr>
          <a:xfrm>
            <a:off x="9903491"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4" name="Google Shape;3684;p10"/>
          <p:cNvSpPr/>
          <p:nvPr/>
        </p:nvSpPr>
        <p:spPr>
          <a:xfrm>
            <a:off x="9971867"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5" name="Google Shape;3685;p10"/>
          <p:cNvSpPr/>
          <p:nvPr/>
        </p:nvSpPr>
        <p:spPr>
          <a:xfrm>
            <a:off x="997186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6" name="Google Shape;3686;p10"/>
          <p:cNvSpPr/>
          <p:nvPr/>
        </p:nvSpPr>
        <p:spPr>
          <a:xfrm>
            <a:off x="10284395"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7" name="Google Shape;3687;p10"/>
          <p:cNvSpPr/>
          <p:nvPr/>
        </p:nvSpPr>
        <p:spPr>
          <a:xfrm>
            <a:off x="10352771"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8" name="Google Shape;3688;p10"/>
          <p:cNvSpPr/>
          <p:nvPr/>
        </p:nvSpPr>
        <p:spPr>
          <a:xfrm>
            <a:off x="1035277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9" name="Google Shape;3689;p10"/>
          <p:cNvSpPr/>
          <p:nvPr/>
        </p:nvSpPr>
        <p:spPr>
          <a:xfrm>
            <a:off x="10665298"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0" name="Google Shape;3690;p10"/>
          <p:cNvSpPr/>
          <p:nvPr/>
        </p:nvSpPr>
        <p:spPr>
          <a:xfrm>
            <a:off x="10733674"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1" name="Google Shape;3691;p10"/>
          <p:cNvSpPr/>
          <p:nvPr/>
        </p:nvSpPr>
        <p:spPr>
          <a:xfrm>
            <a:off x="1073367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2" name="Google Shape;3692;p10"/>
          <p:cNvSpPr/>
          <p:nvPr/>
        </p:nvSpPr>
        <p:spPr>
          <a:xfrm>
            <a:off x="110462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3" name="Google Shape;3693;p10"/>
          <p:cNvSpPr/>
          <p:nvPr/>
        </p:nvSpPr>
        <p:spPr>
          <a:xfrm>
            <a:off x="111145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4" name="Google Shape;3694;p10"/>
          <p:cNvSpPr/>
          <p:nvPr/>
        </p:nvSpPr>
        <p:spPr>
          <a:xfrm>
            <a:off x="111145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5" name="Google Shape;3695;p10"/>
          <p:cNvSpPr/>
          <p:nvPr/>
        </p:nvSpPr>
        <p:spPr>
          <a:xfrm>
            <a:off x="11427105"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6" name="Google Shape;3696;p10"/>
          <p:cNvSpPr/>
          <p:nvPr/>
        </p:nvSpPr>
        <p:spPr>
          <a:xfrm>
            <a:off x="11495481"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7" name="Google Shape;3697;p10"/>
          <p:cNvSpPr/>
          <p:nvPr/>
        </p:nvSpPr>
        <p:spPr>
          <a:xfrm>
            <a:off x="1149548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8" name="Google Shape;3698;p10"/>
          <p:cNvSpPr/>
          <p:nvPr/>
        </p:nvSpPr>
        <p:spPr>
          <a:xfrm>
            <a:off x="118080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9" name="Google Shape;3699;p10"/>
          <p:cNvSpPr/>
          <p:nvPr/>
        </p:nvSpPr>
        <p:spPr>
          <a:xfrm>
            <a:off x="118763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0" name="Google Shape;3700;p10"/>
          <p:cNvSpPr/>
          <p:nvPr/>
        </p:nvSpPr>
        <p:spPr>
          <a:xfrm>
            <a:off x="118763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1" name="Google Shape;3701;p10"/>
          <p:cNvSpPr/>
          <p:nvPr/>
        </p:nvSpPr>
        <p:spPr>
          <a:xfrm>
            <a:off x="9522588"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2" name="Google Shape;3702;p10"/>
          <p:cNvSpPr/>
          <p:nvPr/>
        </p:nvSpPr>
        <p:spPr>
          <a:xfrm>
            <a:off x="9590964"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3" name="Google Shape;3703;p10"/>
          <p:cNvSpPr/>
          <p:nvPr/>
        </p:nvSpPr>
        <p:spPr>
          <a:xfrm>
            <a:off x="9590964"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4" name="Google Shape;3704;p10"/>
          <p:cNvSpPr/>
          <p:nvPr/>
        </p:nvSpPr>
        <p:spPr>
          <a:xfrm>
            <a:off x="9903491"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5" name="Google Shape;3705;p10"/>
          <p:cNvSpPr/>
          <p:nvPr/>
        </p:nvSpPr>
        <p:spPr>
          <a:xfrm>
            <a:off x="9971867"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6" name="Google Shape;3706;p10"/>
          <p:cNvSpPr/>
          <p:nvPr/>
        </p:nvSpPr>
        <p:spPr>
          <a:xfrm>
            <a:off x="9971867"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7" name="Google Shape;3707;p10"/>
          <p:cNvSpPr/>
          <p:nvPr/>
        </p:nvSpPr>
        <p:spPr>
          <a:xfrm>
            <a:off x="10284395"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8" name="Google Shape;3708;p10"/>
          <p:cNvSpPr/>
          <p:nvPr/>
        </p:nvSpPr>
        <p:spPr>
          <a:xfrm>
            <a:off x="10352771"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9" name="Google Shape;3709;p10"/>
          <p:cNvSpPr/>
          <p:nvPr/>
        </p:nvSpPr>
        <p:spPr>
          <a:xfrm>
            <a:off x="10352771"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0" name="Google Shape;3710;p10"/>
          <p:cNvSpPr/>
          <p:nvPr/>
        </p:nvSpPr>
        <p:spPr>
          <a:xfrm>
            <a:off x="10665298" y="1142594"/>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1" name="Google Shape;3711;p10"/>
          <p:cNvSpPr/>
          <p:nvPr/>
        </p:nvSpPr>
        <p:spPr>
          <a:xfrm>
            <a:off x="10733674" y="1211391"/>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2" name="Google Shape;3712;p10"/>
          <p:cNvSpPr/>
          <p:nvPr/>
        </p:nvSpPr>
        <p:spPr>
          <a:xfrm>
            <a:off x="10733674"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3" name="Google Shape;3713;p10"/>
          <p:cNvSpPr/>
          <p:nvPr/>
        </p:nvSpPr>
        <p:spPr>
          <a:xfrm>
            <a:off x="11046202"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4" name="Google Shape;3714;p10"/>
          <p:cNvSpPr/>
          <p:nvPr/>
        </p:nvSpPr>
        <p:spPr>
          <a:xfrm>
            <a:off x="11114578"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5" name="Google Shape;3715;p10"/>
          <p:cNvSpPr/>
          <p:nvPr/>
        </p:nvSpPr>
        <p:spPr>
          <a:xfrm>
            <a:off x="1111457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6" name="Google Shape;3716;p10"/>
          <p:cNvSpPr/>
          <p:nvPr/>
        </p:nvSpPr>
        <p:spPr>
          <a:xfrm>
            <a:off x="11427105" y="1142594"/>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7" name="Google Shape;3717;p10"/>
          <p:cNvSpPr/>
          <p:nvPr/>
        </p:nvSpPr>
        <p:spPr>
          <a:xfrm>
            <a:off x="11495481" y="1211391"/>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8" name="Google Shape;3718;p10"/>
          <p:cNvSpPr/>
          <p:nvPr/>
        </p:nvSpPr>
        <p:spPr>
          <a:xfrm>
            <a:off x="11495481"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9" name="Google Shape;3719;p10"/>
          <p:cNvSpPr/>
          <p:nvPr/>
        </p:nvSpPr>
        <p:spPr>
          <a:xfrm>
            <a:off x="11808002" y="1142594"/>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0" name="Google Shape;3720;p10"/>
          <p:cNvSpPr/>
          <p:nvPr/>
        </p:nvSpPr>
        <p:spPr>
          <a:xfrm>
            <a:off x="11876378" y="1211391"/>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1" name="Google Shape;3721;p10"/>
          <p:cNvSpPr/>
          <p:nvPr/>
        </p:nvSpPr>
        <p:spPr>
          <a:xfrm>
            <a:off x="11876378"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2" name="Google Shape;3722;p10"/>
          <p:cNvSpPr/>
          <p:nvPr/>
        </p:nvSpPr>
        <p:spPr>
          <a:xfrm>
            <a:off x="9522588"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3" name="Google Shape;3723;p10"/>
          <p:cNvSpPr/>
          <p:nvPr/>
        </p:nvSpPr>
        <p:spPr>
          <a:xfrm>
            <a:off x="9590964"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4" name="Google Shape;3724;p10"/>
          <p:cNvSpPr/>
          <p:nvPr/>
        </p:nvSpPr>
        <p:spPr>
          <a:xfrm>
            <a:off x="9590964"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5" name="Google Shape;3725;p10"/>
          <p:cNvSpPr/>
          <p:nvPr/>
        </p:nvSpPr>
        <p:spPr>
          <a:xfrm>
            <a:off x="9903491"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6" name="Google Shape;3726;p10"/>
          <p:cNvSpPr/>
          <p:nvPr/>
        </p:nvSpPr>
        <p:spPr>
          <a:xfrm>
            <a:off x="9971867"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7" name="Google Shape;3727;p10"/>
          <p:cNvSpPr/>
          <p:nvPr/>
        </p:nvSpPr>
        <p:spPr>
          <a:xfrm>
            <a:off x="9971867"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8" name="Google Shape;3728;p10"/>
          <p:cNvSpPr/>
          <p:nvPr/>
        </p:nvSpPr>
        <p:spPr>
          <a:xfrm>
            <a:off x="10284395"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9" name="Google Shape;3729;p10"/>
          <p:cNvSpPr/>
          <p:nvPr/>
        </p:nvSpPr>
        <p:spPr>
          <a:xfrm>
            <a:off x="10352771"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0" name="Google Shape;3730;p10"/>
          <p:cNvSpPr/>
          <p:nvPr/>
        </p:nvSpPr>
        <p:spPr>
          <a:xfrm>
            <a:off x="10352771"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1" name="Google Shape;3731;p10"/>
          <p:cNvSpPr/>
          <p:nvPr/>
        </p:nvSpPr>
        <p:spPr>
          <a:xfrm>
            <a:off x="10665298" y="76173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2" name="Google Shape;3732;p10"/>
          <p:cNvSpPr/>
          <p:nvPr/>
        </p:nvSpPr>
        <p:spPr>
          <a:xfrm>
            <a:off x="10733674" y="83052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3" name="Google Shape;3733;p10"/>
          <p:cNvSpPr/>
          <p:nvPr/>
        </p:nvSpPr>
        <p:spPr>
          <a:xfrm>
            <a:off x="10733674"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4" name="Google Shape;3734;p10"/>
          <p:cNvSpPr/>
          <p:nvPr/>
        </p:nvSpPr>
        <p:spPr>
          <a:xfrm>
            <a:off x="11046202"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5" name="Google Shape;3735;p10"/>
          <p:cNvSpPr/>
          <p:nvPr/>
        </p:nvSpPr>
        <p:spPr>
          <a:xfrm>
            <a:off x="11114578"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6" name="Google Shape;3736;p10"/>
          <p:cNvSpPr/>
          <p:nvPr/>
        </p:nvSpPr>
        <p:spPr>
          <a:xfrm>
            <a:off x="1111457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7" name="Google Shape;3737;p10"/>
          <p:cNvSpPr/>
          <p:nvPr/>
        </p:nvSpPr>
        <p:spPr>
          <a:xfrm>
            <a:off x="11427105"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8" name="Google Shape;3738;p10"/>
          <p:cNvSpPr/>
          <p:nvPr/>
        </p:nvSpPr>
        <p:spPr>
          <a:xfrm>
            <a:off x="11495481"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9" name="Google Shape;3739;p10"/>
          <p:cNvSpPr/>
          <p:nvPr/>
        </p:nvSpPr>
        <p:spPr>
          <a:xfrm>
            <a:off x="11495481"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0" name="Google Shape;3740;p10"/>
          <p:cNvSpPr/>
          <p:nvPr/>
        </p:nvSpPr>
        <p:spPr>
          <a:xfrm>
            <a:off x="11808002"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1" name="Google Shape;3741;p10"/>
          <p:cNvSpPr/>
          <p:nvPr/>
        </p:nvSpPr>
        <p:spPr>
          <a:xfrm>
            <a:off x="11876378"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2" name="Google Shape;3742;p10"/>
          <p:cNvSpPr/>
          <p:nvPr/>
        </p:nvSpPr>
        <p:spPr>
          <a:xfrm>
            <a:off x="11876378"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3" name="Google Shape;3743;p10"/>
          <p:cNvSpPr/>
          <p:nvPr/>
        </p:nvSpPr>
        <p:spPr>
          <a:xfrm>
            <a:off x="9522588"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4" name="Google Shape;3744;p10"/>
          <p:cNvSpPr/>
          <p:nvPr/>
        </p:nvSpPr>
        <p:spPr>
          <a:xfrm>
            <a:off x="9590964"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5" name="Google Shape;3745;p10"/>
          <p:cNvSpPr/>
          <p:nvPr/>
        </p:nvSpPr>
        <p:spPr>
          <a:xfrm>
            <a:off x="959096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6" name="Google Shape;3746;p10"/>
          <p:cNvSpPr/>
          <p:nvPr/>
        </p:nvSpPr>
        <p:spPr>
          <a:xfrm>
            <a:off x="9903491"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7" name="Google Shape;3747;p10"/>
          <p:cNvSpPr/>
          <p:nvPr/>
        </p:nvSpPr>
        <p:spPr>
          <a:xfrm>
            <a:off x="9971867"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8" name="Google Shape;3748;p10"/>
          <p:cNvSpPr/>
          <p:nvPr/>
        </p:nvSpPr>
        <p:spPr>
          <a:xfrm>
            <a:off x="997186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9" name="Google Shape;3749;p10"/>
          <p:cNvSpPr/>
          <p:nvPr/>
        </p:nvSpPr>
        <p:spPr>
          <a:xfrm>
            <a:off x="10284395" y="380865"/>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0" name="Google Shape;3750;p10"/>
          <p:cNvSpPr/>
          <p:nvPr/>
        </p:nvSpPr>
        <p:spPr>
          <a:xfrm>
            <a:off x="10352771" y="449662"/>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1" name="Google Shape;3751;p10"/>
          <p:cNvSpPr/>
          <p:nvPr/>
        </p:nvSpPr>
        <p:spPr>
          <a:xfrm>
            <a:off x="1035277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2" name="Google Shape;3752;p10"/>
          <p:cNvSpPr/>
          <p:nvPr/>
        </p:nvSpPr>
        <p:spPr>
          <a:xfrm>
            <a:off x="10665298"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3" name="Google Shape;3753;p10"/>
          <p:cNvSpPr/>
          <p:nvPr/>
        </p:nvSpPr>
        <p:spPr>
          <a:xfrm>
            <a:off x="10733674"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4" name="Google Shape;3754;p10"/>
          <p:cNvSpPr/>
          <p:nvPr/>
        </p:nvSpPr>
        <p:spPr>
          <a:xfrm>
            <a:off x="10733674"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5" name="Google Shape;3755;p10"/>
          <p:cNvSpPr/>
          <p:nvPr/>
        </p:nvSpPr>
        <p:spPr>
          <a:xfrm>
            <a:off x="11046202" y="380865"/>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6" name="Google Shape;3756;p10"/>
          <p:cNvSpPr/>
          <p:nvPr/>
        </p:nvSpPr>
        <p:spPr>
          <a:xfrm>
            <a:off x="11114578" y="449662"/>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7" name="Google Shape;3757;p10"/>
          <p:cNvSpPr/>
          <p:nvPr/>
        </p:nvSpPr>
        <p:spPr>
          <a:xfrm>
            <a:off x="1111457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8" name="Google Shape;3758;p10"/>
          <p:cNvSpPr/>
          <p:nvPr/>
        </p:nvSpPr>
        <p:spPr>
          <a:xfrm>
            <a:off x="11427105"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9" name="Google Shape;3759;p10"/>
          <p:cNvSpPr/>
          <p:nvPr/>
        </p:nvSpPr>
        <p:spPr>
          <a:xfrm>
            <a:off x="11495481"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0" name="Google Shape;3760;p10"/>
          <p:cNvSpPr/>
          <p:nvPr/>
        </p:nvSpPr>
        <p:spPr>
          <a:xfrm>
            <a:off x="11495481"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1" name="Google Shape;3761;p10"/>
          <p:cNvSpPr/>
          <p:nvPr/>
        </p:nvSpPr>
        <p:spPr>
          <a:xfrm>
            <a:off x="11808002"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2" name="Google Shape;3762;p10"/>
          <p:cNvSpPr/>
          <p:nvPr/>
        </p:nvSpPr>
        <p:spPr>
          <a:xfrm>
            <a:off x="11876378"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3" name="Google Shape;3763;p10"/>
          <p:cNvSpPr/>
          <p:nvPr/>
        </p:nvSpPr>
        <p:spPr>
          <a:xfrm>
            <a:off x="11876378"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4" name="Google Shape;3764;p10"/>
          <p:cNvSpPr/>
          <p:nvPr/>
        </p:nvSpPr>
        <p:spPr>
          <a:xfrm>
            <a:off x="9522588"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5" name="Google Shape;3765;p10"/>
          <p:cNvSpPr/>
          <p:nvPr/>
        </p:nvSpPr>
        <p:spPr>
          <a:xfrm>
            <a:off x="9590964"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6" name="Google Shape;3766;p10"/>
          <p:cNvSpPr/>
          <p:nvPr/>
        </p:nvSpPr>
        <p:spPr>
          <a:xfrm>
            <a:off x="959096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7" name="Google Shape;3767;p10"/>
          <p:cNvSpPr/>
          <p:nvPr/>
        </p:nvSpPr>
        <p:spPr>
          <a:xfrm>
            <a:off x="9903491"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8" name="Google Shape;3768;p10"/>
          <p:cNvSpPr/>
          <p:nvPr/>
        </p:nvSpPr>
        <p:spPr>
          <a:xfrm>
            <a:off x="9971867"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9" name="Google Shape;3769;p10"/>
          <p:cNvSpPr/>
          <p:nvPr/>
        </p:nvSpPr>
        <p:spPr>
          <a:xfrm>
            <a:off x="997186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0" name="Google Shape;3770;p10"/>
          <p:cNvSpPr/>
          <p:nvPr/>
        </p:nvSpPr>
        <p:spPr>
          <a:xfrm>
            <a:off x="10284395" y="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1" name="Google Shape;3771;p10"/>
          <p:cNvSpPr/>
          <p:nvPr/>
        </p:nvSpPr>
        <p:spPr>
          <a:xfrm>
            <a:off x="10352771" y="687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2" name="Google Shape;3772;p10"/>
          <p:cNvSpPr/>
          <p:nvPr/>
        </p:nvSpPr>
        <p:spPr>
          <a:xfrm>
            <a:off x="1035277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3" name="Google Shape;3773;p10"/>
          <p:cNvSpPr/>
          <p:nvPr/>
        </p:nvSpPr>
        <p:spPr>
          <a:xfrm>
            <a:off x="10665298" y="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4" name="Google Shape;3774;p10"/>
          <p:cNvSpPr/>
          <p:nvPr/>
        </p:nvSpPr>
        <p:spPr>
          <a:xfrm>
            <a:off x="10733674" y="687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5" name="Google Shape;3775;p10"/>
          <p:cNvSpPr/>
          <p:nvPr/>
        </p:nvSpPr>
        <p:spPr>
          <a:xfrm>
            <a:off x="10733674"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6" name="Google Shape;3776;p10"/>
          <p:cNvSpPr/>
          <p:nvPr/>
        </p:nvSpPr>
        <p:spPr>
          <a:xfrm>
            <a:off x="11046202" y="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7" name="Google Shape;3777;p10"/>
          <p:cNvSpPr/>
          <p:nvPr/>
        </p:nvSpPr>
        <p:spPr>
          <a:xfrm>
            <a:off x="11114578" y="687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8" name="Google Shape;3778;p10"/>
          <p:cNvSpPr/>
          <p:nvPr/>
        </p:nvSpPr>
        <p:spPr>
          <a:xfrm>
            <a:off x="111145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9" name="Google Shape;3779;p10"/>
          <p:cNvSpPr/>
          <p:nvPr/>
        </p:nvSpPr>
        <p:spPr>
          <a:xfrm>
            <a:off x="11427105"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80" name="Google Shape;3780;p10"/>
          <p:cNvSpPr/>
          <p:nvPr/>
        </p:nvSpPr>
        <p:spPr>
          <a:xfrm>
            <a:off x="11495481"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81" name="Google Shape;3781;p10"/>
          <p:cNvSpPr/>
          <p:nvPr/>
        </p:nvSpPr>
        <p:spPr>
          <a:xfrm>
            <a:off x="11495481"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82" name="Google Shape;3782;p10"/>
          <p:cNvSpPr/>
          <p:nvPr/>
        </p:nvSpPr>
        <p:spPr>
          <a:xfrm>
            <a:off x="11808002"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83" name="Google Shape;3783;p10"/>
          <p:cNvSpPr/>
          <p:nvPr/>
        </p:nvSpPr>
        <p:spPr>
          <a:xfrm>
            <a:off x="11876378"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84" name="Google Shape;3784;p10"/>
          <p:cNvSpPr/>
          <p:nvPr/>
        </p:nvSpPr>
        <p:spPr>
          <a:xfrm>
            <a:off x="11876378"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85" name="Google Shape;3785;p10"/>
          <p:cNvSpPr txBox="1">
            <a:spLocks noGrp="1"/>
          </p:cNvSpPr>
          <p:nvPr>
            <p:ph type="subTitle" idx="1"/>
          </p:nvPr>
        </p:nvSpPr>
        <p:spPr>
          <a:xfrm>
            <a:off x="858561" y="3602038"/>
            <a:ext cx="10474879" cy="1730068"/>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rgbClr val="3F3F3F"/>
              </a:buClr>
              <a:buSzPts val="2800"/>
              <a:buNone/>
              <a:defRPr sz="2800"/>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EGO - Title Slide 3">
  <p:cSld name="LEGO - Title Slide 3">
    <p:bg>
      <p:bgPr>
        <a:gradFill>
          <a:gsLst>
            <a:gs pos="0">
              <a:srgbClr val="FAFAFA"/>
            </a:gs>
            <a:gs pos="47000">
              <a:srgbClr val="FAFAFA"/>
            </a:gs>
            <a:gs pos="83000">
              <a:srgbClr val="D6D6D6"/>
            </a:gs>
            <a:gs pos="100000">
              <a:srgbClr val="E3E3E3"/>
            </a:gs>
          </a:gsLst>
          <a:path path="circle">
            <a:fillToRect l="50000" t="50000" r="50000" b="50000"/>
          </a:path>
          <a:tileRect/>
        </a:gradFill>
        <a:effectLst/>
      </p:bgPr>
    </p:bg>
    <p:spTree>
      <p:nvGrpSpPr>
        <p:cNvPr id="1" name="Shape 3786"/>
        <p:cNvGrpSpPr/>
        <p:nvPr/>
      </p:nvGrpSpPr>
      <p:grpSpPr>
        <a:xfrm>
          <a:off x="0" y="0"/>
          <a:ext cx="0" cy="0"/>
          <a:chOff x="0" y="0"/>
          <a:chExt cx="0" cy="0"/>
        </a:xfrm>
      </p:grpSpPr>
      <p:sp>
        <p:nvSpPr>
          <p:cNvPr id="3787" name="Google Shape;3787;p11"/>
          <p:cNvSpPr txBox="1">
            <a:spLocks noGrp="1"/>
          </p:cNvSpPr>
          <p:nvPr>
            <p:ph type="ctrTitle"/>
          </p:nvPr>
        </p:nvSpPr>
        <p:spPr>
          <a:xfrm>
            <a:off x="857238" y="1122363"/>
            <a:ext cx="10477525"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rgbClr val="262626"/>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8" name="Google Shape;378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89" name="Google Shape;378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0" name="Google Shape;379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791" name="Google Shape;3791;p11"/>
          <p:cNvSpPr/>
          <p:nvPr/>
        </p:nvSpPr>
        <p:spPr>
          <a:xfrm>
            <a:off x="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2" name="Google Shape;3792;p11"/>
          <p:cNvSpPr/>
          <p:nvPr/>
        </p:nvSpPr>
        <p:spPr>
          <a:xfrm>
            <a:off x="6837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3" name="Google Shape;3793;p11"/>
          <p:cNvSpPr/>
          <p:nvPr/>
        </p:nvSpPr>
        <p:spPr>
          <a:xfrm>
            <a:off x="6837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4" name="Google Shape;3794;p11"/>
          <p:cNvSpPr/>
          <p:nvPr/>
        </p:nvSpPr>
        <p:spPr>
          <a:xfrm>
            <a:off x="380904"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5" name="Google Shape;3795;p11"/>
          <p:cNvSpPr/>
          <p:nvPr/>
        </p:nvSpPr>
        <p:spPr>
          <a:xfrm>
            <a:off x="449280"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6" name="Google Shape;3796;p11"/>
          <p:cNvSpPr/>
          <p:nvPr/>
        </p:nvSpPr>
        <p:spPr>
          <a:xfrm>
            <a:off x="44928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7" name="Google Shape;3797;p11"/>
          <p:cNvSpPr/>
          <p:nvPr/>
        </p:nvSpPr>
        <p:spPr>
          <a:xfrm>
            <a:off x="76180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8" name="Google Shape;3798;p11"/>
          <p:cNvSpPr/>
          <p:nvPr/>
        </p:nvSpPr>
        <p:spPr>
          <a:xfrm>
            <a:off x="83018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9" name="Google Shape;3799;p11"/>
          <p:cNvSpPr/>
          <p:nvPr/>
        </p:nvSpPr>
        <p:spPr>
          <a:xfrm>
            <a:off x="83018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0" name="Google Shape;3800;p11"/>
          <p:cNvSpPr/>
          <p:nvPr/>
        </p:nvSpPr>
        <p:spPr>
          <a:xfrm>
            <a:off x="114271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1" name="Google Shape;3801;p11"/>
          <p:cNvSpPr/>
          <p:nvPr/>
        </p:nvSpPr>
        <p:spPr>
          <a:xfrm>
            <a:off x="121108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2" name="Google Shape;3802;p11"/>
          <p:cNvSpPr/>
          <p:nvPr/>
        </p:nvSpPr>
        <p:spPr>
          <a:xfrm>
            <a:off x="121108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3" name="Google Shape;3803;p11"/>
          <p:cNvSpPr/>
          <p:nvPr/>
        </p:nvSpPr>
        <p:spPr>
          <a:xfrm>
            <a:off x="1523614"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4" name="Google Shape;3804;p11"/>
          <p:cNvSpPr/>
          <p:nvPr/>
        </p:nvSpPr>
        <p:spPr>
          <a:xfrm>
            <a:off x="1591990"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5" name="Google Shape;3805;p11"/>
          <p:cNvSpPr/>
          <p:nvPr/>
        </p:nvSpPr>
        <p:spPr>
          <a:xfrm>
            <a:off x="159199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6" name="Google Shape;3806;p11"/>
          <p:cNvSpPr/>
          <p:nvPr/>
        </p:nvSpPr>
        <p:spPr>
          <a:xfrm>
            <a:off x="1904518"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7" name="Google Shape;3807;p11"/>
          <p:cNvSpPr/>
          <p:nvPr/>
        </p:nvSpPr>
        <p:spPr>
          <a:xfrm>
            <a:off x="1972894"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8" name="Google Shape;3808;p11"/>
          <p:cNvSpPr/>
          <p:nvPr/>
        </p:nvSpPr>
        <p:spPr>
          <a:xfrm>
            <a:off x="197289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9" name="Google Shape;3809;p11"/>
          <p:cNvSpPr/>
          <p:nvPr/>
        </p:nvSpPr>
        <p:spPr>
          <a:xfrm>
            <a:off x="2285421"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0" name="Google Shape;3810;p11"/>
          <p:cNvSpPr/>
          <p:nvPr/>
        </p:nvSpPr>
        <p:spPr>
          <a:xfrm>
            <a:off x="2353797"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1" name="Google Shape;3811;p11"/>
          <p:cNvSpPr/>
          <p:nvPr/>
        </p:nvSpPr>
        <p:spPr>
          <a:xfrm>
            <a:off x="235379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2" name="Google Shape;3812;p11"/>
          <p:cNvSpPr/>
          <p:nvPr/>
        </p:nvSpPr>
        <p:spPr>
          <a:xfrm>
            <a:off x="266632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3" name="Google Shape;3813;p11"/>
          <p:cNvSpPr/>
          <p:nvPr/>
        </p:nvSpPr>
        <p:spPr>
          <a:xfrm>
            <a:off x="273470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4" name="Google Shape;3814;p11"/>
          <p:cNvSpPr/>
          <p:nvPr/>
        </p:nvSpPr>
        <p:spPr>
          <a:xfrm>
            <a:off x="273470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5" name="Google Shape;3815;p11"/>
          <p:cNvSpPr/>
          <p:nvPr/>
        </p:nvSpPr>
        <p:spPr>
          <a:xfrm>
            <a:off x="304722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6" name="Google Shape;3816;p11"/>
          <p:cNvSpPr/>
          <p:nvPr/>
        </p:nvSpPr>
        <p:spPr>
          <a:xfrm>
            <a:off x="311560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7" name="Google Shape;3817;p11"/>
          <p:cNvSpPr/>
          <p:nvPr/>
        </p:nvSpPr>
        <p:spPr>
          <a:xfrm>
            <a:off x="311560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8" name="Google Shape;3818;p11"/>
          <p:cNvSpPr/>
          <p:nvPr/>
        </p:nvSpPr>
        <p:spPr>
          <a:xfrm>
            <a:off x="3428132"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9" name="Google Shape;3819;p11"/>
          <p:cNvSpPr/>
          <p:nvPr/>
        </p:nvSpPr>
        <p:spPr>
          <a:xfrm>
            <a:off x="3496508"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0" name="Google Shape;3820;p11"/>
          <p:cNvSpPr/>
          <p:nvPr/>
        </p:nvSpPr>
        <p:spPr>
          <a:xfrm>
            <a:off x="349650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1" name="Google Shape;3821;p11"/>
          <p:cNvSpPr/>
          <p:nvPr/>
        </p:nvSpPr>
        <p:spPr>
          <a:xfrm>
            <a:off x="3809035"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2" name="Google Shape;3822;p11"/>
          <p:cNvSpPr/>
          <p:nvPr/>
        </p:nvSpPr>
        <p:spPr>
          <a:xfrm>
            <a:off x="3877411"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3" name="Google Shape;3823;p11"/>
          <p:cNvSpPr/>
          <p:nvPr/>
        </p:nvSpPr>
        <p:spPr>
          <a:xfrm>
            <a:off x="387741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4" name="Google Shape;3824;p11"/>
          <p:cNvSpPr/>
          <p:nvPr/>
        </p:nvSpPr>
        <p:spPr>
          <a:xfrm>
            <a:off x="4189939"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5" name="Google Shape;3825;p11"/>
          <p:cNvSpPr/>
          <p:nvPr/>
        </p:nvSpPr>
        <p:spPr>
          <a:xfrm>
            <a:off x="4258315"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6" name="Google Shape;3826;p11"/>
          <p:cNvSpPr/>
          <p:nvPr/>
        </p:nvSpPr>
        <p:spPr>
          <a:xfrm>
            <a:off x="425831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7" name="Google Shape;3827;p11"/>
          <p:cNvSpPr/>
          <p:nvPr/>
        </p:nvSpPr>
        <p:spPr>
          <a:xfrm>
            <a:off x="4570842"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8" name="Google Shape;3828;p11"/>
          <p:cNvSpPr/>
          <p:nvPr/>
        </p:nvSpPr>
        <p:spPr>
          <a:xfrm>
            <a:off x="4639218"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9" name="Google Shape;3829;p11"/>
          <p:cNvSpPr/>
          <p:nvPr/>
        </p:nvSpPr>
        <p:spPr>
          <a:xfrm>
            <a:off x="463921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0" name="Google Shape;3830;p11"/>
          <p:cNvSpPr/>
          <p:nvPr/>
        </p:nvSpPr>
        <p:spPr>
          <a:xfrm>
            <a:off x="4951746"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1" name="Google Shape;3831;p11"/>
          <p:cNvSpPr/>
          <p:nvPr/>
        </p:nvSpPr>
        <p:spPr>
          <a:xfrm>
            <a:off x="5020122"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2" name="Google Shape;3832;p11"/>
          <p:cNvSpPr/>
          <p:nvPr/>
        </p:nvSpPr>
        <p:spPr>
          <a:xfrm>
            <a:off x="502012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3" name="Google Shape;3833;p11"/>
          <p:cNvSpPr/>
          <p:nvPr/>
        </p:nvSpPr>
        <p:spPr>
          <a:xfrm>
            <a:off x="5332649"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4" name="Google Shape;3834;p11"/>
          <p:cNvSpPr/>
          <p:nvPr/>
        </p:nvSpPr>
        <p:spPr>
          <a:xfrm>
            <a:off x="5401025"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5" name="Google Shape;3835;p11"/>
          <p:cNvSpPr/>
          <p:nvPr/>
        </p:nvSpPr>
        <p:spPr>
          <a:xfrm>
            <a:off x="5401025"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6" name="Google Shape;3836;p11"/>
          <p:cNvSpPr/>
          <p:nvPr/>
        </p:nvSpPr>
        <p:spPr>
          <a:xfrm>
            <a:off x="571355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7" name="Google Shape;3837;p11"/>
          <p:cNvSpPr/>
          <p:nvPr/>
        </p:nvSpPr>
        <p:spPr>
          <a:xfrm>
            <a:off x="578192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8" name="Google Shape;3838;p11"/>
          <p:cNvSpPr/>
          <p:nvPr/>
        </p:nvSpPr>
        <p:spPr>
          <a:xfrm>
            <a:off x="578192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9" name="Google Shape;3839;p11"/>
          <p:cNvSpPr/>
          <p:nvPr/>
        </p:nvSpPr>
        <p:spPr>
          <a:xfrm>
            <a:off x="6094456"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0" name="Google Shape;3840;p11"/>
          <p:cNvSpPr/>
          <p:nvPr/>
        </p:nvSpPr>
        <p:spPr>
          <a:xfrm>
            <a:off x="6162832"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1" name="Google Shape;3841;p11"/>
          <p:cNvSpPr/>
          <p:nvPr/>
        </p:nvSpPr>
        <p:spPr>
          <a:xfrm>
            <a:off x="6162832"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2" name="Google Shape;3842;p11"/>
          <p:cNvSpPr/>
          <p:nvPr/>
        </p:nvSpPr>
        <p:spPr>
          <a:xfrm>
            <a:off x="6475360"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3" name="Google Shape;3843;p11"/>
          <p:cNvSpPr/>
          <p:nvPr/>
        </p:nvSpPr>
        <p:spPr>
          <a:xfrm>
            <a:off x="6543736"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4" name="Google Shape;3844;p11"/>
          <p:cNvSpPr/>
          <p:nvPr/>
        </p:nvSpPr>
        <p:spPr>
          <a:xfrm>
            <a:off x="654373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5" name="Google Shape;3845;p11"/>
          <p:cNvSpPr/>
          <p:nvPr/>
        </p:nvSpPr>
        <p:spPr>
          <a:xfrm>
            <a:off x="6856263"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6" name="Google Shape;3846;p11"/>
          <p:cNvSpPr/>
          <p:nvPr/>
        </p:nvSpPr>
        <p:spPr>
          <a:xfrm>
            <a:off x="6924639"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7" name="Google Shape;3847;p11"/>
          <p:cNvSpPr/>
          <p:nvPr/>
        </p:nvSpPr>
        <p:spPr>
          <a:xfrm>
            <a:off x="6924639"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8" name="Google Shape;3848;p11"/>
          <p:cNvSpPr/>
          <p:nvPr/>
        </p:nvSpPr>
        <p:spPr>
          <a:xfrm>
            <a:off x="7237167"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9" name="Google Shape;3849;p11"/>
          <p:cNvSpPr/>
          <p:nvPr/>
        </p:nvSpPr>
        <p:spPr>
          <a:xfrm>
            <a:off x="7305543"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0" name="Google Shape;3850;p11"/>
          <p:cNvSpPr/>
          <p:nvPr/>
        </p:nvSpPr>
        <p:spPr>
          <a:xfrm>
            <a:off x="730554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1" name="Google Shape;3851;p11"/>
          <p:cNvSpPr/>
          <p:nvPr/>
        </p:nvSpPr>
        <p:spPr>
          <a:xfrm>
            <a:off x="7618070"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2" name="Google Shape;3852;p11"/>
          <p:cNvSpPr/>
          <p:nvPr/>
        </p:nvSpPr>
        <p:spPr>
          <a:xfrm>
            <a:off x="7686446"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3" name="Google Shape;3853;p11"/>
          <p:cNvSpPr/>
          <p:nvPr/>
        </p:nvSpPr>
        <p:spPr>
          <a:xfrm>
            <a:off x="7686446"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4" name="Google Shape;3854;p11"/>
          <p:cNvSpPr/>
          <p:nvPr/>
        </p:nvSpPr>
        <p:spPr>
          <a:xfrm>
            <a:off x="7998974"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5" name="Google Shape;3855;p11"/>
          <p:cNvSpPr/>
          <p:nvPr/>
        </p:nvSpPr>
        <p:spPr>
          <a:xfrm>
            <a:off x="8067350"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6" name="Google Shape;3856;p11"/>
          <p:cNvSpPr/>
          <p:nvPr/>
        </p:nvSpPr>
        <p:spPr>
          <a:xfrm>
            <a:off x="806735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7" name="Google Shape;3857;p11"/>
          <p:cNvSpPr/>
          <p:nvPr/>
        </p:nvSpPr>
        <p:spPr>
          <a:xfrm>
            <a:off x="8379877"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8" name="Google Shape;3858;p11"/>
          <p:cNvSpPr/>
          <p:nvPr/>
        </p:nvSpPr>
        <p:spPr>
          <a:xfrm>
            <a:off x="8448253"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9" name="Google Shape;3859;p11"/>
          <p:cNvSpPr/>
          <p:nvPr/>
        </p:nvSpPr>
        <p:spPr>
          <a:xfrm>
            <a:off x="8448253"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0" name="Google Shape;3860;p11"/>
          <p:cNvSpPr/>
          <p:nvPr/>
        </p:nvSpPr>
        <p:spPr>
          <a:xfrm>
            <a:off x="8760781"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1" name="Google Shape;3861;p11"/>
          <p:cNvSpPr/>
          <p:nvPr/>
        </p:nvSpPr>
        <p:spPr>
          <a:xfrm>
            <a:off x="8829157"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2" name="Google Shape;3862;p11"/>
          <p:cNvSpPr/>
          <p:nvPr/>
        </p:nvSpPr>
        <p:spPr>
          <a:xfrm>
            <a:off x="882915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3" name="Google Shape;3863;p11"/>
          <p:cNvSpPr/>
          <p:nvPr/>
        </p:nvSpPr>
        <p:spPr>
          <a:xfrm>
            <a:off x="9141684"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4" name="Google Shape;3864;p11"/>
          <p:cNvSpPr/>
          <p:nvPr/>
        </p:nvSpPr>
        <p:spPr>
          <a:xfrm>
            <a:off x="9210060"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5" name="Google Shape;3865;p11"/>
          <p:cNvSpPr/>
          <p:nvPr/>
        </p:nvSpPr>
        <p:spPr>
          <a:xfrm>
            <a:off x="9210060"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6" name="Google Shape;3866;p11"/>
          <p:cNvSpPr/>
          <p:nvPr/>
        </p:nvSpPr>
        <p:spPr>
          <a:xfrm>
            <a:off x="0"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7" name="Google Shape;3867;p11"/>
          <p:cNvSpPr/>
          <p:nvPr/>
        </p:nvSpPr>
        <p:spPr>
          <a:xfrm>
            <a:off x="68376"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8" name="Google Shape;3868;p11"/>
          <p:cNvSpPr/>
          <p:nvPr/>
        </p:nvSpPr>
        <p:spPr>
          <a:xfrm>
            <a:off x="6837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9" name="Google Shape;3869;p11"/>
          <p:cNvSpPr/>
          <p:nvPr/>
        </p:nvSpPr>
        <p:spPr>
          <a:xfrm>
            <a:off x="380904"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0" name="Google Shape;3870;p11"/>
          <p:cNvSpPr/>
          <p:nvPr/>
        </p:nvSpPr>
        <p:spPr>
          <a:xfrm>
            <a:off x="449280"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1" name="Google Shape;3871;p11"/>
          <p:cNvSpPr/>
          <p:nvPr/>
        </p:nvSpPr>
        <p:spPr>
          <a:xfrm>
            <a:off x="44928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2" name="Google Shape;3872;p11"/>
          <p:cNvSpPr/>
          <p:nvPr/>
        </p:nvSpPr>
        <p:spPr>
          <a:xfrm>
            <a:off x="761807"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3" name="Google Shape;3873;p11"/>
          <p:cNvSpPr/>
          <p:nvPr/>
        </p:nvSpPr>
        <p:spPr>
          <a:xfrm>
            <a:off x="830183"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4" name="Google Shape;3874;p11"/>
          <p:cNvSpPr/>
          <p:nvPr/>
        </p:nvSpPr>
        <p:spPr>
          <a:xfrm>
            <a:off x="83018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5" name="Google Shape;3875;p11"/>
          <p:cNvSpPr/>
          <p:nvPr/>
        </p:nvSpPr>
        <p:spPr>
          <a:xfrm>
            <a:off x="1142711"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6" name="Google Shape;3876;p11"/>
          <p:cNvSpPr/>
          <p:nvPr/>
        </p:nvSpPr>
        <p:spPr>
          <a:xfrm>
            <a:off x="1211087"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7" name="Google Shape;3877;p11"/>
          <p:cNvSpPr/>
          <p:nvPr/>
        </p:nvSpPr>
        <p:spPr>
          <a:xfrm>
            <a:off x="121108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8" name="Google Shape;3878;p11"/>
          <p:cNvSpPr/>
          <p:nvPr/>
        </p:nvSpPr>
        <p:spPr>
          <a:xfrm>
            <a:off x="1523614"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9" name="Google Shape;3879;p11"/>
          <p:cNvSpPr/>
          <p:nvPr/>
        </p:nvSpPr>
        <p:spPr>
          <a:xfrm>
            <a:off x="1591990"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0" name="Google Shape;3880;p11"/>
          <p:cNvSpPr/>
          <p:nvPr/>
        </p:nvSpPr>
        <p:spPr>
          <a:xfrm>
            <a:off x="159199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1" name="Google Shape;3881;p11"/>
          <p:cNvSpPr/>
          <p:nvPr/>
        </p:nvSpPr>
        <p:spPr>
          <a:xfrm>
            <a:off x="1904518"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2" name="Google Shape;3882;p11"/>
          <p:cNvSpPr/>
          <p:nvPr/>
        </p:nvSpPr>
        <p:spPr>
          <a:xfrm>
            <a:off x="1972894"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3" name="Google Shape;3883;p11"/>
          <p:cNvSpPr/>
          <p:nvPr/>
        </p:nvSpPr>
        <p:spPr>
          <a:xfrm>
            <a:off x="197289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4" name="Google Shape;3884;p11"/>
          <p:cNvSpPr/>
          <p:nvPr/>
        </p:nvSpPr>
        <p:spPr>
          <a:xfrm>
            <a:off x="2285421"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5" name="Google Shape;3885;p11"/>
          <p:cNvSpPr/>
          <p:nvPr/>
        </p:nvSpPr>
        <p:spPr>
          <a:xfrm>
            <a:off x="2353797"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6" name="Google Shape;3886;p11"/>
          <p:cNvSpPr/>
          <p:nvPr/>
        </p:nvSpPr>
        <p:spPr>
          <a:xfrm>
            <a:off x="235379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7" name="Google Shape;3887;p11"/>
          <p:cNvSpPr/>
          <p:nvPr/>
        </p:nvSpPr>
        <p:spPr>
          <a:xfrm>
            <a:off x="2666325"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8" name="Google Shape;3888;p11"/>
          <p:cNvSpPr/>
          <p:nvPr/>
        </p:nvSpPr>
        <p:spPr>
          <a:xfrm>
            <a:off x="2734701"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9" name="Google Shape;3889;p11"/>
          <p:cNvSpPr/>
          <p:nvPr/>
        </p:nvSpPr>
        <p:spPr>
          <a:xfrm>
            <a:off x="273470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0" name="Google Shape;3890;p11"/>
          <p:cNvSpPr/>
          <p:nvPr/>
        </p:nvSpPr>
        <p:spPr>
          <a:xfrm>
            <a:off x="3047228"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1" name="Google Shape;3891;p11"/>
          <p:cNvSpPr/>
          <p:nvPr/>
        </p:nvSpPr>
        <p:spPr>
          <a:xfrm>
            <a:off x="3115604"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2" name="Google Shape;3892;p11"/>
          <p:cNvSpPr/>
          <p:nvPr/>
        </p:nvSpPr>
        <p:spPr>
          <a:xfrm>
            <a:off x="311560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3" name="Google Shape;3893;p11"/>
          <p:cNvSpPr/>
          <p:nvPr/>
        </p:nvSpPr>
        <p:spPr>
          <a:xfrm>
            <a:off x="3428132"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4" name="Google Shape;3894;p11"/>
          <p:cNvSpPr/>
          <p:nvPr/>
        </p:nvSpPr>
        <p:spPr>
          <a:xfrm>
            <a:off x="3496508"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5" name="Google Shape;3895;p11"/>
          <p:cNvSpPr/>
          <p:nvPr/>
        </p:nvSpPr>
        <p:spPr>
          <a:xfrm>
            <a:off x="349650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6" name="Google Shape;3896;p11"/>
          <p:cNvSpPr/>
          <p:nvPr/>
        </p:nvSpPr>
        <p:spPr>
          <a:xfrm>
            <a:off x="3809035"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7" name="Google Shape;3897;p11"/>
          <p:cNvSpPr/>
          <p:nvPr/>
        </p:nvSpPr>
        <p:spPr>
          <a:xfrm>
            <a:off x="3877411"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8" name="Google Shape;3898;p11"/>
          <p:cNvSpPr/>
          <p:nvPr/>
        </p:nvSpPr>
        <p:spPr>
          <a:xfrm>
            <a:off x="387741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9" name="Google Shape;3899;p11"/>
          <p:cNvSpPr/>
          <p:nvPr/>
        </p:nvSpPr>
        <p:spPr>
          <a:xfrm>
            <a:off x="4189939"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0" name="Google Shape;3900;p11"/>
          <p:cNvSpPr/>
          <p:nvPr/>
        </p:nvSpPr>
        <p:spPr>
          <a:xfrm>
            <a:off x="4258315"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1" name="Google Shape;3901;p11"/>
          <p:cNvSpPr/>
          <p:nvPr/>
        </p:nvSpPr>
        <p:spPr>
          <a:xfrm>
            <a:off x="4258315"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2" name="Google Shape;3902;p11"/>
          <p:cNvSpPr/>
          <p:nvPr/>
        </p:nvSpPr>
        <p:spPr>
          <a:xfrm>
            <a:off x="4570842"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3" name="Google Shape;3903;p11"/>
          <p:cNvSpPr/>
          <p:nvPr/>
        </p:nvSpPr>
        <p:spPr>
          <a:xfrm>
            <a:off x="4639218"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4" name="Google Shape;3904;p11"/>
          <p:cNvSpPr/>
          <p:nvPr/>
        </p:nvSpPr>
        <p:spPr>
          <a:xfrm>
            <a:off x="463921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5" name="Google Shape;3905;p11"/>
          <p:cNvSpPr/>
          <p:nvPr/>
        </p:nvSpPr>
        <p:spPr>
          <a:xfrm>
            <a:off x="4951746"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6" name="Google Shape;3906;p11"/>
          <p:cNvSpPr/>
          <p:nvPr/>
        </p:nvSpPr>
        <p:spPr>
          <a:xfrm>
            <a:off x="5020122"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7" name="Google Shape;3907;p11"/>
          <p:cNvSpPr/>
          <p:nvPr/>
        </p:nvSpPr>
        <p:spPr>
          <a:xfrm>
            <a:off x="5020122"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8" name="Google Shape;3908;p11"/>
          <p:cNvSpPr/>
          <p:nvPr/>
        </p:nvSpPr>
        <p:spPr>
          <a:xfrm>
            <a:off x="5332649"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9" name="Google Shape;3909;p11"/>
          <p:cNvSpPr/>
          <p:nvPr/>
        </p:nvSpPr>
        <p:spPr>
          <a:xfrm>
            <a:off x="5401025"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0" name="Google Shape;3910;p11"/>
          <p:cNvSpPr/>
          <p:nvPr/>
        </p:nvSpPr>
        <p:spPr>
          <a:xfrm>
            <a:off x="5401025"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1" name="Google Shape;3911;p11"/>
          <p:cNvSpPr/>
          <p:nvPr/>
        </p:nvSpPr>
        <p:spPr>
          <a:xfrm>
            <a:off x="5713553"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2" name="Google Shape;3912;p11"/>
          <p:cNvSpPr/>
          <p:nvPr/>
        </p:nvSpPr>
        <p:spPr>
          <a:xfrm>
            <a:off x="5781929"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3" name="Google Shape;3913;p11"/>
          <p:cNvSpPr/>
          <p:nvPr/>
        </p:nvSpPr>
        <p:spPr>
          <a:xfrm>
            <a:off x="5781929"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4" name="Google Shape;3914;p11"/>
          <p:cNvSpPr/>
          <p:nvPr/>
        </p:nvSpPr>
        <p:spPr>
          <a:xfrm>
            <a:off x="6094456"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5" name="Google Shape;3915;p11"/>
          <p:cNvSpPr/>
          <p:nvPr/>
        </p:nvSpPr>
        <p:spPr>
          <a:xfrm>
            <a:off x="6162832"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6" name="Google Shape;3916;p11"/>
          <p:cNvSpPr/>
          <p:nvPr/>
        </p:nvSpPr>
        <p:spPr>
          <a:xfrm>
            <a:off x="6162832"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7" name="Google Shape;3917;p11"/>
          <p:cNvSpPr/>
          <p:nvPr/>
        </p:nvSpPr>
        <p:spPr>
          <a:xfrm>
            <a:off x="6475360"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8" name="Google Shape;3918;p11"/>
          <p:cNvSpPr/>
          <p:nvPr/>
        </p:nvSpPr>
        <p:spPr>
          <a:xfrm>
            <a:off x="6543736"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9" name="Google Shape;3919;p11"/>
          <p:cNvSpPr/>
          <p:nvPr/>
        </p:nvSpPr>
        <p:spPr>
          <a:xfrm>
            <a:off x="654373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0" name="Google Shape;3920;p11"/>
          <p:cNvSpPr/>
          <p:nvPr/>
        </p:nvSpPr>
        <p:spPr>
          <a:xfrm>
            <a:off x="6856263"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1" name="Google Shape;3921;p11"/>
          <p:cNvSpPr/>
          <p:nvPr/>
        </p:nvSpPr>
        <p:spPr>
          <a:xfrm>
            <a:off x="6924639"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2" name="Google Shape;3922;p11"/>
          <p:cNvSpPr/>
          <p:nvPr/>
        </p:nvSpPr>
        <p:spPr>
          <a:xfrm>
            <a:off x="6924639"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3" name="Google Shape;3923;p11"/>
          <p:cNvSpPr/>
          <p:nvPr/>
        </p:nvSpPr>
        <p:spPr>
          <a:xfrm>
            <a:off x="7237167"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4" name="Google Shape;3924;p11"/>
          <p:cNvSpPr/>
          <p:nvPr/>
        </p:nvSpPr>
        <p:spPr>
          <a:xfrm>
            <a:off x="7305543"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5" name="Google Shape;3925;p11"/>
          <p:cNvSpPr/>
          <p:nvPr/>
        </p:nvSpPr>
        <p:spPr>
          <a:xfrm>
            <a:off x="730554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6" name="Google Shape;3926;p11"/>
          <p:cNvSpPr/>
          <p:nvPr/>
        </p:nvSpPr>
        <p:spPr>
          <a:xfrm>
            <a:off x="7618070"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7" name="Google Shape;3927;p11"/>
          <p:cNvSpPr/>
          <p:nvPr/>
        </p:nvSpPr>
        <p:spPr>
          <a:xfrm>
            <a:off x="7686446"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8" name="Google Shape;3928;p11"/>
          <p:cNvSpPr/>
          <p:nvPr/>
        </p:nvSpPr>
        <p:spPr>
          <a:xfrm>
            <a:off x="7686446"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9" name="Google Shape;3929;p11"/>
          <p:cNvSpPr/>
          <p:nvPr/>
        </p:nvSpPr>
        <p:spPr>
          <a:xfrm>
            <a:off x="7998974" y="6093836"/>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0" name="Google Shape;3930;p11"/>
          <p:cNvSpPr/>
          <p:nvPr/>
        </p:nvSpPr>
        <p:spPr>
          <a:xfrm>
            <a:off x="8067350" y="6162633"/>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1" name="Google Shape;3931;p11"/>
          <p:cNvSpPr/>
          <p:nvPr/>
        </p:nvSpPr>
        <p:spPr>
          <a:xfrm>
            <a:off x="806735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2" name="Google Shape;3932;p11"/>
          <p:cNvSpPr/>
          <p:nvPr/>
        </p:nvSpPr>
        <p:spPr>
          <a:xfrm>
            <a:off x="8379877"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3" name="Google Shape;3933;p11"/>
          <p:cNvSpPr/>
          <p:nvPr/>
        </p:nvSpPr>
        <p:spPr>
          <a:xfrm>
            <a:off x="8448253"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4" name="Google Shape;3934;p11"/>
          <p:cNvSpPr/>
          <p:nvPr/>
        </p:nvSpPr>
        <p:spPr>
          <a:xfrm>
            <a:off x="8448253"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5" name="Google Shape;3935;p11"/>
          <p:cNvSpPr/>
          <p:nvPr/>
        </p:nvSpPr>
        <p:spPr>
          <a:xfrm>
            <a:off x="8760781"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6" name="Google Shape;3936;p11"/>
          <p:cNvSpPr/>
          <p:nvPr/>
        </p:nvSpPr>
        <p:spPr>
          <a:xfrm>
            <a:off x="8829157"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7" name="Google Shape;3937;p11"/>
          <p:cNvSpPr/>
          <p:nvPr/>
        </p:nvSpPr>
        <p:spPr>
          <a:xfrm>
            <a:off x="882915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8" name="Google Shape;3938;p11"/>
          <p:cNvSpPr/>
          <p:nvPr/>
        </p:nvSpPr>
        <p:spPr>
          <a:xfrm>
            <a:off x="9141684"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9" name="Google Shape;3939;p11"/>
          <p:cNvSpPr/>
          <p:nvPr/>
        </p:nvSpPr>
        <p:spPr>
          <a:xfrm>
            <a:off x="9210060"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0" name="Google Shape;3940;p11"/>
          <p:cNvSpPr/>
          <p:nvPr/>
        </p:nvSpPr>
        <p:spPr>
          <a:xfrm>
            <a:off x="9210060"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1" name="Google Shape;3941;p11"/>
          <p:cNvSpPr/>
          <p:nvPr/>
        </p:nvSpPr>
        <p:spPr>
          <a:xfrm>
            <a:off x="0"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2" name="Google Shape;3942;p11"/>
          <p:cNvSpPr/>
          <p:nvPr/>
        </p:nvSpPr>
        <p:spPr>
          <a:xfrm>
            <a:off x="68376"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3" name="Google Shape;3943;p11"/>
          <p:cNvSpPr/>
          <p:nvPr/>
        </p:nvSpPr>
        <p:spPr>
          <a:xfrm>
            <a:off x="6837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4" name="Google Shape;3944;p11"/>
          <p:cNvSpPr/>
          <p:nvPr/>
        </p:nvSpPr>
        <p:spPr>
          <a:xfrm>
            <a:off x="380904"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5" name="Google Shape;3945;p11"/>
          <p:cNvSpPr/>
          <p:nvPr/>
        </p:nvSpPr>
        <p:spPr>
          <a:xfrm>
            <a:off x="449280"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6" name="Google Shape;3946;p11"/>
          <p:cNvSpPr/>
          <p:nvPr/>
        </p:nvSpPr>
        <p:spPr>
          <a:xfrm>
            <a:off x="44928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7" name="Google Shape;3947;p11"/>
          <p:cNvSpPr/>
          <p:nvPr/>
        </p:nvSpPr>
        <p:spPr>
          <a:xfrm>
            <a:off x="761807"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8" name="Google Shape;3948;p11"/>
          <p:cNvSpPr/>
          <p:nvPr/>
        </p:nvSpPr>
        <p:spPr>
          <a:xfrm>
            <a:off x="830183"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9" name="Google Shape;3949;p11"/>
          <p:cNvSpPr/>
          <p:nvPr/>
        </p:nvSpPr>
        <p:spPr>
          <a:xfrm>
            <a:off x="83018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0" name="Google Shape;3950;p11"/>
          <p:cNvSpPr/>
          <p:nvPr/>
        </p:nvSpPr>
        <p:spPr>
          <a:xfrm>
            <a:off x="1142711"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1" name="Google Shape;3951;p11"/>
          <p:cNvSpPr/>
          <p:nvPr/>
        </p:nvSpPr>
        <p:spPr>
          <a:xfrm>
            <a:off x="1211087"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2" name="Google Shape;3952;p11"/>
          <p:cNvSpPr/>
          <p:nvPr/>
        </p:nvSpPr>
        <p:spPr>
          <a:xfrm>
            <a:off x="121108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3" name="Google Shape;3953;p11"/>
          <p:cNvSpPr/>
          <p:nvPr/>
        </p:nvSpPr>
        <p:spPr>
          <a:xfrm>
            <a:off x="1523614"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4" name="Google Shape;3954;p11"/>
          <p:cNvSpPr/>
          <p:nvPr/>
        </p:nvSpPr>
        <p:spPr>
          <a:xfrm>
            <a:off x="1591990"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5" name="Google Shape;3955;p11"/>
          <p:cNvSpPr/>
          <p:nvPr/>
        </p:nvSpPr>
        <p:spPr>
          <a:xfrm>
            <a:off x="159199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6" name="Google Shape;3956;p11"/>
          <p:cNvSpPr/>
          <p:nvPr/>
        </p:nvSpPr>
        <p:spPr>
          <a:xfrm>
            <a:off x="1904518"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7" name="Google Shape;3957;p11"/>
          <p:cNvSpPr/>
          <p:nvPr/>
        </p:nvSpPr>
        <p:spPr>
          <a:xfrm>
            <a:off x="1972894"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8" name="Google Shape;3958;p11"/>
          <p:cNvSpPr/>
          <p:nvPr/>
        </p:nvSpPr>
        <p:spPr>
          <a:xfrm>
            <a:off x="197289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9" name="Google Shape;3959;p11"/>
          <p:cNvSpPr/>
          <p:nvPr/>
        </p:nvSpPr>
        <p:spPr>
          <a:xfrm>
            <a:off x="2285421"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0" name="Google Shape;3960;p11"/>
          <p:cNvSpPr/>
          <p:nvPr/>
        </p:nvSpPr>
        <p:spPr>
          <a:xfrm>
            <a:off x="2353797"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1" name="Google Shape;3961;p11"/>
          <p:cNvSpPr/>
          <p:nvPr/>
        </p:nvSpPr>
        <p:spPr>
          <a:xfrm>
            <a:off x="235379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2" name="Google Shape;3962;p11"/>
          <p:cNvSpPr/>
          <p:nvPr/>
        </p:nvSpPr>
        <p:spPr>
          <a:xfrm>
            <a:off x="266632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3" name="Google Shape;3963;p11"/>
          <p:cNvSpPr/>
          <p:nvPr/>
        </p:nvSpPr>
        <p:spPr>
          <a:xfrm>
            <a:off x="273470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4" name="Google Shape;3964;p11"/>
          <p:cNvSpPr/>
          <p:nvPr/>
        </p:nvSpPr>
        <p:spPr>
          <a:xfrm>
            <a:off x="273470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5" name="Google Shape;3965;p11"/>
          <p:cNvSpPr/>
          <p:nvPr/>
        </p:nvSpPr>
        <p:spPr>
          <a:xfrm>
            <a:off x="3047228"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6" name="Google Shape;3966;p11"/>
          <p:cNvSpPr/>
          <p:nvPr/>
        </p:nvSpPr>
        <p:spPr>
          <a:xfrm>
            <a:off x="3115604"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7" name="Google Shape;3967;p11"/>
          <p:cNvSpPr/>
          <p:nvPr/>
        </p:nvSpPr>
        <p:spPr>
          <a:xfrm>
            <a:off x="311560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8" name="Google Shape;3968;p11"/>
          <p:cNvSpPr/>
          <p:nvPr/>
        </p:nvSpPr>
        <p:spPr>
          <a:xfrm>
            <a:off x="3428132"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9" name="Google Shape;3969;p11"/>
          <p:cNvSpPr/>
          <p:nvPr/>
        </p:nvSpPr>
        <p:spPr>
          <a:xfrm>
            <a:off x="3496508"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0" name="Google Shape;3970;p11"/>
          <p:cNvSpPr/>
          <p:nvPr/>
        </p:nvSpPr>
        <p:spPr>
          <a:xfrm>
            <a:off x="349650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1" name="Google Shape;3971;p11"/>
          <p:cNvSpPr/>
          <p:nvPr/>
        </p:nvSpPr>
        <p:spPr>
          <a:xfrm>
            <a:off x="3809035"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2" name="Google Shape;3972;p11"/>
          <p:cNvSpPr/>
          <p:nvPr/>
        </p:nvSpPr>
        <p:spPr>
          <a:xfrm>
            <a:off x="3877411"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3" name="Google Shape;3973;p11"/>
          <p:cNvSpPr/>
          <p:nvPr/>
        </p:nvSpPr>
        <p:spPr>
          <a:xfrm>
            <a:off x="387741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4" name="Google Shape;3974;p11"/>
          <p:cNvSpPr/>
          <p:nvPr/>
        </p:nvSpPr>
        <p:spPr>
          <a:xfrm>
            <a:off x="4189939"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5" name="Google Shape;3975;p11"/>
          <p:cNvSpPr/>
          <p:nvPr/>
        </p:nvSpPr>
        <p:spPr>
          <a:xfrm>
            <a:off x="4258315"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6" name="Google Shape;3976;p11"/>
          <p:cNvSpPr/>
          <p:nvPr/>
        </p:nvSpPr>
        <p:spPr>
          <a:xfrm>
            <a:off x="4258315"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7" name="Google Shape;3977;p11"/>
          <p:cNvSpPr/>
          <p:nvPr/>
        </p:nvSpPr>
        <p:spPr>
          <a:xfrm>
            <a:off x="4570842"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8" name="Google Shape;3978;p11"/>
          <p:cNvSpPr/>
          <p:nvPr/>
        </p:nvSpPr>
        <p:spPr>
          <a:xfrm>
            <a:off x="4639218"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9" name="Google Shape;3979;p11"/>
          <p:cNvSpPr/>
          <p:nvPr/>
        </p:nvSpPr>
        <p:spPr>
          <a:xfrm>
            <a:off x="463921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0" name="Google Shape;3980;p11"/>
          <p:cNvSpPr/>
          <p:nvPr/>
        </p:nvSpPr>
        <p:spPr>
          <a:xfrm>
            <a:off x="4951746"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1" name="Google Shape;3981;p11"/>
          <p:cNvSpPr/>
          <p:nvPr/>
        </p:nvSpPr>
        <p:spPr>
          <a:xfrm>
            <a:off x="5020122"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2" name="Google Shape;3982;p11"/>
          <p:cNvSpPr/>
          <p:nvPr/>
        </p:nvSpPr>
        <p:spPr>
          <a:xfrm>
            <a:off x="5020122"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3" name="Google Shape;3983;p11"/>
          <p:cNvSpPr/>
          <p:nvPr/>
        </p:nvSpPr>
        <p:spPr>
          <a:xfrm>
            <a:off x="5332649"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4" name="Google Shape;3984;p11"/>
          <p:cNvSpPr/>
          <p:nvPr/>
        </p:nvSpPr>
        <p:spPr>
          <a:xfrm>
            <a:off x="5401025"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5" name="Google Shape;3985;p11"/>
          <p:cNvSpPr/>
          <p:nvPr/>
        </p:nvSpPr>
        <p:spPr>
          <a:xfrm>
            <a:off x="5401025"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6" name="Google Shape;3986;p11"/>
          <p:cNvSpPr/>
          <p:nvPr/>
        </p:nvSpPr>
        <p:spPr>
          <a:xfrm>
            <a:off x="5713553"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7" name="Google Shape;3987;p11"/>
          <p:cNvSpPr/>
          <p:nvPr/>
        </p:nvSpPr>
        <p:spPr>
          <a:xfrm>
            <a:off x="5781929"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8" name="Google Shape;3988;p11"/>
          <p:cNvSpPr/>
          <p:nvPr/>
        </p:nvSpPr>
        <p:spPr>
          <a:xfrm>
            <a:off x="5781929"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9" name="Google Shape;3989;p11"/>
          <p:cNvSpPr/>
          <p:nvPr/>
        </p:nvSpPr>
        <p:spPr>
          <a:xfrm>
            <a:off x="6094456"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0" name="Google Shape;3990;p11"/>
          <p:cNvSpPr/>
          <p:nvPr/>
        </p:nvSpPr>
        <p:spPr>
          <a:xfrm>
            <a:off x="6162832"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1" name="Google Shape;3991;p11"/>
          <p:cNvSpPr/>
          <p:nvPr/>
        </p:nvSpPr>
        <p:spPr>
          <a:xfrm>
            <a:off x="6162832"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2" name="Google Shape;3992;p11"/>
          <p:cNvSpPr/>
          <p:nvPr/>
        </p:nvSpPr>
        <p:spPr>
          <a:xfrm>
            <a:off x="6475360" y="5712972"/>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3" name="Google Shape;3993;p11"/>
          <p:cNvSpPr/>
          <p:nvPr/>
        </p:nvSpPr>
        <p:spPr>
          <a:xfrm>
            <a:off x="6543736" y="5781769"/>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4" name="Google Shape;3994;p11"/>
          <p:cNvSpPr/>
          <p:nvPr/>
        </p:nvSpPr>
        <p:spPr>
          <a:xfrm>
            <a:off x="654373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5" name="Google Shape;3995;p11"/>
          <p:cNvSpPr/>
          <p:nvPr/>
        </p:nvSpPr>
        <p:spPr>
          <a:xfrm>
            <a:off x="6856263"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6" name="Google Shape;3996;p11"/>
          <p:cNvSpPr/>
          <p:nvPr/>
        </p:nvSpPr>
        <p:spPr>
          <a:xfrm>
            <a:off x="6924639"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7" name="Google Shape;3997;p11"/>
          <p:cNvSpPr/>
          <p:nvPr/>
        </p:nvSpPr>
        <p:spPr>
          <a:xfrm>
            <a:off x="6924639"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8" name="Google Shape;3998;p11"/>
          <p:cNvSpPr/>
          <p:nvPr/>
        </p:nvSpPr>
        <p:spPr>
          <a:xfrm>
            <a:off x="7237167"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9" name="Google Shape;3999;p11"/>
          <p:cNvSpPr/>
          <p:nvPr/>
        </p:nvSpPr>
        <p:spPr>
          <a:xfrm>
            <a:off x="7305543"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0" name="Google Shape;4000;p11"/>
          <p:cNvSpPr/>
          <p:nvPr/>
        </p:nvSpPr>
        <p:spPr>
          <a:xfrm>
            <a:off x="730554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1" name="Google Shape;4001;p11"/>
          <p:cNvSpPr/>
          <p:nvPr/>
        </p:nvSpPr>
        <p:spPr>
          <a:xfrm>
            <a:off x="7618070"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2" name="Google Shape;4002;p11"/>
          <p:cNvSpPr/>
          <p:nvPr/>
        </p:nvSpPr>
        <p:spPr>
          <a:xfrm>
            <a:off x="7686446"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3" name="Google Shape;4003;p11"/>
          <p:cNvSpPr/>
          <p:nvPr/>
        </p:nvSpPr>
        <p:spPr>
          <a:xfrm>
            <a:off x="7686446"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4" name="Google Shape;4004;p11"/>
          <p:cNvSpPr/>
          <p:nvPr/>
        </p:nvSpPr>
        <p:spPr>
          <a:xfrm>
            <a:off x="7998974" y="5712972"/>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5" name="Google Shape;4005;p11"/>
          <p:cNvSpPr/>
          <p:nvPr/>
        </p:nvSpPr>
        <p:spPr>
          <a:xfrm>
            <a:off x="8067350" y="5781769"/>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6" name="Google Shape;4006;p11"/>
          <p:cNvSpPr/>
          <p:nvPr/>
        </p:nvSpPr>
        <p:spPr>
          <a:xfrm>
            <a:off x="806735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7" name="Google Shape;4007;p11"/>
          <p:cNvSpPr/>
          <p:nvPr/>
        </p:nvSpPr>
        <p:spPr>
          <a:xfrm>
            <a:off x="8379877"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8" name="Google Shape;4008;p11"/>
          <p:cNvSpPr/>
          <p:nvPr/>
        </p:nvSpPr>
        <p:spPr>
          <a:xfrm>
            <a:off x="8448253"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9" name="Google Shape;4009;p11"/>
          <p:cNvSpPr/>
          <p:nvPr/>
        </p:nvSpPr>
        <p:spPr>
          <a:xfrm>
            <a:off x="8448253"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0" name="Google Shape;4010;p11"/>
          <p:cNvSpPr/>
          <p:nvPr/>
        </p:nvSpPr>
        <p:spPr>
          <a:xfrm>
            <a:off x="8760781"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1" name="Google Shape;4011;p11"/>
          <p:cNvSpPr/>
          <p:nvPr/>
        </p:nvSpPr>
        <p:spPr>
          <a:xfrm>
            <a:off x="8829157"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2" name="Google Shape;4012;p11"/>
          <p:cNvSpPr/>
          <p:nvPr/>
        </p:nvSpPr>
        <p:spPr>
          <a:xfrm>
            <a:off x="882915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3" name="Google Shape;4013;p11"/>
          <p:cNvSpPr/>
          <p:nvPr/>
        </p:nvSpPr>
        <p:spPr>
          <a:xfrm>
            <a:off x="9141684"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4" name="Google Shape;4014;p11"/>
          <p:cNvSpPr/>
          <p:nvPr/>
        </p:nvSpPr>
        <p:spPr>
          <a:xfrm>
            <a:off x="9210060"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5" name="Google Shape;4015;p11"/>
          <p:cNvSpPr/>
          <p:nvPr/>
        </p:nvSpPr>
        <p:spPr>
          <a:xfrm>
            <a:off x="9210060"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6" name="Google Shape;4016;p11"/>
          <p:cNvSpPr/>
          <p:nvPr/>
        </p:nvSpPr>
        <p:spPr>
          <a:xfrm>
            <a:off x="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7" name="Google Shape;4017;p11"/>
          <p:cNvSpPr/>
          <p:nvPr/>
        </p:nvSpPr>
        <p:spPr>
          <a:xfrm>
            <a:off x="6837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8" name="Google Shape;4018;p11"/>
          <p:cNvSpPr/>
          <p:nvPr/>
        </p:nvSpPr>
        <p:spPr>
          <a:xfrm>
            <a:off x="6837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9" name="Google Shape;4019;p11"/>
          <p:cNvSpPr/>
          <p:nvPr/>
        </p:nvSpPr>
        <p:spPr>
          <a:xfrm>
            <a:off x="38090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0" name="Google Shape;4020;p11"/>
          <p:cNvSpPr/>
          <p:nvPr/>
        </p:nvSpPr>
        <p:spPr>
          <a:xfrm>
            <a:off x="44928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1" name="Google Shape;4021;p11"/>
          <p:cNvSpPr/>
          <p:nvPr/>
        </p:nvSpPr>
        <p:spPr>
          <a:xfrm>
            <a:off x="44928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2" name="Google Shape;4022;p11"/>
          <p:cNvSpPr/>
          <p:nvPr/>
        </p:nvSpPr>
        <p:spPr>
          <a:xfrm>
            <a:off x="761807"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3" name="Google Shape;4023;p11"/>
          <p:cNvSpPr/>
          <p:nvPr/>
        </p:nvSpPr>
        <p:spPr>
          <a:xfrm>
            <a:off x="830183"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4" name="Google Shape;4024;p11"/>
          <p:cNvSpPr/>
          <p:nvPr/>
        </p:nvSpPr>
        <p:spPr>
          <a:xfrm>
            <a:off x="83018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5" name="Google Shape;4025;p11"/>
          <p:cNvSpPr/>
          <p:nvPr/>
        </p:nvSpPr>
        <p:spPr>
          <a:xfrm>
            <a:off x="1142711"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6" name="Google Shape;4026;p11"/>
          <p:cNvSpPr/>
          <p:nvPr/>
        </p:nvSpPr>
        <p:spPr>
          <a:xfrm>
            <a:off x="1211087"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7" name="Google Shape;4027;p11"/>
          <p:cNvSpPr/>
          <p:nvPr/>
        </p:nvSpPr>
        <p:spPr>
          <a:xfrm>
            <a:off x="121108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8" name="Google Shape;4028;p11"/>
          <p:cNvSpPr/>
          <p:nvPr/>
        </p:nvSpPr>
        <p:spPr>
          <a:xfrm>
            <a:off x="152361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9" name="Google Shape;4029;p11"/>
          <p:cNvSpPr/>
          <p:nvPr/>
        </p:nvSpPr>
        <p:spPr>
          <a:xfrm>
            <a:off x="159199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30" name="Google Shape;4030;p11"/>
          <p:cNvSpPr/>
          <p:nvPr/>
        </p:nvSpPr>
        <p:spPr>
          <a:xfrm>
            <a:off x="159199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31" name="Google Shape;4031;p11"/>
          <p:cNvSpPr/>
          <p:nvPr/>
        </p:nvSpPr>
        <p:spPr>
          <a:xfrm>
            <a:off x="1904518" y="5332107"/>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32" name="Google Shape;4032;p11"/>
          <p:cNvSpPr/>
          <p:nvPr/>
        </p:nvSpPr>
        <p:spPr>
          <a:xfrm>
            <a:off x="1972894" y="5400904"/>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33" name="Google Shape;4033;p11"/>
          <p:cNvSpPr/>
          <p:nvPr/>
        </p:nvSpPr>
        <p:spPr>
          <a:xfrm>
            <a:off x="197289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34" name="Google Shape;4034;p11"/>
          <p:cNvSpPr/>
          <p:nvPr/>
        </p:nvSpPr>
        <p:spPr>
          <a:xfrm>
            <a:off x="2285421"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35" name="Google Shape;4035;p11"/>
          <p:cNvSpPr/>
          <p:nvPr/>
        </p:nvSpPr>
        <p:spPr>
          <a:xfrm>
            <a:off x="2353797"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36" name="Google Shape;4036;p11"/>
          <p:cNvSpPr/>
          <p:nvPr/>
        </p:nvSpPr>
        <p:spPr>
          <a:xfrm>
            <a:off x="235379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37" name="Google Shape;4037;p11"/>
          <p:cNvSpPr/>
          <p:nvPr/>
        </p:nvSpPr>
        <p:spPr>
          <a:xfrm>
            <a:off x="2666325"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38" name="Google Shape;4038;p11"/>
          <p:cNvSpPr/>
          <p:nvPr/>
        </p:nvSpPr>
        <p:spPr>
          <a:xfrm>
            <a:off x="2734701"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39" name="Google Shape;4039;p11"/>
          <p:cNvSpPr/>
          <p:nvPr/>
        </p:nvSpPr>
        <p:spPr>
          <a:xfrm>
            <a:off x="273470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0" name="Google Shape;4040;p11"/>
          <p:cNvSpPr/>
          <p:nvPr/>
        </p:nvSpPr>
        <p:spPr>
          <a:xfrm>
            <a:off x="3047228"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1" name="Google Shape;4041;p11"/>
          <p:cNvSpPr/>
          <p:nvPr/>
        </p:nvSpPr>
        <p:spPr>
          <a:xfrm>
            <a:off x="3115604"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2" name="Google Shape;4042;p11"/>
          <p:cNvSpPr/>
          <p:nvPr/>
        </p:nvSpPr>
        <p:spPr>
          <a:xfrm>
            <a:off x="311560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3" name="Google Shape;4043;p11"/>
          <p:cNvSpPr/>
          <p:nvPr/>
        </p:nvSpPr>
        <p:spPr>
          <a:xfrm>
            <a:off x="3428132"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4" name="Google Shape;4044;p11"/>
          <p:cNvSpPr/>
          <p:nvPr/>
        </p:nvSpPr>
        <p:spPr>
          <a:xfrm>
            <a:off x="3496508"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5" name="Google Shape;4045;p11"/>
          <p:cNvSpPr/>
          <p:nvPr/>
        </p:nvSpPr>
        <p:spPr>
          <a:xfrm>
            <a:off x="349650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6" name="Google Shape;4046;p11"/>
          <p:cNvSpPr/>
          <p:nvPr/>
        </p:nvSpPr>
        <p:spPr>
          <a:xfrm>
            <a:off x="3809035" y="5332107"/>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7" name="Google Shape;4047;p11"/>
          <p:cNvSpPr/>
          <p:nvPr/>
        </p:nvSpPr>
        <p:spPr>
          <a:xfrm>
            <a:off x="3877411" y="5400904"/>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8" name="Google Shape;4048;p11"/>
          <p:cNvSpPr/>
          <p:nvPr/>
        </p:nvSpPr>
        <p:spPr>
          <a:xfrm>
            <a:off x="387741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9" name="Google Shape;4049;p11"/>
          <p:cNvSpPr/>
          <p:nvPr/>
        </p:nvSpPr>
        <p:spPr>
          <a:xfrm>
            <a:off x="4189939" y="5332107"/>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0" name="Google Shape;4050;p11"/>
          <p:cNvSpPr/>
          <p:nvPr/>
        </p:nvSpPr>
        <p:spPr>
          <a:xfrm>
            <a:off x="4258315" y="5400904"/>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1" name="Google Shape;4051;p11"/>
          <p:cNvSpPr/>
          <p:nvPr/>
        </p:nvSpPr>
        <p:spPr>
          <a:xfrm>
            <a:off x="4258315"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2" name="Google Shape;4052;p11"/>
          <p:cNvSpPr/>
          <p:nvPr/>
        </p:nvSpPr>
        <p:spPr>
          <a:xfrm>
            <a:off x="4570842"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3" name="Google Shape;4053;p11"/>
          <p:cNvSpPr/>
          <p:nvPr/>
        </p:nvSpPr>
        <p:spPr>
          <a:xfrm>
            <a:off x="4639218"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4" name="Google Shape;4054;p11"/>
          <p:cNvSpPr/>
          <p:nvPr/>
        </p:nvSpPr>
        <p:spPr>
          <a:xfrm>
            <a:off x="463921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5" name="Google Shape;4055;p11"/>
          <p:cNvSpPr/>
          <p:nvPr/>
        </p:nvSpPr>
        <p:spPr>
          <a:xfrm>
            <a:off x="4951746"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6" name="Google Shape;4056;p11"/>
          <p:cNvSpPr/>
          <p:nvPr/>
        </p:nvSpPr>
        <p:spPr>
          <a:xfrm>
            <a:off x="5020122"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7" name="Google Shape;4057;p11"/>
          <p:cNvSpPr/>
          <p:nvPr/>
        </p:nvSpPr>
        <p:spPr>
          <a:xfrm>
            <a:off x="5020122"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8" name="Google Shape;4058;p11"/>
          <p:cNvSpPr/>
          <p:nvPr/>
        </p:nvSpPr>
        <p:spPr>
          <a:xfrm>
            <a:off x="5332649"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9" name="Google Shape;4059;p11"/>
          <p:cNvSpPr/>
          <p:nvPr/>
        </p:nvSpPr>
        <p:spPr>
          <a:xfrm>
            <a:off x="5401025"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0" name="Google Shape;4060;p11"/>
          <p:cNvSpPr/>
          <p:nvPr/>
        </p:nvSpPr>
        <p:spPr>
          <a:xfrm>
            <a:off x="5401025"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1" name="Google Shape;4061;p11"/>
          <p:cNvSpPr/>
          <p:nvPr/>
        </p:nvSpPr>
        <p:spPr>
          <a:xfrm>
            <a:off x="5713553"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2" name="Google Shape;4062;p11"/>
          <p:cNvSpPr/>
          <p:nvPr/>
        </p:nvSpPr>
        <p:spPr>
          <a:xfrm>
            <a:off x="5781929"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3" name="Google Shape;4063;p11"/>
          <p:cNvSpPr/>
          <p:nvPr/>
        </p:nvSpPr>
        <p:spPr>
          <a:xfrm>
            <a:off x="5781929"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4" name="Google Shape;4064;p11"/>
          <p:cNvSpPr/>
          <p:nvPr/>
        </p:nvSpPr>
        <p:spPr>
          <a:xfrm>
            <a:off x="6094456"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5" name="Google Shape;4065;p11"/>
          <p:cNvSpPr/>
          <p:nvPr/>
        </p:nvSpPr>
        <p:spPr>
          <a:xfrm>
            <a:off x="6162832"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6" name="Google Shape;4066;p11"/>
          <p:cNvSpPr/>
          <p:nvPr/>
        </p:nvSpPr>
        <p:spPr>
          <a:xfrm>
            <a:off x="6162832"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7" name="Google Shape;4067;p11"/>
          <p:cNvSpPr/>
          <p:nvPr/>
        </p:nvSpPr>
        <p:spPr>
          <a:xfrm>
            <a:off x="6475360"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8" name="Google Shape;4068;p11"/>
          <p:cNvSpPr/>
          <p:nvPr/>
        </p:nvSpPr>
        <p:spPr>
          <a:xfrm>
            <a:off x="6543736"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9" name="Google Shape;4069;p11"/>
          <p:cNvSpPr/>
          <p:nvPr/>
        </p:nvSpPr>
        <p:spPr>
          <a:xfrm>
            <a:off x="654373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0" name="Google Shape;4070;p11"/>
          <p:cNvSpPr/>
          <p:nvPr/>
        </p:nvSpPr>
        <p:spPr>
          <a:xfrm>
            <a:off x="6856263"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1" name="Google Shape;4071;p11"/>
          <p:cNvSpPr/>
          <p:nvPr/>
        </p:nvSpPr>
        <p:spPr>
          <a:xfrm>
            <a:off x="6924639"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2" name="Google Shape;4072;p11"/>
          <p:cNvSpPr/>
          <p:nvPr/>
        </p:nvSpPr>
        <p:spPr>
          <a:xfrm>
            <a:off x="6924639"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3" name="Google Shape;4073;p11"/>
          <p:cNvSpPr/>
          <p:nvPr/>
        </p:nvSpPr>
        <p:spPr>
          <a:xfrm>
            <a:off x="7237167"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4" name="Google Shape;4074;p11"/>
          <p:cNvSpPr/>
          <p:nvPr/>
        </p:nvSpPr>
        <p:spPr>
          <a:xfrm>
            <a:off x="7305543"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5" name="Google Shape;4075;p11"/>
          <p:cNvSpPr/>
          <p:nvPr/>
        </p:nvSpPr>
        <p:spPr>
          <a:xfrm>
            <a:off x="730554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6" name="Google Shape;4076;p11"/>
          <p:cNvSpPr/>
          <p:nvPr/>
        </p:nvSpPr>
        <p:spPr>
          <a:xfrm>
            <a:off x="7618070"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7" name="Google Shape;4077;p11"/>
          <p:cNvSpPr/>
          <p:nvPr/>
        </p:nvSpPr>
        <p:spPr>
          <a:xfrm>
            <a:off x="7686446"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8" name="Google Shape;4078;p11"/>
          <p:cNvSpPr/>
          <p:nvPr/>
        </p:nvSpPr>
        <p:spPr>
          <a:xfrm>
            <a:off x="7686446"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9" name="Google Shape;4079;p11"/>
          <p:cNvSpPr/>
          <p:nvPr/>
        </p:nvSpPr>
        <p:spPr>
          <a:xfrm>
            <a:off x="7998974" y="5332107"/>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0" name="Google Shape;4080;p11"/>
          <p:cNvSpPr/>
          <p:nvPr/>
        </p:nvSpPr>
        <p:spPr>
          <a:xfrm>
            <a:off x="8067350" y="5400904"/>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1" name="Google Shape;4081;p11"/>
          <p:cNvSpPr/>
          <p:nvPr/>
        </p:nvSpPr>
        <p:spPr>
          <a:xfrm>
            <a:off x="806735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2" name="Google Shape;4082;p11"/>
          <p:cNvSpPr/>
          <p:nvPr/>
        </p:nvSpPr>
        <p:spPr>
          <a:xfrm>
            <a:off x="8379877"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3" name="Google Shape;4083;p11"/>
          <p:cNvSpPr/>
          <p:nvPr/>
        </p:nvSpPr>
        <p:spPr>
          <a:xfrm>
            <a:off x="8448253"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4" name="Google Shape;4084;p11"/>
          <p:cNvSpPr/>
          <p:nvPr/>
        </p:nvSpPr>
        <p:spPr>
          <a:xfrm>
            <a:off x="8448253"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5" name="Google Shape;4085;p11"/>
          <p:cNvSpPr/>
          <p:nvPr/>
        </p:nvSpPr>
        <p:spPr>
          <a:xfrm>
            <a:off x="8760781"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6" name="Google Shape;4086;p11"/>
          <p:cNvSpPr/>
          <p:nvPr/>
        </p:nvSpPr>
        <p:spPr>
          <a:xfrm>
            <a:off x="8829157"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7" name="Google Shape;4087;p11"/>
          <p:cNvSpPr/>
          <p:nvPr/>
        </p:nvSpPr>
        <p:spPr>
          <a:xfrm>
            <a:off x="882915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8" name="Google Shape;4088;p11"/>
          <p:cNvSpPr/>
          <p:nvPr/>
        </p:nvSpPr>
        <p:spPr>
          <a:xfrm>
            <a:off x="9141684"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9" name="Google Shape;4089;p11"/>
          <p:cNvSpPr/>
          <p:nvPr/>
        </p:nvSpPr>
        <p:spPr>
          <a:xfrm>
            <a:off x="9210060"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0" name="Google Shape;4090;p11"/>
          <p:cNvSpPr/>
          <p:nvPr/>
        </p:nvSpPr>
        <p:spPr>
          <a:xfrm>
            <a:off x="9210060"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1" name="Google Shape;4091;p11"/>
          <p:cNvSpPr/>
          <p:nvPr/>
        </p:nvSpPr>
        <p:spPr>
          <a:xfrm>
            <a:off x="9522588" y="647470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2" name="Google Shape;4092;p11"/>
          <p:cNvSpPr/>
          <p:nvPr/>
        </p:nvSpPr>
        <p:spPr>
          <a:xfrm>
            <a:off x="9590964" y="65434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3" name="Google Shape;4093;p11"/>
          <p:cNvSpPr/>
          <p:nvPr/>
        </p:nvSpPr>
        <p:spPr>
          <a:xfrm>
            <a:off x="959096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4" name="Google Shape;4094;p11"/>
          <p:cNvSpPr/>
          <p:nvPr/>
        </p:nvSpPr>
        <p:spPr>
          <a:xfrm>
            <a:off x="9903491"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5" name="Google Shape;4095;p11"/>
          <p:cNvSpPr/>
          <p:nvPr/>
        </p:nvSpPr>
        <p:spPr>
          <a:xfrm>
            <a:off x="9971867"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6" name="Google Shape;4096;p11"/>
          <p:cNvSpPr/>
          <p:nvPr/>
        </p:nvSpPr>
        <p:spPr>
          <a:xfrm>
            <a:off x="9971867"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7" name="Google Shape;4097;p11"/>
          <p:cNvSpPr/>
          <p:nvPr/>
        </p:nvSpPr>
        <p:spPr>
          <a:xfrm>
            <a:off x="10284395" y="6474700"/>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8" name="Google Shape;4098;p11"/>
          <p:cNvSpPr/>
          <p:nvPr/>
        </p:nvSpPr>
        <p:spPr>
          <a:xfrm>
            <a:off x="10352771" y="6543497"/>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9" name="Google Shape;4099;p11"/>
          <p:cNvSpPr/>
          <p:nvPr/>
        </p:nvSpPr>
        <p:spPr>
          <a:xfrm>
            <a:off x="1035277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0" name="Google Shape;4100;p11"/>
          <p:cNvSpPr/>
          <p:nvPr/>
        </p:nvSpPr>
        <p:spPr>
          <a:xfrm>
            <a:off x="1066529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1" name="Google Shape;4101;p11"/>
          <p:cNvSpPr/>
          <p:nvPr/>
        </p:nvSpPr>
        <p:spPr>
          <a:xfrm>
            <a:off x="1073367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2" name="Google Shape;4102;p11"/>
          <p:cNvSpPr/>
          <p:nvPr/>
        </p:nvSpPr>
        <p:spPr>
          <a:xfrm>
            <a:off x="1073367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3" name="Google Shape;4103;p11"/>
          <p:cNvSpPr/>
          <p:nvPr/>
        </p:nvSpPr>
        <p:spPr>
          <a:xfrm>
            <a:off x="11046202"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4" name="Google Shape;4104;p11"/>
          <p:cNvSpPr/>
          <p:nvPr/>
        </p:nvSpPr>
        <p:spPr>
          <a:xfrm>
            <a:off x="11114578"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5" name="Google Shape;4105;p11"/>
          <p:cNvSpPr/>
          <p:nvPr/>
        </p:nvSpPr>
        <p:spPr>
          <a:xfrm>
            <a:off x="111145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6" name="Google Shape;4106;p11"/>
          <p:cNvSpPr/>
          <p:nvPr/>
        </p:nvSpPr>
        <p:spPr>
          <a:xfrm>
            <a:off x="1142710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7" name="Google Shape;4107;p11"/>
          <p:cNvSpPr/>
          <p:nvPr/>
        </p:nvSpPr>
        <p:spPr>
          <a:xfrm>
            <a:off x="1149548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8" name="Google Shape;4108;p11"/>
          <p:cNvSpPr/>
          <p:nvPr/>
        </p:nvSpPr>
        <p:spPr>
          <a:xfrm>
            <a:off x="1149548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9" name="Google Shape;4109;p11"/>
          <p:cNvSpPr/>
          <p:nvPr/>
        </p:nvSpPr>
        <p:spPr>
          <a:xfrm>
            <a:off x="11808002"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0" name="Google Shape;4110;p11"/>
          <p:cNvSpPr/>
          <p:nvPr/>
        </p:nvSpPr>
        <p:spPr>
          <a:xfrm>
            <a:off x="11876378"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1" name="Google Shape;4111;p11"/>
          <p:cNvSpPr/>
          <p:nvPr/>
        </p:nvSpPr>
        <p:spPr>
          <a:xfrm>
            <a:off x="118763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2" name="Google Shape;4112;p11"/>
          <p:cNvSpPr/>
          <p:nvPr/>
        </p:nvSpPr>
        <p:spPr>
          <a:xfrm>
            <a:off x="9522588" y="6093836"/>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3" name="Google Shape;4113;p11"/>
          <p:cNvSpPr/>
          <p:nvPr/>
        </p:nvSpPr>
        <p:spPr>
          <a:xfrm>
            <a:off x="9590964" y="6162633"/>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4" name="Google Shape;4114;p11"/>
          <p:cNvSpPr/>
          <p:nvPr/>
        </p:nvSpPr>
        <p:spPr>
          <a:xfrm>
            <a:off x="959096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5" name="Google Shape;4115;p11"/>
          <p:cNvSpPr/>
          <p:nvPr/>
        </p:nvSpPr>
        <p:spPr>
          <a:xfrm>
            <a:off x="9903491"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6" name="Google Shape;4116;p11"/>
          <p:cNvSpPr/>
          <p:nvPr/>
        </p:nvSpPr>
        <p:spPr>
          <a:xfrm>
            <a:off x="9971867"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7" name="Google Shape;4117;p11"/>
          <p:cNvSpPr/>
          <p:nvPr/>
        </p:nvSpPr>
        <p:spPr>
          <a:xfrm>
            <a:off x="9971867"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8" name="Google Shape;4118;p11"/>
          <p:cNvSpPr/>
          <p:nvPr/>
        </p:nvSpPr>
        <p:spPr>
          <a:xfrm>
            <a:off x="1028439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9" name="Google Shape;4119;p11"/>
          <p:cNvSpPr/>
          <p:nvPr/>
        </p:nvSpPr>
        <p:spPr>
          <a:xfrm>
            <a:off x="1035277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0" name="Google Shape;4120;p11"/>
          <p:cNvSpPr/>
          <p:nvPr/>
        </p:nvSpPr>
        <p:spPr>
          <a:xfrm>
            <a:off x="1035277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1" name="Google Shape;4121;p11"/>
          <p:cNvSpPr/>
          <p:nvPr/>
        </p:nvSpPr>
        <p:spPr>
          <a:xfrm>
            <a:off x="10665298"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2" name="Google Shape;4122;p11"/>
          <p:cNvSpPr/>
          <p:nvPr/>
        </p:nvSpPr>
        <p:spPr>
          <a:xfrm>
            <a:off x="10733674"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3" name="Google Shape;4123;p11"/>
          <p:cNvSpPr/>
          <p:nvPr/>
        </p:nvSpPr>
        <p:spPr>
          <a:xfrm>
            <a:off x="1073367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4" name="Google Shape;4124;p11"/>
          <p:cNvSpPr/>
          <p:nvPr/>
        </p:nvSpPr>
        <p:spPr>
          <a:xfrm>
            <a:off x="11046202"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5" name="Google Shape;4125;p11"/>
          <p:cNvSpPr/>
          <p:nvPr/>
        </p:nvSpPr>
        <p:spPr>
          <a:xfrm>
            <a:off x="11114578"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6" name="Google Shape;4126;p11"/>
          <p:cNvSpPr/>
          <p:nvPr/>
        </p:nvSpPr>
        <p:spPr>
          <a:xfrm>
            <a:off x="111145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7" name="Google Shape;4127;p11"/>
          <p:cNvSpPr/>
          <p:nvPr/>
        </p:nvSpPr>
        <p:spPr>
          <a:xfrm>
            <a:off x="1142710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8" name="Google Shape;4128;p11"/>
          <p:cNvSpPr/>
          <p:nvPr/>
        </p:nvSpPr>
        <p:spPr>
          <a:xfrm>
            <a:off x="1149548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9" name="Google Shape;4129;p11"/>
          <p:cNvSpPr/>
          <p:nvPr/>
        </p:nvSpPr>
        <p:spPr>
          <a:xfrm>
            <a:off x="1149548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0" name="Google Shape;4130;p11"/>
          <p:cNvSpPr/>
          <p:nvPr/>
        </p:nvSpPr>
        <p:spPr>
          <a:xfrm>
            <a:off x="11808002"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1" name="Google Shape;4131;p11"/>
          <p:cNvSpPr/>
          <p:nvPr/>
        </p:nvSpPr>
        <p:spPr>
          <a:xfrm>
            <a:off x="11876378"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2" name="Google Shape;4132;p11"/>
          <p:cNvSpPr/>
          <p:nvPr/>
        </p:nvSpPr>
        <p:spPr>
          <a:xfrm>
            <a:off x="118763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3" name="Google Shape;4133;p11"/>
          <p:cNvSpPr/>
          <p:nvPr/>
        </p:nvSpPr>
        <p:spPr>
          <a:xfrm>
            <a:off x="9522588"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4" name="Google Shape;4134;p11"/>
          <p:cNvSpPr/>
          <p:nvPr/>
        </p:nvSpPr>
        <p:spPr>
          <a:xfrm>
            <a:off x="9590964"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5" name="Google Shape;4135;p11"/>
          <p:cNvSpPr/>
          <p:nvPr/>
        </p:nvSpPr>
        <p:spPr>
          <a:xfrm>
            <a:off x="959096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6" name="Google Shape;4136;p11"/>
          <p:cNvSpPr/>
          <p:nvPr/>
        </p:nvSpPr>
        <p:spPr>
          <a:xfrm>
            <a:off x="9903491"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7" name="Google Shape;4137;p11"/>
          <p:cNvSpPr/>
          <p:nvPr/>
        </p:nvSpPr>
        <p:spPr>
          <a:xfrm>
            <a:off x="9971867"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8" name="Google Shape;4138;p11"/>
          <p:cNvSpPr/>
          <p:nvPr/>
        </p:nvSpPr>
        <p:spPr>
          <a:xfrm>
            <a:off x="9971867"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9" name="Google Shape;4139;p11"/>
          <p:cNvSpPr/>
          <p:nvPr/>
        </p:nvSpPr>
        <p:spPr>
          <a:xfrm>
            <a:off x="10284395" y="5712972"/>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0" name="Google Shape;4140;p11"/>
          <p:cNvSpPr/>
          <p:nvPr/>
        </p:nvSpPr>
        <p:spPr>
          <a:xfrm>
            <a:off x="10352771" y="5781769"/>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1" name="Google Shape;4141;p11"/>
          <p:cNvSpPr/>
          <p:nvPr/>
        </p:nvSpPr>
        <p:spPr>
          <a:xfrm>
            <a:off x="1035277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2" name="Google Shape;4142;p11"/>
          <p:cNvSpPr/>
          <p:nvPr/>
        </p:nvSpPr>
        <p:spPr>
          <a:xfrm>
            <a:off x="10665298"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3" name="Google Shape;4143;p11"/>
          <p:cNvSpPr/>
          <p:nvPr/>
        </p:nvSpPr>
        <p:spPr>
          <a:xfrm>
            <a:off x="10733674"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4" name="Google Shape;4144;p11"/>
          <p:cNvSpPr/>
          <p:nvPr/>
        </p:nvSpPr>
        <p:spPr>
          <a:xfrm>
            <a:off x="10733674"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5" name="Google Shape;4145;p11"/>
          <p:cNvSpPr/>
          <p:nvPr/>
        </p:nvSpPr>
        <p:spPr>
          <a:xfrm>
            <a:off x="110462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6" name="Google Shape;4146;p11"/>
          <p:cNvSpPr/>
          <p:nvPr/>
        </p:nvSpPr>
        <p:spPr>
          <a:xfrm>
            <a:off x="111145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7" name="Google Shape;4147;p11"/>
          <p:cNvSpPr/>
          <p:nvPr/>
        </p:nvSpPr>
        <p:spPr>
          <a:xfrm>
            <a:off x="111145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8" name="Google Shape;4148;p11"/>
          <p:cNvSpPr/>
          <p:nvPr/>
        </p:nvSpPr>
        <p:spPr>
          <a:xfrm>
            <a:off x="1142710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9" name="Google Shape;4149;p11"/>
          <p:cNvSpPr/>
          <p:nvPr/>
        </p:nvSpPr>
        <p:spPr>
          <a:xfrm>
            <a:off x="1149548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0" name="Google Shape;4150;p11"/>
          <p:cNvSpPr/>
          <p:nvPr/>
        </p:nvSpPr>
        <p:spPr>
          <a:xfrm>
            <a:off x="1149548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1" name="Google Shape;4151;p11"/>
          <p:cNvSpPr/>
          <p:nvPr/>
        </p:nvSpPr>
        <p:spPr>
          <a:xfrm>
            <a:off x="118080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2" name="Google Shape;4152;p11"/>
          <p:cNvSpPr/>
          <p:nvPr/>
        </p:nvSpPr>
        <p:spPr>
          <a:xfrm>
            <a:off x="118763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3" name="Google Shape;4153;p11"/>
          <p:cNvSpPr/>
          <p:nvPr/>
        </p:nvSpPr>
        <p:spPr>
          <a:xfrm>
            <a:off x="118763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4" name="Google Shape;4154;p11"/>
          <p:cNvSpPr/>
          <p:nvPr/>
        </p:nvSpPr>
        <p:spPr>
          <a:xfrm>
            <a:off x="9522588"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5" name="Google Shape;4155;p11"/>
          <p:cNvSpPr/>
          <p:nvPr/>
        </p:nvSpPr>
        <p:spPr>
          <a:xfrm>
            <a:off x="9590964"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6" name="Google Shape;4156;p11"/>
          <p:cNvSpPr/>
          <p:nvPr/>
        </p:nvSpPr>
        <p:spPr>
          <a:xfrm>
            <a:off x="959096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7" name="Google Shape;4157;p11"/>
          <p:cNvSpPr/>
          <p:nvPr/>
        </p:nvSpPr>
        <p:spPr>
          <a:xfrm>
            <a:off x="9903491"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8" name="Google Shape;4158;p11"/>
          <p:cNvSpPr/>
          <p:nvPr/>
        </p:nvSpPr>
        <p:spPr>
          <a:xfrm>
            <a:off x="9971867"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9" name="Google Shape;4159;p11"/>
          <p:cNvSpPr/>
          <p:nvPr/>
        </p:nvSpPr>
        <p:spPr>
          <a:xfrm>
            <a:off x="9971867"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0" name="Google Shape;4160;p11"/>
          <p:cNvSpPr/>
          <p:nvPr/>
        </p:nvSpPr>
        <p:spPr>
          <a:xfrm>
            <a:off x="10284395" y="5332107"/>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1" name="Google Shape;4161;p11"/>
          <p:cNvSpPr/>
          <p:nvPr/>
        </p:nvSpPr>
        <p:spPr>
          <a:xfrm>
            <a:off x="10352771" y="5400904"/>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2" name="Google Shape;4162;p11"/>
          <p:cNvSpPr/>
          <p:nvPr/>
        </p:nvSpPr>
        <p:spPr>
          <a:xfrm>
            <a:off x="1035277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3" name="Google Shape;4163;p11"/>
          <p:cNvSpPr/>
          <p:nvPr/>
        </p:nvSpPr>
        <p:spPr>
          <a:xfrm>
            <a:off x="10665298"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4" name="Google Shape;4164;p11"/>
          <p:cNvSpPr/>
          <p:nvPr/>
        </p:nvSpPr>
        <p:spPr>
          <a:xfrm>
            <a:off x="10733674"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5" name="Google Shape;4165;p11"/>
          <p:cNvSpPr/>
          <p:nvPr/>
        </p:nvSpPr>
        <p:spPr>
          <a:xfrm>
            <a:off x="10733674"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6" name="Google Shape;4166;p11"/>
          <p:cNvSpPr/>
          <p:nvPr/>
        </p:nvSpPr>
        <p:spPr>
          <a:xfrm>
            <a:off x="110462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7" name="Google Shape;4167;p11"/>
          <p:cNvSpPr/>
          <p:nvPr/>
        </p:nvSpPr>
        <p:spPr>
          <a:xfrm>
            <a:off x="111145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8" name="Google Shape;4168;p11"/>
          <p:cNvSpPr/>
          <p:nvPr/>
        </p:nvSpPr>
        <p:spPr>
          <a:xfrm>
            <a:off x="111145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9" name="Google Shape;4169;p11"/>
          <p:cNvSpPr/>
          <p:nvPr/>
        </p:nvSpPr>
        <p:spPr>
          <a:xfrm>
            <a:off x="11427105"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70" name="Google Shape;4170;p11"/>
          <p:cNvSpPr/>
          <p:nvPr/>
        </p:nvSpPr>
        <p:spPr>
          <a:xfrm>
            <a:off x="11495481"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71" name="Google Shape;4171;p11"/>
          <p:cNvSpPr/>
          <p:nvPr/>
        </p:nvSpPr>
        <p:spPr>
          <a:xfrm>
            <a:off x="1149548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72" name="Google Shape;4172;p11"/>
          <p:cNvSpPr/>
          <p:nvPr/>
        </p:nvSpPr>
        <p:spPr>
          <a:xfrm>
            <a:off x="118080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73" name="Google Shape;4173;p11"/>
          <p:cNvSpPr/>
          <p:nvPr/>
        </p:nvSpPr>
        <p:spPr>
          <a:xfrm>
            <a:off x="118763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74" name="Google Shape;4174;p11"/>
          <p:cNvSpPr/>
          <p:nvPr/>
        </p:nvSpPr>
        <p:spPr>
          <a:xfrm>
            <a:off x="118763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75" name="Google Shape;4175;p11"/>
          <p:cNvSpPr txBox="1">
            <a:spLocks noGrp="1"/>
          </p:cNvSpPr>
          <p:nvPr>
            <p:ph type="subTitle" idx="1"/>
          </p:nvPr>
        </p:nvSpPr>
        <p:spPr>
          <a:xfrm>
            <a:off x="858561" y="3602038"/>
            <a:ext cx="10474879" cy="1730068"/>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rgbClr val="3F3F3F"/>
              </a:buClr>
              <a:buSzPts val="2800"/>
              <a:buNone/>
              <a:defRPr sz="2800"/>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theme" Target="../theme/theme2.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pinterest.com/showeet" TargetMode="External"/><Relationship Id="rId13" Type="http://schemas.openxmlformats.org/officeDocument/2006/relationships/image" Target="../media/image6.png"/><Relationship Id="rId3" Type="http://schemas.openxmlformats.org/officeDocument/2006/relationships/hyperlink" Target="https://www.facebook.com/pages/Neetwork/240707325947259" TargetMode="External"/><Relationship Id="rId7" Type="http://schemas.openxmlformats.org/officeDocument/2006/relationships/image" Target="../media/image3.png"/><Relationship Id="rId12" Type="http://schemas.openxmlformats.org/officeDocument/2006/relationships/hyperlink" Target="http://linhpham.me/" TargetMode="External"/><Relationship Id="rId2" Type="http://schemas.openxmlformats.org/officeDocument/2006/relationships/theme" Target="../theme/theme3.xml"/><Relationship Id="rId1" Type="http://schemas.openxmlformats.org/officeDocument/2006/relationships/slideLayout" Target="../slideLayouts/slideLayout27.xml"/><Relationship Id="rId6" Type="http://schemas.openxmlformats.org/officeDocument/2006/relationships/hyperlink" Target="http://feeds.feedburner.com/showeet" TargetMode="Externa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hyperlink" Target="https://twitter.com/showeet" TargetMode="External"/><Relationship Id="rId4" Type="http://schemas.openxmlformats.org/officeDocument/2006/relationships/image" Target="../media/image1.png"/><Relationship Id="rId9" Type="http://schemas.openxmlformats.org/officeDocument/2006/relationships/image" Target="../media/image4.png"/><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47000">
              <a:srgbClr val="FAFAFA"/>
            </a:gs>
            <a:gs pos="83000">
              <a:srgbClr val="D6D6D6"/>
            </a:gs>
            <a:gs pos="100000">
              <a:srgbClr val="E3E3E3"/>
            </a:gs>
          </a:gsLst>
          <a:path path="circle">
            <a:fillToRect l="50000" t="50000" r="50000" b="50000"/>
          </a:path>
          <a:tileRect/>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12188952" cy="6858000"/>
            <a:chOff x="0" y="0"/>
            <a:chExt cx="12188952" cy="6858000"/>
          </a:xfrm>
        </p:grpSpPr>
        <p:sp>
          <p:nvSpPr>
            <p:cNvPr id="11" name="Google Shape;11;p1"/>
            <p:cNvSpPr/>
            <p:nvPr/>
          </p:nvSpPr>
          <p:spPr>
            <a:xfrm>
              <a:off x="0"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1"/>
            <p:cNvSpPr/>
            <p:nvPr/>
          </p:nvSpPr>
          <p:spPr>
            <a:xfrm>
              <a:off x="68376"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1"/>
            <p:cNvSpPr/>
            <p:nvPr/>
          </p:nvSpPr>
          <p:spPr>
            <a:xfrm>
              <a:off x="68376"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1"/>
            <p:cNvSpPr/>
            <p:nvPr/>
          </p:nvSpPr>
          <p:spPr>
            <a:xfrm>
              <a:off x="380904"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1"/>
            <p:cNvSpPr/>
            <p:nvPr/>
          </p:nvSpPr>
          <p:spPr>
            <a:xfrm>
              <a:off x="449280"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1"/>
            <p:cNvSpPr/>
            <p:nvPr/>
          </p:nvSpPr>
          <p:spPr>
            <a:xfrm>
              <a:off x="449280"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1"/>
            <p:cNvSpPr/>
            <p:nvPr/>
          </p:nvSpPr>
          <p:spPr>
            <a:xfrm>
              <a:off x="761807"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1"/>
            <p:cNvSpPr/>
            <p:nvPr/>
          </p:nvSpPr>
          <p:spPr>
            <a:xfrm>
              <a:off x="830183"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1"/>
            <p:cNvSpPr/>
            <p:nvPr/>
          </p:nvSpPr>
          <p:spPr>
            <a:xfrm>
              <a:off x="830183"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1"/>
            <p:cNvSpPr/>
            <p:nvPr/>
          </p:nvSpPr>
          <p:spPr>
            <a:xfrm>
              <a:off x="1142711"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1"/>
            <p:cNvSpPr/>
            <p:nvPr/>
          </p:nvSpPr>
          <p:spPr>
            <a:xfrm>
              <a:off x="1211087"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1"/>
            <p:cNvSpPr/>
            <p:nvPr/>
          </p:nvSpPr>
          <p:spPr>
            <a:xfrm>
              <a:off x="1211087"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1"/>
            <p:cNvSpPr/>
            <p:nvPr/>
          </p:nvSpPr>
          <p:spPr>
            <a:xfrm>
              <a:off x="1523614"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1"/>
            <p:cNvSpPr/>
            <p:nvPr/>
          </p:nvSpPr>
          <p:spPr>
            <a:xfrm>
              <a:off x="1591990"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1"/>
            <p:cNvSpPr/>
            <p:nvPr/>
          </p:nvSpPr>
          <p:spPr>
            <a:xfrm>
              <a:off x="1591990"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1"/>
            <p:cNvSpPr/>
            <p:nvPr/>
          </p:nvSpPr>
          <p:spPr>
            <a:xfrm>
              <a:off x="1904518"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1"/>
            <p:cNvSpPr/>
            <p:nvPr/>
          </p:nvSpPr>
          <p:spPr>
            <a:xfrm>
              <a:off x="1972894"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1"/>
            <p:cNvSpPr/>
            <p:nvPr/>
          </p:nvSpPr>
          <p:spPr>
            <a:xfrm>
              <a:off x="1972894"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1"/>
            <p:cNvSpPr/>
            <p:nvPr/>
          </p:nvSpPr>
          <p:spPr>
            <a:xfrm>
              <a:off x="2285421"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1"/>
            <p:cNvSpPr/>
            <p:nvPr/>
          </p:nvSpPr>
          <p:spPr>
            <a:xfrm>
              <a:off x="2353797"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1"/>
            <p:cNvSpPr/>
            <p:nvPr/>
          </p:nvSpPr>
          <p:spPr>
            <a:xfrm>
              <a:off x="2353797"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1"/>
            <p:cNvSpPr/>
            <p:nvPr/>
          </p:nvSpPr>
          <p:spPr>
            <a:xfrm>
              <a:off x="2666325"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1"/>
            <p:cNvSpPr/>
            <p:nvPr/>
          </p:nvSpPr>
          <p:spPr>
            <a:xfrm>
              <a:off x="2734701"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1"/>
            <p:cNvSpPr/>
            <p:nvPr/>
          </p:nvSpPr>
          <p:spPr>
            <a:xfrm>
              <a:off x="2734701"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35;p1"/>
            <p:cNvSpPr/>
            <p:nvPr/>
          </p:nvSpPr>
          <p:spPr>
            <a:xfrm>
              <a:off x="3047228"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1"/>
            <p:cNvSpPr/>
            <p:nvPr/>
          </p:nvSpPr>
          <p:spPr>
            <a:xfrm>
              <a:off x="3115604"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1"/>
            <p:cNvSpPr/>
            <p:nvPr/>
          </p:nvSpPr>
          <p:spPr>
            <a:xfrm>
              <a:off x="3115604"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38;p1"/>
            <p:cNvSpPr/>
            <p:nvPr/>
          </p:nvSpPr>
          <p:spPr>
            <a:xfrm>
              <a:off x="3428132"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 name="Google Shape;39;p1"/>
            <p:cNvSpPr/>
            <p:nvPr/>
          </p:nvSpPr>
          <p:spPr>
            <a:xfrm>
              <a:off x="3496508"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 name="Google Shape;40;p1"/>
            <p:cNvSpPr/>
            <p:nvPr/>
          </p:nvSpPr>
          <p:spPr>
            <a:xfrm>
              <a:off x="3496508"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1"/>
            <p:cNvSpPr/>
            <p:nvPr/>
          </p:nvSpPr>
          <p:spPr>
            <a:xfrm>
              <a:off x="3809035"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1"/>
            <p:cNvSpPr/>
            <p:nvPr/>
          </p:nvSpPr>
          <p:spPr>
            <a:xfrm>
              <a:off x="3877411"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 name="Google Shape;43;p1"/>
            <p:cNvSpPr/>
            <p:nvPr/>
          </p:nvSpPr>
          <p:spPr>
            <a:xfrm>
              <a:off x="3877411"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 name="Google Shape;44;p1"/>
            <p:cNvSpPr/>
            <p:nvPr/>
          </p:nvSpPr>
          <p:spPr>
            <a:xfrm>
              <a:off x="4189939"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1"/>
            <p:cNvSpPr/>
            <p:nvPr/>
          </p:nvSpPr>
          <p:spPr>
            <a:xfrm>
              <a:off x="4258315"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1"/>
            <p:cNvSpPr/>
            <p:nvPr/>
          </p:nvSpPr>
          <p:spPr>
            <a:xfrm>
              <a:off x="4258315"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 name="Google Shape;47;p1"/>
            <p:cNvSpPr/>
            <p:nvPr/>
          </p:nvSpPr>
          <p:spPr>
            <a:xfrm>
              <a:off x="4570842"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1"/>
            <p:cNvSpPr/>
            <p:nvPr/>
          </p:nvSpPr>
          <p:spPr>
            <a:xfrm>
              <a:off x="4639218"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 name="Google Shape;49;p1"/>
            <p:cNvSpPr/>
            <p:nvPr/>
          </p:nvSpPr>
          <p:spPr>
            <a:xfrm>
              <a:off x="4639218"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 name="Google Shape;50;p1"/>
            <p:cNvSpPr/>
            <p:nvPr/>
          </p:nvSpPr>
          <p:spPr>
            <a:xfrm>
              <a:off x="4951746"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1"/>
            <p:cNvSpPr/>
            <p:nvPr/>
          </p:nvSpPr>
          <p:spPr>
            <a:xfrm>
              <a:off x="5020122"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1"/>
            <p:cNvSpPr/>
            <p:nvPr/>
          </p:nvSpPr>
          <p:spPr>
            <a:xfrm>
              <a:off x="5020122"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1"/>
            <p:cNvSpPr/>
            <p:nvPr/>
          </p:nvSpPr>
          <p:spPr>
            <a:xfrm>
              <a:off x="5332649"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1"/>
            <p:cNvSpPr/>
            <p:nvPr/>
          </p:nvSpPr>
          <p:spPr>
            <a:xfrm>
              <a:off x="5401025"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 name="Google Shape;55;p1"/>
            <p:cNvSpPr/>
            <p:nvPr/>
          </p:nvSpPr>
          <p:spPr>
            <a:xfrm>
              <a:off x="5401025"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1"/>
            <p:cNvSpPr/>
            <p:nvPr/>
          </p:nvSpPr>
          <p:spPr>
            <a:xfrm>
              <a:off x="5713553"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Google Shape;57;p1"/>
            <p:cNvSpPr/>
            <p:nvPr/>
          </p:nvSpPr>
          <p:spPr>
            <a:xfrm>
              <a:off x="5781929"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 name="Google Shape;58;p1"/>
            <p:cNvSpPr/>
            <p:nvPr/>
          </p:nvSpPr>
          <p:spPr>
            <a:xfrm>
              <a:off x="5781929"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1"/>
            <p:cNvSpPr/>
            <p:nvPr/>
          </p:nvSpPr>
          <p:spPr>
            <a:xfrm>
              <a:off x="6094456"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1"/>
            <p:cNvSpPr/>
            <p:nvPr/>
          </p:nvSpPr>
          <p:spPr>
            <a:xfrm>
              <a:off x="6162832"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1"/>
            <p:cNvSpPr/>
            <p:nvPr/>
          </p:nvSpPr>
          <p:spPr>
            <a:xfrm>
              <a:off x="6162832"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 name="Google Shape;62;p1"/>
            <p:cNvSpPr/>
            <p:nvPr/>
          </p:nvSpPr>
          <p:spPr>
            <a:xfrm>
              <a:off x="6475360"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 name="Google Shape;63;p1"/>
            <p:cNvSpPr/>
            <p:nvPr/>
          </p:nvSpPr>
          <p:spPr>
            <a:xfrm>
              <a:off x="6543736"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1"/>
            <p:cNvSpPr/>
            <p:nvPr/>
          </p:nvSpPr>
          <p:spPr>
            <a:xfrm>
              <a:off x="6543736"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 name="Google Shape;65;p1"/>
            <p:cNvSpPr/>
            <p:nvPr/>
          </p:nvSpPr>
          <p:spPr>
            <a:xfrm>
              <a:off x="6856263"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 name="Google Shape;66;p1"/>
            <p:cNvSpPr/>
            <p:nvPr/>
          </p:nvSpPr>
          <p:spPr>
            <a:xfrm>
              <a:off x="6924639"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 name="Google Shape;67;p1"/>
            <p:cNvSpPr/>
            <p:nvPr/>
          </p:nvSpPr>
          <p:spPr>
            <a:xfrm>
              <a:off x="6924639"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 name="Google Shape;68;p1"/>
            <p:cNvSpPr/>
            <p:nvPr/>
          </p:nvSpPr>
          <p:spPr>
            <a:xfrm>
              <a:off x="7237167"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1"/>
            <p:cNvSpPr/>
            <p:nvPr/>
          </p:nvSpPr>
          <p:spPr>
            <a:xfrm>
              <a:off x="7305543"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 name="Google Shape;70;p1"/>
            <p:cNvSpPr/>
            <p:nvPr/>
          </p:nvSpPr>
          <p:spPr>
            <a:xfrm>
              <a:off x="7305543"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 name="Google Shape;71;p1"/>
            <p:cNvSpPr/>
            <p:nvPr/>
          </p:nvSpPr>
          <p:spPr>
            <a:xfrm>
              <a:off x="7618070"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 name="Google Shape;72;p1"/>
            <p:cNvSpPr/>
            <p:nvPr/>
          </p:nvSpPr>
          <p:spPr>
            <a:xfrm>
              <a:off x="7686446"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 name="Google Shape;73;p1"/>
            <p:cNvSpPr/>
            <p:nvPr/>
          </p:nvSpPr>
          <p:spPr>
            <a:xfrm>
              <a:off x="7686446"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 name="Google Shape;74;p1"/>
            <p:cNvSpPr/>
            <p:nvPr/>
          </p:nvSpPr>
          <p:spPr>
            <a:xfrm>
              <a:off x="7998974"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 name="Google Shape;75;p1"/>
            <p:cNvSpPr/>
            <p:nvPr/>
          </p:nvSpPr>
          <p:spPr>
            <a:xfrm>
              <a:off x="8067350"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 name="Google Shape;76;p1"/>
            <p:cNvSpPr/>
            <p:nvPr/>
          </p:nvSpPr>
          <p:spPr>
            <a:xfrm>
              <a:off x="8067350"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 name="Google Shape;77;p1"/>
            <p:cNvSpPr/>
            <p:nvPr/>
          </p:nvSpPr>
          <p:spPr>
            <a:xfrm>
              <a:off x="8379877"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1"/>
            <p:cNvSpPr/>
            <p:nvPr/>
          </p:nvSpPr>
          <p:spPr>
            <a:xfrm>
              <a:off x="8448253"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 name="Google Shape;79;p1"/>
            <p:cNvSpPr/>
            <p:nvPr/>
          </p:nvSpPr>
          <p:spPr>
            <a:xfrm>
              <a:off x="8448253"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 name="Google Shape;80;p1"/>
            <p:cNvSpPr/>
            <p:nvPr/>
          </p:nvSpPr>
          <p:spPr>
            <a:xfrm>
              <a:off x="8760781"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 name="Google Shape;81;p1"/>
            <p:cNvSpPr/>
            <p:nvPr/>
          </p:nvSpPr>
          <p:spPr>
            <a:xfrm>
              <a:off x="8829157"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 name="Google Shape;82;p1"/>
            <p:cNvSpPr/>
            <p:nvPr/>
          </p:nvSpPr>
          <p:spPr>
            <a:xfrm>
              <a:off x="8829157"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 name="Google Shape;83;p1"/>
            <p:cNvSpPr/>
            <p:nvPr/>
          </p:nvSpPr>
          <p:spPr>
            <a:xfrm>
              <a:off x="9141684"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 name="Google Shape;84;p1"/>
            <p:cNvSpPr/>
            <p:nvPr/>
          </p:nvSpPr>
          <p:spPr>
            <a:xfrm>
              <a:off x="9210060"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9210060"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a:off x="0"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a:off x="68376"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68376"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380904"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449280"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a:off x="449280"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a:off x="761807"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a:off x="830183"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830183"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a:off x="1142711"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1211087"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1211087"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
            <p:cNvSpPr/>
            <p:nvPr/>
          </p:nvSpPr>
          <p:spPr>
            <a:xfrm>
              <a:off x="1523614"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p:nvPr/>
          </p:nvSpPr>
          <p:spPr>
            <a:xfrm>
              <a:off x="1591990"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
            <p:cNvSpPr/>
            <p:nvPr/>
          </p:nvSpPr>
          <p:spPr>
            <a:xfrm>
              <a:off x="1591990"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
            <p:cNvSpPr/>
            <p:nvPr/>
          </p:nvSpPr>
          <p:spPr>
            <a:xfrm>
              <a:off x="1904518"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p:nvPr/>
          </p:nvSpPr>
          <p:spPr>
            <a:xfrm>
              <a:off x="1972894"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
            <p:cNvSpPr/>
            <p:nvPr/>
          </p:nvSpPr>
          <p:spPr>
            <a:xfrm>
              <a:off x="1972894"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
            <p:cNvSpPr/>
            <p:nvPr/>
          </p:nvSpPr>
          <p:spPr>
            <a:xfrm>
              <a:off x="2285421"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
            <p:cNvSpPr/>
            <p:nvPr/>
          </p:nvSpPr>
          <p:spPr>
            <a:xfrm>
              <a:off x="2353797"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1"/>
            <p:cNvSpPr/>
            <p:nvPr/>
          </p:nvSpPr>
          <p:spPr>
            <a:xfrm>
              <a:off x="2353797"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
            <p:cNvSpPr/>
            <p:nvPr/>
          </p:nvSpPr>
          <p:spPr>
            <a:xfrm>
              <a:off x="2666325"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1"/>
            <p:cNvSpPr/>
            <p:nvPr/>
          </p:nvSpPr>
          <p:spPr>
            <a:xfrm>
              <a:off x="2734701"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1"/>
            <p:cNvSpPr/>
            <p:nvPr/>
          </p:nvSpPr>
          <p:spPr>
            <a:xfrm>
              <a:off x="2734701"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1"/>
            <p:cNvSpPr/>
            <p:nvPr/>
          </p:nvSpPr>
          <p:spPr>
            <a:xfrm>
              <a:off x="3047228"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1"/>
            <p:cNvSpPr/>
            <p:nvPr/>
          </p:nvSpPr>
          <p:spPr>
            <a:xfrm>
              <a:off x="3115604"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1"/>
            <p:cNvSpPr/>
            <p:nvPr/>
          </p:nvSpPr>
          <p:spPr>
            <a:xfrm>
              <a:off x="3115604"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1"/>
            <p:cNvSpPr/>
            <p:nvPr/>
          </p:nvSpPr>
          <p:spPr>
            <a:xfrm>
              <a:off x="3428132"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1"/>
            <p:cNvSpPr/>
            <p:nvPr/>
          </p:nvSpPr>
          <p:spPr>
            <a:xfrm>
              <a:off x="3496508"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1"/>
            <p:cNvSpPr/>
            <p:nvPr/>
          </p:nvSpPr>
          <p:spPr>
            <a:xfrm>
              <a:off x="3496508"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1"/>
            <p:cNvSpPr/>
            <p:nvPr/>
          </p:nvSpPr>
          <p:spPr>
            <a:xfrm>
              <a:off x="3809035"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1"/>
            <p:cNvSpPr/>
            <p:nvPr/>
          </p:nvSpPr>
          <p:spPr>
            <a:xfrm>
              <a:off x="3877411"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1"/>
            <p:cNvSpPr/>
            <p:nvPr/>
          </p:nvSpPr>
          <p:spPr>
            <a:xfrm>
              <a:off x="3877411"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1"/>
            <p:cNvSpPr/>
            <p:nvPr/>
          </p:nvSpPr>
          <p:spPr>
            <a:xfrm>
              <a:off x="4189939"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
            <p:cNvSpPr/>
            <p:nvPr/>
          </p:nvSpPr>
          <p:spPr>
            <a:xfrm>
              <a:off x="4258315"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1"/>
            <p:cNvSpPr/>
            <p:nvPr/>
          </p:nvSpPr>
          <p:spPr>
            <a:xfrm>
              <a:off x="4258315"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 name="Google Shape;122;p1"/>
            <p:cNvSpPr/>
            <p:nvPr/>
          </p:nvSpPr>
          <p:spPr>
            <a:xfrm>
              <a:off x="4570842"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
            <p:cNvSpPr/>
            <p:nvPr/>
          </p:nvSpPr>
          <p:spPr>
            <a:xfrm>
              <a:off x="4639218"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
            <p:cNvSpPr/>
            <p:nvPr/>
          </p:nvSpPr>
          <p:spPr>
            <a:xfrm>
              <a:off x="4639218"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
            <p:cNvSpPr/>
            <p:nvPr/>
          </p:nvSpPr>
          <p:spPr>
            <a:xfrm>
              <a:off x="4951746"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
            <p:cNvSpPr/>
            <p:nvPr/>
          </p:nvSpPr>
          <p:spPr>
            <a:xfrm>
              <a:off x="5020122"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1"/>
            <p:cNvSpPr/>
            <p:nvPr/>
          </p:nvSpPr>
          <p:spPr>
            <a:xfrm>
              <a:off x="5020122"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
            <p:cNvSpPr/>
            <p:nvPr/>
          </p:nvSpPr>
          <p:spPr>
            <a:xfrm>
              <a:off x="5332649"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1"/>
            <p:cNvSpPr/>
            <p:nvPr/>
          </p:nvSpPr>
          <p:spPr>
            <a:xfrm>
              <a:off x="5401025"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1"/>
            <p:cNvSpPr/>
            <p:nvPr/>
          </p:nvSpPr>
          <p:spPr>
            <a:xfrm>
              <a:off x="5401025"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1"/>
            <p:cNvSpPr/>
            <p:nvPr/>
          </p:nvSpPr>
          <p:spPr>
            <a:xfrm>
              <a:off x="5713553"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1"/>
            <p:cNvSpPr/>
            <p:nvPr/>
          </p:nvSpPr>
          <p:spPr>
            <a:xfrm>
              <a:off x="5781929"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1"/>
            <p:cNvSpPr/>
            <p:nvPr/>
          </p:nvSpPr>
          <p:spPr>
            <a:xfrm>
              <a:off x="5781929"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
            <p:cNvSpPr/>
            <p:nvPr/>
          </p:nvSpPr>
          <p:spPr>
            <a:xfrm>
              <a:off x="6094456"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
            <p:cNvSpPr/>
            <p:nvPr/>
          </p:nvSpPr>
          <p:spPr>
            <a:xfrm>
              <a:off x="6162832"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 name="Google Shape;136;p1"/>
            <p:cNvSpPr/>
            <p:nvPr/>
          </p:nvSpPr>
          <p:spPr>
            <a:xfrm>
              <a:off x="6162832"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1"/>
            <p:cNvSpPr/>
            <p:nvPr/>
          </p:nvSpPr>
          <p:spPr>
            <a:xfrm>
              <a:off x="6475360"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1"/>
            <p:cNvSpPr/>
            <p:nvPr/>
          </p:nvSpPr>
          <p:spPr>
            <a:xfrm>
              <a:off x="6543736"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1"/>
            <p:cNvSpPr/>
            <p:nvPr/>
          </p:nvSpPr>
          <p:spPr>
            <a:xfrm>
              <a:off x="6543736"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1"/>
            <p:cNvSpPr/>
            <p:nvPr/>
          </p:nvSpPr>
          <p:spPr>
            <a:xfrm>
              <a:off x="6856263"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1"/>
            <p:cNvSpPr/>
            <p:nvPr/>
          </p:nvSpPr>
          <p:spPr>
            <a:xfrm>
              <a:off x="6924639"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 name="Google Shape;142;p1"/>
            <p:cNvSpPr/>
            <p:nvPr/>
          </p:nvSpPr>
          <p:spPr>
            <a:xfrm>
              <a:off x="6924639"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 name="Google Shape;143;p1"/>
            <p:cNvSpPr/>
            <p:nvPr/>
          </p:nvSpPr>
          <p:spPr>
            <a:xfrm>
              <a:off x="7237167"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 name="Google Shape;144;p1"/>
            <p:cNvSpPr/>
            <p:nvPr/>
          </p:nvSpPr>
          <p:spPr>
            <a:xfrm>
              <a:off x="7305543"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p1"/>
            <p:cNvSpPr/>
            <p:nvPr/>
          </p:nvSpPr>
          <p:spPr>
            <a:xfrm>
              <a:off x="7305543"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1"/>
            <p:cNvSpPr/>
            <p:nvPr/>
          </p:nvSpPr>
          <p:spPr>
            <a:xfrm>
              <a:off x="7618070"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 name="Google Shape;147;p1"/>
            <p:cNvSpPr/>
            <p:nvPr/>
          </p:nvSpPr>
          <p:spPr>
            <a:xfrm>
              <a:off x="7686446"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 name="Google Shape;148;p1"/>
            <p:cNvSpPr/>
            <p:nvPr/>
          </p:nvSpPr>
          <p:spPr>
            <a:xfrm>
              <a:off x="7686446"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 name="Google Shape;149;p1"/>
            <p:cNvSpPr/>
            <p:nvPr/>
          </p:nvSpPr>
          <p:spPr>
            <a:xfrm>
              <a:off x="7998974"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 name="Google Shape;150;p1"/>
            <p:cNvSpPr/>
            <p:nvPr/>
          </p:nvSpPr>
          <p:spPr>
            <a:xfrm>
              <a:off x="8067350"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 name="Google Shape;151;p1"/>
            <p:cNvSpPr/>
            <p:nvPr/>
          </p:nvSpPr>
          <p:spPr>
            <a:xfrm>
              <a:off x="8067350"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 name="Google Shape;152;p1"/>
            <p:cNvSpPr/>
            <p:nvPr/>
          </p:nvSpPr>
          <p:spPr>
            <a:xfrm>
              <a:off x="8379877"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1"/>
            <p:cNvSpPr/>
            <p:nvPr/>
          </p:nvSpPr>
          <p:spPr>
            <a:xfrm>
              <a:off x="8448253"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 name="Google Shape;154;p1"/>
            <p:cNvSpPr/>
            <p:nvPr/>
          </p:nvSpPr>
          <p:spPr>
            <a:xfrm>
              <a:off x="8448253"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1"/>
            <p:cNvSpPr/>
            <p:nvPr/>
          </p:nvSpPr>
          <p:spPr>
            <a:xfrm>
              <a:off x="8760781"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1"/>
            <p:cNvSpPr/>
            <p:nvPr/>
          </p:nvSpPr>
          <p:spPr>
            <a:xfrm>
              <a:off x="8829157"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1"/>
            <p:cNvSpPr/>
            <p:nvPr/>
          </p:nvSpPr>
          <p:spPr>
            <a:xfrm>
              <a:off x="8829157"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1"/>
            <p:cNvSpPr/>
            <p:nvPr/>
          </p:nvSpPr>
          <p:spPr>
            <a:xfrm>
              <a:off x="9141684"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
            <p:cNvSpPr/>
            <p:nvPr/>
          </p:nvSpPr>
          <p:spPr>
            <a:xfrm>
              <a:off x="9210060"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1"/>
            <p:cNvSpPr/>
            <p:nvPr/>
          </p:nvSpPr>
          <p:spPr>
            <a:xfrm>
              <a:off x="9210060"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 name="Google Shape;161;p1"/>
            <p:cNvSpPr/>
            <p:nvPr/>
          </p:nvSpPr>
          <p:spPr>
            <a:xfrm>
              <a:off x="0"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1"/>
            <p:cNvSpPr/>
            <p:nvPr/>
          </p:nvSpPr>
          <p:spPr>
            <a:xfrm>
              <a:off x="68376"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1"/>
            <p:cNvSpPr/>
            <p:nvPr/>
          </p:nvSpPr>
          <p:spPr>
            <a:xfrm>
              <a:off x="68376"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1"/>
            <p:cNvSpPr/>
            <p:nvPr/>
          </p:nvSpPr>
          <p:spPr>
            <a:xfrm>
              <a:off x="380904"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
            <p:cNvSpPr/>
            <p:nvPr/>
          </p:nvSpPr>
          <p:spPr>
            <a:xfrm>
              <a:off x="449280"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p1"/>
            <p:cNvSpPr/>
            <p:nvPr/>
          </p:nvSpPr>
          <p:spPr>
            <a:xfrm>
              <a:off x="449280"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1"/>
            <p:cNvSpPr/>
            <p:nvPr/>
          </p:nvSpPr>
          <p:spPr>
            <a:xfrm>
              <a:off x="761807"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1"/>
            <p:cNvSpPr/>
            <p:nvPr/>
          </p:nvSpPr>
          <p:spPr>
            <a:xfrm>
              <a:off x="830183"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1"/>
            <p:cNvSpPr/>
            <p:nvPr/>
          </p:nvSpPr>
          <p:spPr>
            <a:xfrm>
              <a:off x="830183"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1"/>
            <p:cNvSpPr/>
            <p:nvPr/>
          </p:nvSpPr>
          <p:spPr>
            <a:xfrm>
              <a:off x="1142711"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 name="Google Shape;171;p1"/>
            <p:cNvSpPr/>
            <p:nvPr/>
          </p:nvSpPr>
          <p:spPr>
            <a:xfrm>
              <a:off x="1211087"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1"/>
            <p:cNvSpPr/>
            <p:nvPr/>
          </p:nvSpPr>
          <p:spPr>
            <a:xfrm>
              <a:off x="1211087"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 name="Google Shape;173;p1"/>
            <p:cNvSpPr/>
            <p:nvPr/>
          </p:nvSpPr>
          <p:spPr>
            <a:xfrm>
              <a:off x="1523614"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p1"/>
            <p:cNvSpPr/>
            <p:nvPr/>
          </p:nvSpPr>
          <p:spPr>
            <a:xfrm>
              <a:off x="1591990"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p1"/>
            <p:cNvSpPr/>
            <p:nvPr/>
          </p:nvSpPr>
          <p:spPr>
            <a:xfrm>
              <a:off x="1591990"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p1"/>
            <p:cNvSpPr/>
            <p:nvPr/>
          </p:nvSpPr>
          <p:spPr>
            <a:xfrm>
              <a:off x="1904518"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 name="Google Shape;177;p1"/>
            <p:cNvSpPr/>
            <p:nvPr/>
          </p:nvSpPr>
          <p:spPr>
            <a:xfrm>
              <a:off x="1972894"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8" name="Google Shape;178;p1"/>
            <p:cNvSpPr/>
            <p:nvPr/>
          </p:nvSpPr>
          <p:spPr>
            <a:xfrm>
              <a:off x="1972894"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2285421"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2353797"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p:nvPr/>
          </p:nvSpPr>
          <p:spPr>
            <a:xfrm>
              <a:off x="2353797"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p1"/>
            <p:cNvSpPr/>
            <p:nvPr/>
          </p:nvSpPr>
          <p:spPr>
            <a:xfrm>
              <a:off x="2666325"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
            <p:cNvSpPr/>
            <p:nvPr/>
          </p:nvSpPr>
          <p:spPr>
            <a:xfrm>
              <a:off x="2734701"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 name="Google Shape;184;p1"/>
            <p:cNvSpPr/>
            <p:nvPr/>
          </p:nvSpPr>
          <p:spPr>
            <a:xfrm>
              <a:off x="2734701"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 name="Google Shape;185;p1"/>
            <p:cNvSpPr/>
            <p:nvPr/>
          </p:nvSpPr>
          <p:spPr>
            <a:xfrm>
              <a:off x="3047228"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 name="Google Shape;186;p1"/>
            <p:cNvSpPr/>
            <p:nvPr/>
          </p:nvSpPr>
          <p:spPr>
            <a:xfrm>
              <a:off x="3115604"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p:nvPr/>
          </p:nvSpPr>
          <p:spPr>
            <a:xfrm>
              <a:off x="3115604"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p:nvPr/>
          </p:nvSpPr>
          <p:spPr>
            <a:xfrm>
              <a:off x="3428132"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p:nvPr/>
          </p:nvSpPr>
          <p:spPr>
            <a:xfrm>
              <a:off x="3496508"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p:nvPr/>
          </p:nvSpPr>
          <p:spPr>
            <a:xfrm>
              <a:off x="3496508"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 name="Google Shape;191;p1"/>
            <p:cNvSpPr/>
            <p:nvPr/>
          </p:nvSpPr>
          <p:spPr>
            <a:xfrm>
              <a:off x="3809035"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1"/>
            <p:cNvSpPr/>
            <p:nvPr/>
          </p:nvSpPr>
          <p:spPr>
            <a:xfrm>
              <a:off x="3877411"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1"/>
            <p:cNvSpPr/>
            <p:nvPr/>
          </p:nvSpPr>
          <p:spPr>
            <a:xfrm>
              <a:off x="3877411"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1"/>
            <p:cNvSpPr/>
            <p:nvPr/>
          </p:nvSpPr>
          <p:spPr>
            <a:xfrm>
              <a:off x="4189939"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1"/>
            <p:cNvSpPr/>
            <p:nvPr/>
          </p:nvSpPr>
          <p:spPr>
            <a:xfrm>
              <a:off x="4258315"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1"/>
            <p:cNvSpPr/>
            <p:nvPr/>
          </p:nvSpPr>
          <p:spPr>
            <a:xfrm>
              <a:off x="4258315"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
            <p:cNvSpPr/>
            <p:nvPr/>
          </p:nvSpPr>
          <p:spPr>
            <a:xfrm>
              <a:off x="4570842"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 name="Google Shape;198;p1"/>
            <p:cNvSpPr/>
            <p:nvPr/>
          </p:nvSpPr>
          <p:spPr>
            <a:xfrm>
              <a:off x="4639218"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
            <p:cNvSpPr/>
            <p:nvPr/>
          </p:nvSpPr>
          <p:spPr>
            <a:xfrm>
              <a:off x="4639218"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 name="Google Shape;200;p1"/>
            <p:cNvSpPr/>
            <p:nvPr/>
          </p:nvSpPr>
          <p:spPr>
            <a:xfrm>
              <a:off x="4951746"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1"/>
            <p:cNvSpPr/>
            <p:nvPr/>
          </p:nvSpPr>
          <p:spPr>
            <a:xfrm>
              <a:off x="5020122"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1"/>
            <p:cNvSpPr/>
            <p:nvPr/>
          </p:nvSpPr>
          <p:spPr>
            <a:xfrm>
              <a:off x="5020122"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1"/>
            <p:cNvSpPr/>
            <p:nvPr/>
          </p:nvSpPr>
          <p:spPr>
            <a:xfrm>
              <a:off x="5332649"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 name="Google Shape;204;p1"/>
            <p:cNvSpPr/>
            <p:nvPr/>
          </p:nvSpPr>
          <p:spPr>
            <a:xfrm>
              <a:off x="5401025"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 name="Google Shape;205;p1"/>
            <p:cNvSpPr/>
            <p:nvPr/>
          </p:nvSpPr>
          <p:spPr>
            <a:xfrm>
              <a:off x="5401025"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p1"/>
            <p:cNvSpPr/>
            <p:nvPr/>
          </p:nvSpPr>
          <p:spPr>
            <a:xfrm>
              <a:off x="5713553"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 name="Google Shape;207;p1"/>
            <p:cNvSpPr/>
            <p:nvPr/>
          </p:nvSpPr>
          <p:spPr>
            <a:xfrm>
              <a:off x="5781929"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1"/>
            <p:cNvSpPr/>
            <p:nvPr/>
          </p:nvSpPr>
          <p:spPr>
            <a:xfrm>
              <a:off x="5781929"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 name="Google Shape;209;p1"/>
            <p:cNvSpPr/>
            <p:nvPr/>
          </p:nvSpPr>
          <p:spPr>
            <a:xfrm>
              <a:off x="6094456"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 name="Google Shape;210;p1"/>
            <p:cNvSpPr/>
            <p:nvPr/>
          </p:nvSpPr>
          <p:spPr>
            <a:xfrm>
              <a:off x="6162832"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 name="Google Shape;211;p1"/>
            <p:cNvSpPr/>
            <p:nvPr/>
          </p:nvSpPr>
          <p:spPr>
            <a:xfrm>
              <a:off x="6162832"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 name="Google Shape;212;p1"/>
            <p:cNvSpPr/>
            <p:nvPr/>
          </p:nvSpPr>
          <p:spPr>
            <a:xfrm>
              <a:off x="6475360"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 name="Google Shape;213;p1"/>
            <p:cNvSpPr/>
            <p:nvPr/>
          </p:nvSpPr>
          <p:spPr>
            <a:xfrm>
              <a:off x="6543736"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 name="Google Shape;214;p1"/>
            <p:cNvSpPr/>
            <p:nvPr/>
          </p:nvSpPr>
          <p:spPr>
            <a:xfrm>
              <a:off x="6543736"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 name="Google Shape;215;p1"/>
            <p:cNvSpPr/>
            <p:nvPr/>
          </p:nvSpPr>
          <p:spPr>
            <a:xfrm>
              <a:off x="6856263"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 name="Google Shape;216;p1"/>
            <p:cNvSpPr/>
            <p:nvPr/>
          </p:nvSpPr>
          <p:spPr>
            <a:xfrm>
              <a:off x="6924639"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 name="Google Shape;217;p1"/>
            <p:cNvSpPr/>
            <p:nvPr/>
          </p:nvSpPr>
          <p:spPr>
            <a:xfrm>
              <a:off x="6924639"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p1"/>
            <p:cNvSpPr/>
            <p:nvPr/>
          </p:nvSpPr>
          <p:spPr>
            <a:xfrm>
              <a:off x="7237167"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 name="Google Shape;219;p1"/>
            <p:cNvSpPr/>
            <p:nvPr/>
          </p:nvSpPr>
          <p:spPr>
            <a:xfrm>
              <a:off x="7305543"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1"/>
            <p:cNvSpPr/>
            <p:nvPr/>
          </p:nvSpPr>
          <p:spPr>
            <a:xfrm>
              <a:off x="7305543"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 name="Google Shape;221;p1"/>
            <p:cNvSpPr/>
            <p:nvPr/>
          </p:nvSpPr>
          <p:spPr>
            <a:xfrm>
              <a:off x="7618070"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 name="Google Shape;222;p1"/>
            <p:cNvSpPr/>
            <p:nvPr/>
          </p:nvSpPr>
          <p:spPr>
            <a:xfrm>
              <a:off x="7686446"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 name="Google Shape;223;p1"/>
            <p:cNvSpPr/>
            <p:nvPr/>
          </p:nvSpPr>
          <p:spPr>
            <a:xfrm>
              <a:off x="7686446"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 name="Google Shape;224;p1"/>
            <p:cNvSpPr/>
            <p:nvPr/>
          </p:nvSpPr>
          <p:spPr>
            <a:xfrm>
              <a:off x="7998974"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 name="Google Shape;225;p1"/>
            <p:cNvSpPr/>
            <p:nvPr/>
          </p:nvSpPr>
          <p:spPr>
            <a:xfrm>
              <a:off x="8067350"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 name="Google Shape;226;p1"/>
            <p:cNvSpPr/>
            <p:nvPr/>
          </p:nvSpPr>
          <p:spPr>
            <a:xfrm>
              <a:off x="8067350"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 name="Google Shape;227;p1"/>
            <p:cNvSpPr/>
            <p:nvPr/>
          </p:nvSpPr>
          <p:spPr>
            <a:xfrm>
              <a:off x="8379877"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 name="Google Shape;228;p1"/>
            <p:cNvSpPr/>
            <p:nvPr/>
          </p:nvSpPr>
          <p:spPr>
            <a:xfrm>
              <a:off x="8448253"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 name="Google Shape;229;p1"/>
            <p:cNvSpPr/>
            <p:nvPr/>
          </p:nvSpPr>
          <p:spPr>
            <a:xfrm>
              <a:off x="8448253"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p1"/>
            <p:cNvSpPr/>
            <p:nvPr/>
          </p:nvSpPr>
          <p:spPr>
            <a:xfrm>
              <a:off x="8760781"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 name="Google Shape;231;p1"/>
            <p:cNvSpPr/>
            <p:nvPr/>
          </p:nvSpPr>
          <p:spPr>
            <a:xfrm>
              <a:off x="8829157"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 name="Google Shape;232;p1"/>
            <p:cNvSpPr/>
            <p:nvPr/>
          </p:nvSpPr>
          <p:spPr>
            <a:xfrm>
              <a:off x="8829157"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 name="Google Shape;233;p1"/>
            <p:cNvSpPr/>
            <p:nvPr/>
          </p:nvSpPr>
          <p:spPr>
            <a:xfrm>
              <a:off x="9141684"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 name="Google Shape;234;p1"/>
            <p:cNvSpPr/>
            <p:nvPr/>
          </p:nvSpPr>
          <p:spPr>
            <a:xfrm>
              <a:off x="9210060"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1"/>
            <p:cNvSpPr/>
            <p:nvPr/>
          </p:nvSpPr>
          <p:spPr>
            <a:xfrm>
              <a:off x="9210060"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 name="Google Shape;236;p1"/>
            <p:cNvSpPr/>
            <p:nvPr/>
          </p:nvSpPr>
          <p:spPr>
            <a:xfrm>
              <a:off x="0"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 name="Google Shape;237;p1"/>
            <p:cNvSpPr/>
            <p:nvPr/>
          </p:nvSpPr>
          <p:spPr>
            <a:xfrm>
              <a:off x="68376"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 name="Google Shape;238;p1"/>
            <p:cNvSpPr/>
            <p:nvPr/>
          </p:nvSpPr>
          <p:spPr>
            <a:xfrm>
              <a:off x="68376"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 name="Google Shape;239;p1"/>
            <p:cNvSpPr/>
            <p:nvPr/>
          </p:nvSpPr>
          <p:spPr>
            <a:xfrm>
              <a:off x="380904"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 name="Google Shape;240;p1"/>
            <p:cNvSpPr/>
            <p:nvPr/>
          </p:nvSpPr>
          <p:spPr>
            <a:xfrm>
              <a:off x="449280"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 name="Google Shape;241;p1"/>
            <p:cNvSpPr/>
            <p:nvPr/>
          </p:nvSpPr>
          <p:spPr>
            <a:xfrm>
              <a:off x="449280"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 name="Google Shape;242;p1"/>
            <p:cNvSpPr/>
            <p:nvPr/>
          </p:nvSpPr>
          <p:spPr>
            <a:xfrm>
              <a:off x="761807"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 name="Google Shape;243;p1"/>
            <p:cNvSpPr/>
            <p:nvPr/>
          </p:nvSpPr>
          <p:spPr>
            <a:xfrm>
              <a:off x="830183"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 name="Google Shape;244;p1"/>
            <p:cNvSpPr/>
            <p:nvPr/>
          </p:nvSpPr>
          <p:spPr>
            <a:xfrm>
              <a:off x="830183"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 name="Google Shape;245;p1"/>
            <p:cNvSpPr/>
            <p:nvPr/>
          </p:nvSpPr>
          <p:spPr>
            <a:xfrm>
              <a:off x="1142711"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 name="Google Shape;246;p1"/>
            <p:cNvSpPr/>
            <p:nvPr/>
          </p:nvSpPr>
          <p:spPr>
            <a:xfrm>
              <a:off x="1211087"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 name="Google Shape;247;p1"/>
            <p:cNvSpPr/>
            <p:nvPr/>
          </p:nvSpPr>
          <p:spPr>
            <a:xfrm>
              <a:off x="1211087"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 name="Google Shape;248;p1"/>
            <p:cNvSpPr/>
            <p:nvPr/>
          </p:nvSpPr>
          <p:spPr>
            <a:xfrm>
              <a:off x="1523614"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 name="Google Shape;249;p1"/>
            <p:cNvSpPr/>
            <p:nvPr/>
          </p:nvSpPr>
          <p:spPr>
            <a:xfrm>
              <a:off x="1591990"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 name="Google Shape;250;p1"/>
            <p:cNvSpPr/>
            <p:nvPr/>
          </p:nvSpPr>
          <p:spPr>
            <a:xfrm>
              <a:off x="1591990"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 name="Google Shape;251;p1"/>
            <p:cNvSpPr/>
            <p:nvPr/>
          </p:nvSpPr>
          <p:spPr>
            <a:xfrm>
              <a:off x="1904518"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 name="Google Shape;252;p1"/>
            <p:cNvSpPr/>
            <p:nvPr/>
          </p:nvSpPr>
          <p:spPr>
            <a:xfrm>
              <a:off x="1972894"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 name="Google Shape;253;p1"/>
            <p:cNvSpPr/>
            <p:nvPr/>
          </p:nvSpPr>
          <p:spPr>
            <a:xfrm>
              <a:off x="1972894"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 name="Google Shape;254;p1"/>
            <p:cNvSpPr/>
            <p:nvPr/>
          </p:nvSpPr>
          <p:spPr>
            <a:xfrm>
              <a:off x="2285421"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 name="Google Shape;255;p1"/>
            <p:cNvSpPr/>
            <p:nvPr/>
          </p:nvSpPr>
          <p:spPr>
            <a:xfrm>
              <a:off x="2353797"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 name="Google Shape;256;p1"/>
            <p:cNvSpPr/>
            <p:nvPr/>
          </p:nvSpPr>
          <p:spPr>
            <a:xfrm>
              <a:off x="2353797"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 name="Google Shape;257;p1"/>
            <p:cNvSpPr/>
            <p:nvPr/>
          </p:nvSpPr>
          <p:spPr>
            <a:xfrm>
              <a:off x="2666325"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 name="Google Shape;258;p1"/>
            <p:cNvSpPr/>
            <p:nvPr/>
          </p:nvSpPr>
          <p:spPr>
            <a:xfrm>
              <a:off x="2734701"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 name="Google Shape;259;p1"/>
            <p:cNvSpPr/>
            <p:nvPr/>
          </p:nvSpPr>
          <p:spPr>
            <a:xfrm>
              <a:off x="2734701"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 name="Google Shape;260;p1"/>
            <p:cNvSpPr/>
            <p:nvPr/>
          </p:nvSpPr>
          <p:spPr>
            <a:xfrm>
              <a:off x="3047228"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 name="Google Shape;261;p1"/>
            <p:cNvSpPr/>
            <p:nvPr/>
          </p:nvSpPr>
          <p:spPr>
            <a:xfrm>
              <a:off x="3115604"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 name="Google Shape;262;p1"/>
            <p:cNvSpPr/>
            <p:nvPr/>
          </p:nvSpPr>
          <p:spPr>
            <a:xfrm>
              <a:off x="3115604"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 name="Google Shape;263;p1"/>
            <p:cNvSpPr/>
            <p:nvPr/>
          </p:nvSpPr>
          <p:spPr>
            <a:xfrm>
              <a:off x="3428132"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 name="Google Shape;264;p1"/>
            <p:cNvSpPr/>
            <p:nvPr/>
          </p:nvSpPr>
          <p:spPr>
            <a:xfrm>
              <a:off x="3496508"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 name="Google Shape;265;p1"/>
            <p:cNvSpPr/>
            <p:nvPr/>
          </p:nvSpPr>
          <p:spPr>
            <a:xfrm>
              <a:off x="3496508"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 name="Google Shape;266;p1"/>
            <p:cNvSpPr/>
            <p:nvPr/>
          </p:nvSpPr>
          <p:spPr>
            <a:xfrm>
              <a:off x="3809035"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1"/>
            <p:cNvSpPr/>
            <p:nvPr/>
          </p:nvSpPr>
          <p:spPr>
            <a:xfrm>
              <a:off x="3877411"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 name="Google Shape;268;p1"/>
            <p:cNvSpPr/>
            <p:nvPr/>
          </p:nvSpPr>
          <p:spPr>
            <a:xfrm>
              <a:off x="3877411"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 name="Google Shape;269;p1"/>
            <p:cNvSpPr/>
            <p:nvPr/>
          </p:nvSpPr>
          <p:spPr>
            <a:xfrm>
              <a:off x="4189939"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 name="Google Shape;270;p1"/>
            <p:cNvSpPr/>
            <p:nvPr/>
          </p:nvSpPr>
          <p:spPr>
            <a:xfrm>
              <a:off x="4258315"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 name="Google Shape;271;p1"/>
            <p:cNvSpPr/>
            <p:nvPr/>
          </p:nvSpPr>
          <p:spPr>
            <a:xfrm>
              <a:off x="4258315"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 name="Google Shape;272;p1"/>
            <p:cNvSpPr/>
            <p:nvPr/>
          </p:nvSpPr>
          <p:spPr>
            <a:xfrm>
              <a:off x="4570842"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 name="Google Shape;273;p1"/>
            <p:cNvSpPr/>
            <p:nvPr/>
          </p:nvSpPr>
          <p:spPr>
            <a:xfrm>
              <a:off x="4639218"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 name="Google Shape;274;p1"/>
            <p:cNvSpPr/>
            <p:nvPr/>
          </p:nvSpPr>
          <p:spPr>
            <a:xfrm>
              <a:off x="4639218"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 name="Google Shape;275;p1"/>
            <p:cNvSpPr/>
            <p:nvPr/>
          </p:nvSpPr>
          <p:spPr>
            <a:xfrm>
              <a:off x="4951746"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 name="Google Shape;276;p1"/>
            <p:cNvSpPr/>
            <p:nvPr/>
          </p:nvSpPr>
          <p:spPr>
            <a:xfrm>
              <a:off x="5020122"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 name="Google Shape;277;p1"/>
            <p:cNvSpPr/>
            <p:nvPr/>
          </p:nvSpPr>
          <p:spPr>
            <a:xfrm>
              <a:off x="5020122"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 name="Google Shape;278;p1"/>
            <p:cNvSpPr/>
            <p:nvPr/>
          </p:nvSpPr>
          <p:spPr>
            <a:xfrm>
              <a:off x="5332649"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 name="Google Shape;279;p1"/>
            <p:cNvSpPr/>
            <p:nvPr/>
          </p:nvSpPr>
          <p:spPr>
            <a:xfrm>
              <a:off x="5401025"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 name="Google Shape;280;p1"/>
            <p:cNvSpPr/>
            <p:nvPr/>
          </p:nvSpPr>
          <p:spPr>
            <a:xfrm>
              <a:off x="5401025"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 name="Google Shape;281;p1"/>
            <p:cNvSpPr/>
            <p:nvPr/>
          </p:nvSpPr>
          <p:spPr>
            <a:xfrm>
              <a:off x="5713553"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 name="Google Shape;282;p1"/>
            <p:cNvSpPr/>
            <p:nvPr/>
          </p:nvSpPr>
          <p:spPr>
            <a:xfrm>
              <a:off x="5781929"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 name="Google Shape;283;p1"/>
            <p:cNvSpPr/>
            <p:nvPr/>
          </p:nvSpPr>
          <p:spPr>
            <a:xfrm>
              <a:off x="5781929"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 name="Google Shape;284;p1"/>
            <p:cNvSpPr/>
            <p:nvPr/>
          </p:nvSpPr>
          <p:spPr>
            <a:xfrm>
              <a:off x="6094456"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 name="Google Shape;285;p1"/>
            <p:cNvSpPr/>
            <p:nvPr/>
          </p:nvSpPr>
          <p:spPr>
            <a:xfrm>
              <a:off x="6162832"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 name="Google Shape;286;p1"/>
            <p:cNvSpPr/>
            <p:nvPr/>
          </p:nvSpPr>
          <p:spPr>
            <a:xfrm>
              <a:off x="6162832"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 name="Google Shape;287;p1"/>
            <p:cNvSpPr/>
            <p:nvPr/>
          </p:nvSpPr>
          <p:spPr>
            <a:xfrm>
              <a:off x="6475360"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 name="Google Shape;288;p1"/>
            <p:cNvSpPr/>
            <p:nvPr/>
          </p:nvSpPr>
          <p:spPr>
            <a:xfrm>
              <a:off x="6543736"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 name="Google Shape;289;p1"/>
            <p:cNvSpPr/>
            <p:nvPr/>
          </p:nvSpPr>
          <p:spPr>
            <a:xfrm>
              <a:off x="6543736"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 name="Google Shape;290;p1"/>
            <p:cNvSpPr/>
            <p:nvPr/>
          </p:nvSpPr>
          <p:spPr>
            <a:xfrm>
              <a:off x="6856263"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 name="Google Shape;291;p1"/>
            <p:cNvSpPr/>
            <p:nvPr/>
          </p:nvSpPr>
          <p:spPr>
            <a:xfrm>
              <a:off x="6924639"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 name="Google Shape;292;p1"/>
            <p:cNvSpPr/>
            <p:nvPr/>
          </p:nvSpPr>
          <p:spPr>
            <a:xfrm>
              <a:off x="6924639"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 name="Google Shape;293;p1"/>
            <p:cNvSpPr/>
            <p:nvPr/>
          </p:nvSpPr>
          <p:spPr>
            <a:xfrm>
              <a:off x="7237167"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 name="Google Shape;294;p1"/>
            <p:cNvSpPr/>
            <p:nvPr/>
          </p:nvSpPr>
          <p:spPr>
            <a:xfrm>
              <a:off x="7305543"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 name="Google Shape;295;p1"/>
            <p:cNvSpPr/>
            <p:nvPr/>
          </p:nvSpPr>
          <p:spPr>
            <a:xfrm>
              <a:off x="7305543"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 name="Google Shape;296;p1"/>
            <p:cNvSpPr/>
            <p:nvPr/>
          </p:nvSpPr>
          <p:spPr>
            <a:xfrm>
              <a:off x="7618070"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 name="Google Shape;297;p1"/>
            <p:cNvSpPr/>
            <p:nvPr/>
          </p:nvSpPr>
          <p:spPr>
            <a:xfrm>
              <a:off x="7686446"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 name="Google Shape;298;p1"/>
            <p:cNvSpPr/>
            <p:nvPr/>
          </p:nvSpPr>
          <p:spPr>
            <a:xfrm>
              <a:off x="7686446"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 name="Google Shape;299;p1"/>
            <p:cNvSpPr/>
            <p:nvPr/>
          </p:nvSpPr>
          <p:spPr>
            <a:xfrm>
              <a:off x="7998974"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 name="Google Shape;300;p1"/>
            <p:cNvSpPr/>
            <p:nvPr/>
          </p:nvSpPr>
          <p:spPr>
            <a:xfrm>
              <a:off x="8067350"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1" name="Google Shape;301;p1"/>
            <p:cNvSpPr/>
            <p:nvPr/>
          </p:nvSpPr>
          <p:spPr>
            <a:xfrm>
              <a:off x="8067350"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 name="Google Shape;302;p1"/>
            <p:cNvSpPr/>
            <p:nvPr/>
          </p:nvSpPr>
          <p:spPr>
            <a:xfrm>
              <a:off x="8379877"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 name="Google Shape;303;p1"/>
            <p:cNvSpPr/>
            <p:nvPr/>
          </p:nvSpPr>
          <p:spPr>
            <a:xfrm>
              <a:off x="8448253"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 name="Google Shape;304;p1"/>
            <p:cNvSpPr/>
            <p:nvPr/>
          </p:nvSpPr>
          <p:spPr>
            <a:xfrm>
              <a:off x="8448253"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 name="Google Shape;305;p1"/>
            <p:cNvSpPr/>
            <p:nvPr/>
          </p:nvSpPr>
          <p:spPr>
            <a:xfrm>
              <a:off x="8760781"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 name="Google Shape;306;p1"/>
            <p:cNvSpPr/>
            <p:nvPr/>
          </p:nvSpPr>
          <p:spPr>
            <a:xfrm>
              <a:off x="8829157"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 name="Google Shape;307;p1"/>
            <p:cNvSpPr/>
            <p:nvPr/>
          </p:nvSpPr>
          <p:spPr>
            <a:xfrm>
              <a:off x="8829157"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 name="Google Shape;308;p1"/>
            <p:cNvSpPr/>
            <p:nvPr/>
          </p:nvSpPr>
          <p:spPr>
            <a:xfrm>
              <a:off x="9141684"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 name="Google Shape;309;p1"/>
            <p:cNvSpPr/>
            <p:nvPr/>
          </p:nvSpPr>
          <p:spPr>
            <a:xfrm>
              <a:off x="9210060"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 name="Google Shape;310;p1"/>
            <p:cNvSpPr/>
            <p:nvPr/>
          </p:nvSpPr>
          <p:spPr>
            <a:xfrm>
              <a:off x="9210060"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 name="Google Shape;311;p1"/>
            <p:cNvSpPr/>
            <p:nvPr/>
          </p:nvSpPr>
          <p:spPr>
            <a:xfrm>
              <a:off x="0"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 name="Google Shape;312;p1"/>
            <p:cNvSpPr/>
            <p:nvPr/>
          </p:nvSpPr>
          <p:spPr>
            <a:xfrm>
              <a:off x="68376"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 name="Google Shape;313;p1"/>
            <p:cNvSpPr/>
            <p:nvPr/>
          </p:nvSpPr>
          <p:spPr>
            <a:xfrm>
              <a:off x="68376"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 name="Google Shape;314;p1"/>
            <p:cNvSpPr/>
            <p:nvPr/>
          </p:nvSpPr>
          <p:spPr>
            <a:xfrm>
              <a:off x="380904"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 name="Google Shape;315;p1"/>
            <p:cNvSpPr/>
            <p:nvPr/>
          </p:nvSpPr>
          <p:spPr>
            <a:xfrm>
              <a:off x="449280"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 name="Google Shape;316;p1"/>
            <p:cNvSpPr/>
            <p:nvPr/>
          </p:nvSpPr>
          <p:spPr>
            <a:xfrm>
              <a:off x="449280"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 name="Google Shape;317;p1"/>
            <p:cNvSpPr/>
            <p:nvPr/>
          </p:nvSpPr>
          <p:spPr>
            <a:xfrm>
              <a:off x="761807"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 name="Google Shape;318;p1"/>
            <p:cNvSpPr/>
            <p:nvPr/>
          </p:nvSpPr>
          <p:spPr>
            <a:xfrm>
              <a:off x="830183"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 name="Google Shape;319;p1"/>
            <p:cNvSpPr/>
            <p:nvPr/>
          </p:nvSpPr>
          <p:spPr>
            <a:xfrm>
              <a:off x="830183"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 name="Google Shape;320;p1"/>
            <p:cNvSpPr/>
            <p:nvPr/>
          </p:nvSpPr>
          <p:spPr>
            <a:xfrm>
              <a:off x="1142711"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 name="Google Shape;321;p1"/>
            <p:cNvSpPr/>
            <p:nvPr/>
          </p:nvSpPr>
          <p:spPr>
            <a:xfrm>
              <a:off x="1211087"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 name="Google Shape;322;p1"/>
            <p:cNvSpPr/>
            <p:nvPr/>
          </p:nvSpPr>
          <p:spPr>
            <a:xfrm>
              <a:off x="1211087"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 name="Google Shape;323;p1"/>
            <p:cNvSpPr/>
            <p:nvPr/>
          </p:nvSpPr>
          <p:spPr>
            <a:xfrm>
              <a:off x="1523614"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 name="Google Shape;324;p1"/>
            <p:cNvSpPr/>
            <p:nvPr/>
          </p:nvSpPr>
          <p:spPr>
            <a:xfrm>
              <a:off x="1591990"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 name="Google Shape;325;p1"/>
            <p:cNvSpPr/>
            <p:nvPr/>
          </p:nvSpPr>
          <p:spPr>
            <a:xfrm>
              <a:off x="1591990"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 name="Google Shape;326;p1"/>
            <p:cNvSpPr/>
            <p:nvPr/>
          </p:nvSpPr>
          <p:spPr>
            <a:xfrm>
              <a:off x="1904518"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 name="Google Shape;327;p1"/>
            <p:cNvSpPr/>
            <p:nvPr/>
          </p:nvSpPr>
          <p:spPr>
            <a:xfrm>
              <a:off x="1972894"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 name="Google Shape;328;p1"/>
            <p:cNvSpPr/>
            <p:nvPr/>
          </p:nvSpPr>
          <p:spPr>
            <a:xfrm>
              <a:off x="1972894"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 name="Google Shape;329;p1"/>
            <p:cNvSpPr/>
            <p:nvPr/>
          </p:nvSpPr>
          <p:spPr>
            <a:xfrm>
              <a:off x="2285421"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 name="Google Shape;330;p1"/>
            <p:cNvSpPr/>
            <p:nvPr/>
          </p:nvSpPr>
          <p:spPr>
            <a:xfrm>
              <a:off x="2353797"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 name="Google Shape;331;p1"/>
            <p:cNvSpPr/>
            <p:nvPr/>
          </p:nvSpPr>
          <p:spPr>
            <a:xfrm>
              <a:off x="2353797"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 name="Google Shape;332;p1"/>
            <p:cNvSpPr/>
            <p:nvPr/>
          </p:nvSpPr>
          <p:spPr>
            <a:xfrm>
              <a:off x="2666325"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 name="Google Shape;333;p1"/>
            <p:cNvSpPr/>
            <p:nvPr/>
          </p:nvSpPr>
          <p:spPr>
            <a:xfrm>
              <a:off x="2734701"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 name="Google Shape;334;p1"/>
            <p:cNvSpPr/>
            <p:nvPr/>
          </p:nvSpPr>
          <p:spPr>
            <a:xfrm>
              <a:off x="2734701"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 name="Google Shape;335;p1"/>
            <p:cNvSpPr/>
            <p:nvPr/>
          </p:nvSpPr>
          <p:spPr>
            <a:xfrm>
              <a:off x="3047228"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 name="Google Shape;336;p1"/>
            <p:cNvSpPr/>
            <p:nvPr/>
          </p:nvSpPr>
          <p:spPr>
            <a:xfrm>
              <a:off x="3115604"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 name="Google Shape;337;p1"/>
            <p:cNvSpPr/>
            <p:nvPr/>
          </p:nvSpPr>
          <p:spPr>
            <a:xfrm>
              <a:off x="3115604"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 name="Google Shape;338;p1"/>
            <p:cNvSpPr/>
            <p:nvPr/>
          </p:nvSpPr>
          <p:spPr>
            <a:xfrm>
              <a:off x="3428132"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 name="Google Shape;339;p1"/>
            <p:cNvSpPr/>
            <p:nvPr/>
          </p:nvSpPr>
          <p:spPr>
            <a:xfrm>
              <a:off x="3496508"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 name="Google Shape;340;p1"/>
            <p:cNvSpPr/>
            <p:nvPr/>
          </p:nvSpPr>
          <p:spPr>
            <a:xfrm>
              <a:off x="3496508"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 name="Google Shape;341;p1"/>
            <p:cNvSpPr/>
            <p:nvPr/>
          </p:nvSpPr>
          <p:spPr>
            <a:xfrm>
              <a:off x="3809035"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 name="Google Shape;342;p1"/>
            <p:cNvSpPr/>
            <p:nvPr/>
          </p:nvSpPr>
          <p:spPr>
            <a:xfrm>
              <a:off x="3877411"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 name="Google Shape;343;p1"/>
            <p:cNvSpPr/>
            <p:nvPr/>
          </p:nvSpPr>
          <p:spPr>
            <a:xfrm>
              <a:off x="3877411"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 name="Google Shape;344;p1"/>
            <p:cNvSpPr/>
            <p:nvPr/>
          </p:nvSpPr>
          <p:spPr>
            <a:xfrm>
              <a:off x="4189939"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 name="Google Shape;345;p1"/>
            <p:cNvSpPr/>
            <p:nvPr/>
          </p:nvSpPr>
          <p:spPr>
            <a:xfrm>
              <a:off x="4258315"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 name="Google Shape;346;p1"/>
            <p:cNvSpPr/>
            <p:nvPr/>
          </p:nvSpPr>
          <p:spPr>
            <a:xfrm>
              <a:off x="4258315"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 name="Google Shape;347;p1"/>
            <p:cNvSpPr/>
            <p:nvPr/>
          </p:nvSpPr>
          <p:spPr>
            <a:xfrm>
              <a:off x="4570842"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 name="Google Shape;348;p1"/>
            <p:cNvSpPr/>
            <p:nvPr/>
          </p:nvSpPr>
          <p:spPr>
            <a:xfrm>
              <a:off x="4639218"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 name="Google Shape;349;p1"/>
            <p:cNvSpPr/>
            <p:nvPr/>
          </p:nvSpPr>
          <p:spPr>
            <a:xfrm>
              <a:off x="4639218"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 name="Google Shape;350;p1"/>
            <p:cNvSpPr/>
            <p:nvPr/>
          </p:nvSpPr>
          <p:spPr>
            <a:xfrm>
              <a:off x="4951746"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 name="Google Shape;351;p1"/>
            <p:cNvSpPr/>
            <p:nvPr/>
          </p:nvSpPr>
          <p:spPr>
            <a:xfrm>
              <a:off x="5020122"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 name="Google Shape;352;p1"/>
            <p:cNvSpPr/>
            <p:nvPr/>
          </p:nvSpPr>
          <p:spPr>
            <a:xfrm>
              <a:off x="5020122"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 name="Google Shape;353;p1"/>
            <p:cNvSpPr/>
            <p:nvPr/>
          </p:nvSpPr>
          <p:spPr>
            <a:xfrm>
              <a:off x="5332649"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 name="Google Shape;354;p1"/>
            <p:cNvSpPr/>
            <p:nvPr/>
          </p:nvSpPr>
          <p:spPr>
            <a:xfrm>
              <a:off x="5401025"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 name="Google Shape;355;p1"/>
            <p:cNvSpPr/>
            <p:nvPr/>
          </p:nvSpPr>
          <p:spPr>
            <a:xfrm>
              <a:off x="5401025"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 name="Google Shape;356;p1"/>
            <p:cNvSpPr/>
            <p:nvPr/>
          </p:nvSpPr>
          <p:spPr>
            <a:xfrm>
              <a:off x="5713553"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 name="Google Shape;357;p1"/>
            <p:cNvSpPr/>
            <p:nvPr/>
          </p:nvSpPr>
          <p:spPr>
            <a:xfrm>
              <a:off x="5781929"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 name="Google Shape;358;p1"/>
            <p:cNvSpPr/>
            <p:nvPr/>
          </p:nvSpPr>
          <p:spPr>
            <a:xfrm>
              <a:off x="5781929"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 name="Google Shape;359;p1"/>
            <p:cNvSpPr/>
            <p:nvPr/>
          </p:nvSpPr>
          <p:spPr>
            <a:xfrm>
              <a:off x="6094456"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 name="Google Shape;360;p1"/>
            <p:cNvSpPr/>
            <p:nvPr/>
          </p:nvSpPr>
          <p:spPr>
            <a:xfrm>
              <a:off x="6162832"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 name="Google Shape;361;p1"/>
            <p:cNvSpPr/>
            <p:nvPr/>
          </p:nvSpPr>
          <p:spPr>
            <a:xfrm>
              <a:off x="6162832"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 name="Google Shape;362;p1"/>
            <p:cNvSpPr/>
            <p:nvPr/>
          </p:nvSpPr>
          <p:spPr>
            <a:xfrm>
              <a:off x="6475360"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 name="Google Shape;363;p1"/>
            <p:cNvSpPr/>
            <p:nvPr/>
          </p:nvSpPr>
          <p:spPr>
            <a:xfrm>
              <a:off x="6543736"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 name="Google Shape;364;p1"/>
            <p:cNvSpPr/>
            <p:nvPr/>
          </p:nvSpPr>
          <p:spPr>
            <a:xfrm>
              <a:off x="6543736"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 name="Google Shape;365;p1"/>
            <p:cNvSpPr/>
            <p:nvPr/>
          </p:nvSpPr>
          <p:spPr>
            <a:xfrm>
              <a:off x="6856263"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 name="Google Shape;366;p1"/>
            <p:cNvSpPr/>
            <p:nvPr/>
          </p:nvSpPr>
          <p:spPr>
            <a:xfrm>
              <a:off x="6924639"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 name="Google Shape;367;p1"/>
            <p:cNvSpPr/>
            <p:nvPr/>
          </p:nvSpPr>
          <p:spPr>
            <a:xfrm>
              <a:off x="6924639"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 name="Google Shape;368;p1"/>
            <p:cNvSpPr/>
            <p:nvPr/>
          </p:nvSpPr>
          <p:spPr>
            <a:xfrm>
              <a:off x="7237167"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 name="Google Shape;369;p1"/>
            <p:cNvSpPr/>
            <p:nvPr/>
          </p:nvSpPr>
          <p:spPr>
            <a:xfrm>
              <a:off x="7305543"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 name="Google Shape;370;p1"/>
            <p:cNvSpPr/>
            <p:nvPr/>
          </p:nvSpPr>
          <p:spPr>
            <a:xfrm>
              <a:off x="7305543"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 name="Google Shape;371;p1"/>
            <p:cNvSpPr/>
            <p:nvPr/>
          </p:nvSpPr>
          <p:spPr>
            <a:xfrm>
              <a:off x="7618070"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 name="Google Shape;372;p1"/>
            <p:cNvSpPr/>
            <p:nvPr/>
          </p:nvSpPr>
          <p:spPr>
            <a:xfrm>
              <a:off x="7686446"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 name="Google Shape;373;p1"/>
            <p:cNvSpPr/>
            <p:nvPr/>
          </p:nvSpPr>
          <p:spPr>
            <a:xfrm>
              <a:off x="7686446"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 name="Google Shape;374;p1"/>
            <p:cNvSpPr/>
            <p:nvPr/>
          </p:nvSpPr>
          <p:spPr>
            <a:xfrm>
              <a:off x="7998974"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 name="Google Shape;375;p1"/>
            <p:cNvSpPr/>
            <p:nvPr/>
          </p:nvSpPr>
          <p:spPr>
            <a:xfrm>
              <a:off x="8067350"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 name="Google Shape;376;p1"/>
            <p:cNvSpPr/>
            <p:nvPr/>
          </p:nvSpPr>
          <p:spPr>
            <a:xfrm>
              <a:off x="8067350"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 name="Google Shape;377;p1"/>
            <p:cNvSpPr/>
            <p:nvPr/>
          </p:nvSpPr>
          <p:spPr>
            <a:xfrm>
              <a:off x="8379877"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8" name="Google Shape;378;p1"/>
            <p:cNvSpPr/>
            <p:nvPr/>
          </p:nvSpPr>
          <p:spPr>
            <a:xfrm>
              <a:off x="8448253"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 name="Google Shape;379;p1"/>
            <p:cNvSpPr/>
            <p:nvPr/>
          </p:nvSpPr>
          <p:spPr>
            <a:xfrm>
              <a:off x="8448253"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 name="Google Shape;380;p1"/>
            <p:cNvSpPr/>
            <p:nvPr/>
          </p:nvSpPr>
          <p:spPr>
            <a:xfrm>
              <a:off x="8760781"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 name="Google Shape;381;p1"/>
            <p:cNvSpPr/>
            <p:nvPr/>
          </p:nvSpPr>
          <p:spPr>
            <a:xfrm>
              <a:off x="8829157"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 name="Google Shape;382;p1"/>
            <p:cNvSpPr/>
            <p:nvPr/>
          </p:nvSpPr>
          <p:spPr>
            <a:xfrm>
              <a:off x="8829157"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 name="Google Shape;383;p1"/>
            <p:cNvSpPr/>
            <p:nvPr/>
          </p:nvSpPr>
          <p:spPr>
            <a:xfrm>
              <a:off x="9141684"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 name="Google Shape;384;p1"/>
            <p:cNvSpPr/>
            <p:nvPr/>
          </p:nvSpPr>
          <p:spPr>
            <a:xfrm>
              <a:off x="9210060"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 name="Google Shape;385;p1"/>
            <p:cNvSpPr/>
            <p:nvPr/>
          </p:nvSpPr>
          <p:spPr>
            <a:xfrm>
              <a:off x="9210060"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 name="Google Shape;386;p1"/>
            <p:cNvSpPr/>
            <p:nvPr/>
          </p:nvSpPr>
          <p:spPr>
            <a:xfrm>
              <a:off x="0"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 name="Google Shape;387;p1"/>
            <p:cNvSpPr/>
            <p:nvPr/>
          </p:nvSpPr>
          <p:spPr>
            <a:xfrm>
              <a:off x="68376"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 name="Google Shape;388;p1"/>
            <p:cNvSpPr/>
            <p:nvPr/>
          </p:nvSpPr>
          <p:spPr>
            <a:xfrm>
              <a:off x="68376"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 name="Google Shape;389;p1"/>
            <p:cNvSpPr/>
            <p:nvPr/>
          </p:nvSpPr>
          <p:spPr>
            <a:xfrm>
              <a:off x="380904"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 name="Google Shape;390;p1"/>
            <p:cNvSpPr/>
            <p:nvPr/>
          </p:nvSpPr>
          <p:spPr>
            <a:xfrm>
              <a:off x="449280"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 name="Google Shape;391;p1"/>
            <p:cNvSpPr/>
            <p:nvPr/>
          </p:nvSpPr>
          <p:spPr>
            <a:xfrm>
              <a:off x="449280"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 name="Google Shape;392;p1"/>
            <p:cNvSpPr/>
            <p:nvPr/>
          </p:nvSpPr>
          <p:spPr>
            <a:xfrm>
              <a:off x="761807"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 name="Google Shape;393;p1"/>
            <p:cNvSpPr/>
            <p:nvPr/>
          </p:nvSpPr>
          <p:spPr>
            <a:xfrm>
              <a:off x="830183"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 name="Google Shape;394;p1"/>
            <p:cNvSpPr/>
            <p:nvPr/>
          </p:nvSpPr>
          <p:spPr>
            <a:xfrm>
              <a:off x="830183"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 name="Google Shape;395;p1"/>
            <p:cNvSpPr/>
            <p:nvPr/>
          </p:nvSpPr>
          <p:spPr>
            <a:xfrm>
              <a:off x="1142711"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 name="Google Shape;396;p1"/>
            <p:cNvSpPr/>
            <p:nvPr/>
          </p:nvSpPr>
          <p:spPr>
            <a:xfrm>
              <a:off x="1211087"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 name="Google Shape;397;p1"/>
            <p:cNvSpPr/>
            <p:nvPr/>
          </p:nvSpPr>
          <p:spPr>
            <a:xfrm>
              <a:off x="1211087"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 name="Google Shape;398;p1"/>
            <p:cNvSpPr/>
            <p:nvPr/>
          </p:nvSpPr>
          <p:spPr>
            <a:xfrm>
              <a:off x="1523614"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 name="Google Shape;399;p1"/>
            <p:cNvSpPr/>
            <p:nvPr/>
          </p:nvSpPr>
          <p:spPr>
            <a:xfrm>
              <a:off x="1591990"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 name="Google Shape;400;p1"/>
            <p:cNvSpPr/>
            <p:nvPr/>
          </p:nvSpPr>
          <p:spPr>
            <a:xfrm>
              <a:off x="1591990"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 name="Google Shape;401;p1"/>
            <p:cNvSpPr/>
            <p:nvPr/>
          </p:nvSpPr>
          <p:spPr>
            <a:xfrm>
              <a:off x="1904518"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 name="Google Shape;402;p1"/>
            <p:cNvSpPr/>
            <p:nvPr/>
          </p:nvSpPr>
          <p:spPr>
            <a:xfrm>
              <a:off x="1972894"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3" name="Google Shape;403;p1"/>
            <p:cNvSpPr/>
            <p:nvPr/>
          </p:nvSpPr>
          <p:spPr>
            <a:xfrm>
              <a:off x="1972894"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 name="Google Shape;404;p1"/>
            <p:cNvSpPr/>
            <p:nvPr/>
          </p:nvSpPr>
          <p:spPr>
            <a:xfrm>
              <a:off x="2285421"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 name="Google Shape;405;p1"/>
            <p:cNvSpPr/>
            <p:nvPr/>
          </p:nvSpPr>
          <p:spPr>
            <a:xfrm>
              <a:off x="2353797"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 name="Google Shape;406;p1"/>
            <p:cNvSpPr/>
            <p:nvPr/>
          </p:nvSpPr>
          <p:spPr>
            <a:xfrm>
              <a:off x="2353797"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 name="Google Shape;407;p1"/>
            <p:cNvSpPr/>
            <p:nvPr/>
          </p:nvSpPr>
          <p:spPr>
            <a:xfrm>
              <a:off x="2666325"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 name="Google Shape;408;p1"/>
            <p:cNvSpPr/>
            <p:nvPr/>
          </p:nvSpPr>
          <p:spPr>
            <a:xfrm>
              <a:off x="2734701"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 name="Google Shape;409;p1"/>
            <p:cNvSpPr/>
            <p:nvPr/>
          </p:nvSpPr>
          <p:spPr>
            <a:xfrm>
              <a:off x="2734701"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 name="Google Shape;410;p1"/>
            <p:cNvSpPr/>
            <p:nvPr/>
          </p:nvSpPr>
          <p:spPr>
            <a:xfrm>
              <a:off x="3047228"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 name="Google Shape;411;p1"/>
            <p:cNvSpPr/>
            <p:nvPr/>
          </p:nvSpPr>
          <p:spPr>
            <a:xfrm>
              <a:off x="3115604"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 name="Google Shape;412;p1"/>
            <p:cNvSpPr/>
            <p:nvPr/>
          </p:nvSpPr>
          <p:spPr>
            <a:xfrm>
              <a:off x="3115604"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 name="Google Shape;413;p1"/>
            <p:cNvSpPr/>
            <p:nvPr/>
          </p:nvSpPr>
          <p:spPr>
            <a:xfrm>
              <a:off x="3428132"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 name="Google Shape;414;p1"/>
            <p:cNvSpPr/>
            <p:nvPr/>
          </p:nvSpPr>
          <p:spPr>
            <a:xfrm>
              <a:off x="3496508"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 name="Google Shape;415;p1"/>
            <p:cNvSpPr/>
            <p:nvPr/>
          </p:nvSpPr>
          <p:spPr>
            <a:xfrm>
              <a:off x="3496508"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 name="Google Shape;416;p1"/>
            <p:cNvSpPr/>
            <p:nvPr/>
          </p:nvSpPr>
          <p:spPr>
            <a:xfrm>
              <a:off x="3809035"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7" name="Google Shape;417;p1"/>
            <p:cNvSpPr/>
            <p:nvPr/>
          </p:nvSpPr>
          <p:spPr>
            <a:xfrm>
              <a:off x="3877411"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 name="Google Shape;418;p1"/>
            <p:cNvSpPr/>
            <p:nvPr/>
          </p:nvSpPr>
          <p:spPr>
            <a:xfrm>
              <a:off x="3877411"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 name="Google Shape;419;p1"/>
            <p:cNvSpPr/>
            <p:nvPr/>
          </p:nvSpPr>
          <p:spPr>
            <a:xfrm>
              <a:off x="4189939"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 name="Google Shape;420;p1"/>
            <p:cNvSpPr/>
            <p:nvPr/>
          </p:nvSpPr>
          <p:spPr>
            <a:xfrm>
              <a:off x="4258315"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 name="Google Shape;421;p1"/>
            <p:cNvSpPr/>
            <p:nvPr/>
          </p:nvSpPr>
          <p:spPr>
            <a:xfrm>
              <a:off x="4258315"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 name="Google Shape;422;p1"/>
            <p:cNvSpPr/>
            <p:nvPr/>
          </p:nvSpPr>
          <p:spPr>
            <a:xfrm>
              <a:off x="4570842"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 name="Google Shape;423;p1"/>
            <p:cNvSpPr/>
            <p:nvPr/>
          </p:nvSpPr>
          <p:spPr>
            <a:xfrm>
              <a:off x="4639218"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 name="Google Shape;424;p1"/>
            <p:cNvSpPr/>
            <p:nvPr/>
          </p:nvSpPr>
          <p:spPr>
            <a:xfrm>
              <a:off x="4639218"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 name="Google Shape;425;p1"/>
            <p:cNvSpPr/>
            <p:nvPr/>
          </p:nvSpPr>
          <p:spPr>
            <a:xfrm>
              <a:off x="4951746"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 name="Google Shape;426;p1"/>
            <p:cNvSpPr/>
            <p:nvPr/>
          </p:nvSpPr>
          <p:spPr>
            <a:xfrm>
              <a:off x="5020122"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 name="Google Shape;427;p1"/>
            <p:cNvSpPr/>
            <p:nvPr/>
          </p:nvSpPr>
          <p:spPr>
            <a:xfrm>
              <a:off x="5020122"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 name="Google Shape;428;p1"/>
            <p:cNvSpPr/>
            <p:nvPr/>
          </p:nvSpPr>
          <p:spPr>
            <a:xfrm>
              <a:off x="5332649"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 name="Google Shape;429;p1"/>
            <p:cNvSpPr/>
            <p:nvPr/>
          </p:nvSpPr>
          <p:spPr>
            <a:xfrm>
              <a:off x="5401025"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0" name="Google Shape;430;p1"/>
            <p:cNvSpPr/>
            <p:nvPr/>
          </p:nvSpPr>
          <p:spPr>
            <a:xfrm>
              <a:off x="5401025"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1" name="Google Shape;431;p1"/>
            <p:cNvSpPr/>
            <p:nvPr/>
          </p:nvSpPr>
          <p:spPr>
            <a:xfrm>
              <a:off x="5713553"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2" name="Google Shape;432;p1"/>
            <p:cNvSpPr/>
            <p:nvPr/>
          </p:nvSpPr>
          <p:spPr>
            <a:xfrm>
              <a:off x="5781929"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3" name="Google Shape;433;p1"/>
            <p:cNvSpPr/>
            <p:nvPr/>
          </p:nvSpPr>
          <p:spPr>
            <a:xfrm>
              <a:off x="5781929"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 name="Google Shape;434;p1"/>
            <p:cNvSpPr/>
            <p:nvPr/>
          </p:nvSpPr>
          <p:spPr>
            <a:xfrm>
              <a:off x="6094456"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 name="Google Shape;435;p1"/>
            <p:cNvSpPr/>
            <p:nvPr/>
          </p:nvSpPr>
          <p:spPr>
            <a:xfrm>
              <a:off x="6162832"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 name="Google Shape;436;p1"/>
            <p:cNvSpPr/>
            <p:nvPr/>
          </p:nvSpPr>
          <p:spPr>
            <a:xfrm>
              <a:off x="6162832"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 name="Google Shape;437;p1"/>
            <p:cNvSpPr/>
            <p:nvPr/>
          </p:nvSpPr>
          <p:spPr>
            <a:xfrm>
              <a:off x="6475360"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 name="Google Shape;438;p1"/>
            <p:cNvSpPr/>
            <p:nvPr/>
          </p:nvSpPr>
          <p:spPr>
            <a:xfrm>
              <a:off x="6543736"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 name="Google Shape;439;p1"/>
            <p:cNvSpPr/>
            <p:nvPr/>
          </p:nvSpPr>
          <p:spPr>
            <a:xfrm>
              <a:off x="6543736"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0" name="Google Shape;440;p1"/>
            <p:cNvSpPr/>
            <p:nvPr/>
          </p:nvSpPr>
          <p:spPr>
            <a:xfrm>
              <a:off x="6856263"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 name="Google Shape;441;p1"/>
            <p:cNvSpPr/>
            <p:nvPr/>
          </p:nvSpPr>
          <p:spPr>
            <a:xfrm>
              <a:off x="6924639"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2" name="Google Shape;442;p1"/>
            <p:cNvSpPr/>
            <p:nvPr/>
          </p:nvSpPr>
          <p:spPr>
            <a:xfrm>
              <a:off x="6924639"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3" name="Google Shape;443;p1"/>
            <p:cNvSpPr/>
            <p:nvPr/>
          </p:nvSpPr>
          <p:spPr>
            <a:xfrm>
              <a:off x="7237167"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 name="Google Shape;444;p1"/>
            <p:cNvSpPr/>
            <p:nvPr/>
          </p:nvSpPr>
          <p:spPr>
            <a:xfrm>
              <a:off x="7305543"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 name="Google Shape;445;p1"/>
            <p:cNvSpPr/>
            <p:nvPr/>
          </p:nvSpPr>
          <p:spPr>
            <a:xfrm>
              <a:off x="7305543"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 name="Google Shape;446;p1"/>
            <p:cNvSpPr/>
            <p:nvPr/>
          </p:nvSpPr>
          <p:spPr>
            <a:xfrm>
              <a:off x="7618070"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 name="Google Shape;447;p1"/>
            <p:cNvSpPr/>
            <p:nvPr/>
          </p:nvSpPr>
          <p:spPr>
            <a:xfrm>
              <a:off x="7686446"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 name="Google Shape;448;p1"/>
            <p:cNvSpPr/>
            <p:nvPr/>
          </p:nvSpPr>
          <p:spPr>
            <a:xfrm>
              <a:off x="7686446"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 name="Google Shape;449;p1"/>
            <p:cNvSpPr/>
            <p:nvPr/>
          </p:nvSpPr>
          <p:spPr>
            <a:xfrm>
              <a:off x="7998974"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 name="Google Shape;450;p1"/>
            <p:cNvSpPr/>
            <p:nvPr/>
          </p:nvSpPr>
          <p:spPr>
            <a:xfrm>
              <a:off x="8067350"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1" name="Google Shape;451;p1"/>
            <p:cNvSpPr/>
            <p:nvPr/>
          </p:nvSpPr>
          <p:spPr>
            <a:xfrm>
              <a:off x="8067350"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 name="Google Shape;452;p1"/>
            <p:cNvSpPr/>
            <p:nvPr/>
          </p:nvSpPr>
          <p:spPr>
            <a:xfrm>
              <a:off x="8379877"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3" name="Google Shape;453;p1"/>
            <p:cNvSpPr/>
            <p:nvPr/>
          </p:nvSpPr>
          <p:spPr>
            <a:xfrm>
              <a:off x="8448253"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 name="Google Shape;454;p1"/>
            <p:cNvSpPr/>
            <p:nvPr/>
          </p:nvSpPr>
          <p:spPr>
            <a:xfrm>
              <a:off x="8448253"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 name="Google Shape;455;p1"/>
            <p:cNvSpPr/>
            <p:nvPr/>
          </p:nvSpPr>
          <p:spPr>
            <a:xfrm>
              <a:off x="8760781"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6" name="Google Shape;456;p1"/>
            <p:cNvSpPr/>
            <p:nvPr/>
          </p:nvSpPr>
          <p:spPr>
            <a:xfrm>
              <a:off x="8829157"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7" name="Google Shape;457;p1"/>
            <p:cNvSpPr/>
            <p:nvPr/>
          </p:nvSpPr>
          <p:spPr>
            <a:xfrm>
              <a:off x="8829157"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 name="Google Shape;458;p1"/>
            <p:cNvSpPr/>
            <p:nvPr/>
          </p:nvSpPr>
          <p:spPr>
            <a:xfrm>
              <a:off x="9141684"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 name="Google Shape;459;p1"/>
            <p:cNvSpPr/>
            <p:nvPr/>
          </p:nvSpPr>
          <p:spPr>
            <a:xfrm>
              <a:off x="9210060"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 name="Google Shape;460;p1"/>
            <p:cNvSpPr/>
            <p:nvPr/>
          </p:nvSpPr>
          <p:spPr>
            <a:xfrm>
              <a:off x="9210060"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 name="Google Shape;461;p1"/>
            <p:cNvSpPr/>
            <p:nvPr/>
          </p:nvSpPr>
          <p:spPr>
            <a:xfrm>
              <a:off x="0"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 name="Google Shape;462;p1"/>
            <p:cNvSpPr/>
            <p:nvPr/>
          </p:nvSpPr>
          <p:spPr>
            <a:xfrm>
              <a:off x="68376"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 name="Google Shape;463;p1"/>
            <p:cNvSpPr/>
            <p:nvPr/>
          </p:nvSpPr>
          <p:spPr>
            <a:xfrm>
              <a:off x="68376"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 name="Google Shape;464;p1"/>
            <p:cNvSpPr/>
            <p:nvPr/>
          </p:nvSpPr>
          <p:spPr>
            <a:xfrm>
              <a:off x="380904"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 name="Google Shape;465;p1"/>
            <p:cNvSpPr/>
            <p:nvPr/>
          </p:nvSpPr>
          <p:spPr>
            <a:xfrm>
              <a:off x="449280"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 name="Google Shape;466;p1"/>
            <p:cNvSpPr/>
            <p:nvPr/>
          </p:nvSpPr>
          <p:spPr>
            <a:xfrm>
              <a:off x="449280"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 name="Google Shape;467;p1"/>
            <p:cNvSpPr/>
            <p:nvPr/>
          </p:nvSpPr>
          <p:spPr>
            <a:xfrm>
              <a:off x="761807"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 name="Google Shape;468;p1"/>
            <p:cNvSpPr/>
            <p:nvPr/>
          </p:nvSpPr>
          <p:spPr>
            <a:xfrm>
              <a:off x="830183"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 name="Google Shape;469;p1"/>
            <p:cNvSpPr/>
            <p:nvPr/>
          </p:nvSpPr>
          <p:spPr>
            <a:xfrm>
              <a:off x="830183"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 name="Google Shape;470;p1"/>
            <p:cNvSpPr/>
            <p:nvPr/>
          </p:nvSpPr>
          <p:spPr>
            <a:xfrm>
              <a:off x="1142711"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 name="Google Shape;471;p1"/>
            <p:cNvSpPr/>
            <p:nvPr/>
          </p:nvSpPr>
          <p:spPr>
            <a:xfrm>
              <a:off x="1211087"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 name="Google Shape;472;p1"/>
            <p:cNvSpPr/>
            <p:nvPr/>
          </p:nvSpPr>
          <p:spPr>
            <a:xfrm>
              <a:off x="1211087"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 name="Google Shape;473;p1"/>
            <p:cNvSpPr/>
            <p:nvPr/>
          </p:nvSpPr>
          <p:spPr>
            <a:xfrm>
              <a:off x="1523614"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 name="Google Shape;474;p1"/>
            <p:cNvSpPr/>
            <p:nvPr/>
          </p:nvSpPr>
          <p:spPr>
            <a:xfrm>
              <a:off x="1591990"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 name="Google Shape;475;p1"/>
            <p:cNvSpPr/>
            <p:nvPr/>
          </p:nvSpPr>
          <p:spPr>
            <a:xfrm>
              <a:off x="1591990"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 name="Google Shape;476;p1"/>
            <p:cNvSpPr/>
            <p:nvPr/>
          </p:nvSpPr>
          <p:spPr>
            <a:xfrm>
              <a:off x="1904518"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 name="Google Shape;477;p1"/>
            <p:cNvSpPr/>
            <p:nvPr/>
          </p:nvSpPr>
          <p:spPr>
            <a:xfrm>
              <a:off x="1972894"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 name="Google Shape;478;p1"/>
            <p:cNvSpPr/>
            <p:nvPr/>
          </p:nvSpPr>
          <p:spPr>
            <a:xfrm>
              <a:off x="1972894"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 name="Google Shape;479;p1"/>
            <p:cNvSpPr/>
            <p:nvPr/>
          </p:nvSpPr>
          <p:spPr>
            <a:xfrm>
              <a:off x="2285421"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 name="Google Shape;480;p1"/>
            <p:cNvSpPr/>
            <p:nvPr/>
          </p:nvSpPr>
          <p:spPr>
            <a:xfrm>
              <a:off x="2353797"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 name="Google Shape;481;p1"/>
            <p:cNvSpPr/>
            <p:nvPr/>
          </p:nvSpPr>
          <p:spPr>
            <a:xfrm>
              <a:off x="2353797"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 name="Google Shape;482;p1"/>
            <p:cNvSpPr/>
            <p:nvPr/>
          </p:nvSpPr>
          <p:spPr>
            <a:xfrm>
              <a:off x="2666325"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 name="Google Shape;483;p1"/>
            <p:cNvSpPr/>
            <p:nvPr/>
          </p:nvSpPr>
          <p:spPr>
            <a:xfrm>
              <a:off x="2734701"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 name="Google Shape;484;p1"/>
            <p:cNvSpPr/>
            <p:nvPr/>
          </p:nvSpPr>
          <p:spPr>
            <a:xfrm>
              <a:off x="2734701"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 name="Google Shape;485;p1"/>
            <p:cNvSpPr/>
            <p:nvPr/>
          </p:nvSpPr>
          <p:spPr>
            <a:xfrm>
              <a:off x="3047228"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 name="Google Shape;486;p1"/>
            <p:cNvSpPr/>
            <p:nvPr/>
          </p:nvSpPr>
          <p:spPr>
            <a:xfrm>
              <a:off x="3115604"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 name="Google Shape;487;p1"/>
            <p:cNvSpPr/>
            <p:nvPr/>
          </p:nvSpPr>
          <p:spPr>
            <a:xfrm>
              <a:off x="3115604"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8" name="Google Shape;488;p1"/>
            <p:cNvSpPr/>
            <p:nvPr/>
          </p:nvSpPr>
          <p:spPr>
            <a:xfrm>
              <a:off x="3428132"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9" name="Google Shape;489;p1"/>
            <p:cNvSpPr/>
            <p:nvPr/>
          </p:nvSpPr>
          <p:spPr>
            <a:xfrm>
              <a:off x="3496508"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0" name="Google Shape;490;p1"/>
            <p:cNvSpPr/>
            <p:nvPr/>
          </p:nvSpPr>
          <p:spPr>
            <a:xfrm>
              <a:off x="3496508"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 name="Google Shape;491;p1"/>
            <p:cNvSpPr/>
            <p:nvPr/>
          </p:nvSpPr>
          <p:spPr>
            <a:xfrm>
              <a:off x="3809035"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 name="Google Shape;492;p1"/>
            <p:cNvSpPr/>
            <p:nvPr/>
          </p:nvSpPr>
          <p:spPr>
            <a:xfrm>
              <a:off x="3877411"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3" name="Google Shape;493;p1"/>
            <p:cNvSpPr/>
            <p:nvPr/>
          </p:nvSpPr>
          <p:spPr>
            <a:xfrm>
              <a:off x="3877411"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4" name="Google Shape;494;p1"/>
            <p:cNvSpPr/>
            <p:nvPr/>
          </p:nvSpPr>
          <p:spPr>
            <a:xfrm>
              <a:off x="4189939"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 name="Google Shape;495;p1"/>
            <p:cNvSpPr/>
            <p:nvPr/>
          </p:nvSpPr>
          <p:spPr>
            <a:xfrm>
              <a:off x="4258315"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 name="Google Shape;496;p1"/>
            <p:cNvSpPr/>
            <p:nvPr/>
          </p:nvSpPr>
          <p:spPr>
            <a:xfrm>
              <a:off x="4258315"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 name="Google Shape;497;p1"/>
            <p:cNvSpPr/>
            <p:nvPr/>
          </p:nvSpPr>
          <p:spPr>
            <a:xfrm>
              <a:off x="4570842"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 name="Google Shape;498;p1"/>
            <p:cNvSpPr/>
            <p:nvPr/>
          </p:nvSpPr>
          <p:spPr>
            <a:xfrm>
              <a:off x="4639218"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9" name="Google Shape;499;p1"/>
            <p:cNvSpPr/>
            <p:nvPr/>
          </p:nvSpPr>
          <p:spPr>
            <a:xfrm>
              <a:off x="4639218"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 name="Google Shape;500;p1"/>
            <p:cNvSpPr/>
            <p:nvPr/>
          </p:nvSpPr>
          <p:spPr>
            <a:xfrm>
              <a:off x="4951746"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 name="Google Shape;501;p1"/>
            <p:cNvSpPr/>
            <p:nvPr/>
          </p:nvSpPr>
          <p:spPr>
            <a:xfrm>
              <a:off x="5020122"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2" name="Google Shape;502;p1"/>
            <p:cNvSpPr/>
            <p:nvPr/>
          </p:nvSpPr>
          <p:spPr>
            <a:xfrm>
              <a:off x="5020122"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3" name="Google Shape;503;p1"/>
            <p:cNvSpPr/>
            <p:nvPr/>
          </p:nvSpPr>
          <p:spPr>
            <a:xfrm>
              <a:off x="5332649"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4" name="Google Shape;504;p1"/>
            <p:cNvSpPr/>
            <p:nvPr/>
          </p:nvSpPr>
          <p:spPr>
            <a:xfrm>
              <a:off x="5401025"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 name="Google Shape;505;p1"/>
            <p:cNvSpPr/>
            <p:nvPr/>
          </p:nvSpPr>
          <p:spPr>
            <a:xfrm>
              <a:off x="5401025"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 name="Google Shape;506;p1"/>
            <p:cNvSpPr/>
            <p:nvPr/>
          </p:nvSpPr>
          <p:spPr>
            <a:xfrm>
              <a:off x="5713553"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 name="Google Shape;507;p1"/>
            <p:cNvSpPr/>
            <p:nvPr/>
          </p:nvSpPr>
          <p:spPr>
            <a:xfrm>
              <a:off x="5781929"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 name="Google Shape;508;p1"/>
            <p:cNvSpPr/>
            <p:nvPr/>
          </p:nvSpPr>
          <p:spPr>
            <a:xfrm>
              <a:off x="5781929"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 name="Google Shape;509;p1"/>
            <p:cNvSpPr/>
            <p:nvPr/>
          </p:nvSpPr>
          <p:spPr>
            <a:xfrm>
              <a:off x="6094456"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 name="Google Shape;510;p1"/>
            <p:cNvSpPr/>
            <p:nvPr/>
          </p:nvSpPr>
          <p:spPr>
            <a:xfrm>
              <a:off x="6162832"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 name="Google Shape;511;p1"/>
            <p:cNvSpPr/>
            <p:nvPr/>
          </p:nvSpPr>
          <p:spPr>
            <a:xfrm>
              <a:off x="6162832"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2" name="Google Shape;512;p1"/>
            <p:cNvSpPr/>
            <p:nvPr/>
          </p:nvSpPr>
          <p:spPr>
            <a:xfrm>
              <a:off x="6475360"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3" name="Google Shape;513;p1"/>
            <p:cNvSpPr/>
            <p:nvPr/>
          </p:nvSpPr>
          <p:spPr>
            <a:xfrm>
              <a:off x="6543736"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4" name="Google Shape;514;p1"/>
            <p:cNvSpPr/>
            <p:nvPr/>
          </p:nvSpPr>
          <p:spPr>
            <a:xfrm>
              <a:off x="6543736"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5" name="Google Shape;515;p1"/>
            <p:cNvSpPr/>
            <p:nvPr/>
          </p:nvSpPr>
          <p:spPr>
            <a:xfrm>
              <a:off x="6856263"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6" name="Google Shape;516;p1"/>
            <p:cNvSpPr/>
            <p:nvPr/>
          </p:nvSpPr>
          <p:spPr>
            <a:xfrm>
              <a:off x="6924639"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7" name="Google Shape;517;p1"/>
            <p:cNvSpPr/>
            <p:nvPr/>
          </p:nvSpPr>
          <p:spPr>
            <a:xfrm>
              <a:off x="6924639"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8" name="Google Shape;518;p1"/>
            <p:cNvSpPr/>
            <p:nvPr/>
          </p:nvSpPr>
          <p:spPr>
            <a:xfrm>
              <a:off x="7237167"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9" name="Google Shape;519;p1"/>
            <p:cNvSpPr/>
            <p:nvPr/>
          </p:nvSpPr>
          <p:spPr>
            <a:xfrm>
              <a:off x="7305543"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 name="Google Shape;520;p1"/>
            <p:cNvSpPr/>
            <p:nvPr/>
          </p:nvSpPr>
          <p:spPr>
            <a:xfrm>
              <a:off x="7305543"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 name="Google Shape;521;p1"/>
            <p:cNvSpPr/>
            <p:nvPr/>
          </p:nvSpPr>
          <p:spPr>
            <a:xfrm>
              <a:off x="7618070"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 name="Google Shape;522;p1"/>
            <p:cNvSpPr/>
            <p:nvPr/>
          </p:nvSpPr>
          <p:spPr>
            <a:xfrm>
              <a:off x="7686446"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 name="Google Shape;523;p1"/>
            <p:cNvSpPr/>
            <p:nvPr/>
          </p:nvSpPr>
          <p:spPr>
            <a:xfrm>
              <a:off x="7686446"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 name="Google Shape;524;p1"/>
            <p:cNvSpPr/>
            <p:nvPr/>
          </p:nvSpPr>
          <p:spPr>
            <a:xfrm>
              <a:off x="7998974"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 name="Google Shape;525;p1"/>
            <p:cNvSpPr/>
            <p:nvPr/>
          </p:nvSpPr>
          <p:spPr>
            <a:xfrm>
              <a:off x="8067350"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 name="Google Shape;526;p1"/>
            <p:cNvSpPr/>
            <p:nvPr/>
          </p:nvSpPr>
          <p:spPr>
            <a:xfrm>
              <a:off x="8067350"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 name="Google Shape;527;p1"/>
            <p:cNvSpPr/>
            <p:nvPr/>
          </p:nvSpPr>
          <p:spPr>
            <a:xfrm>
              <a:off x="8379877"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 name="Google Shape;528;p1"/>
            <p:cNvSpPr/>
            <p:nvPr/>
          </p:nvSpPr>
          <p:spPr>
            <a:xfrm>
              <a:off x="8448253"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 name="Google Shape;529;p1"/>
            <p:cNvSpPr/>
            <p:nvPr/>
          </p:nvSpPr>
          <p:spPr>
            <a:xfrm>
              <a:off x="8448253"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 name="Google Shape;530;p1"/>
            <p:cNvSpPr/>
            <p:nvPr/>
          </p:nvSpPr>
          <p:spPr>
            <a:xfrm>
              <a:off x="8760781"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 name="Google Shape;531;p1"/>
            <p:cNvSpPr/>
            <p:nvPr/>
          </p:nvSpPr>
          <p:spPr>
            <a:xfrm>
              <a:off x="8829157"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 name="Google Shape;532;p1"/>
            <p:cNvSpPr/>
            <p:nvPr/>
          </p:nvSpPr>
          <p:spPr>
            <a:xfrm>
              <a:off x="8829157"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 name="Google Shape;533;p1"/>
            <p:cNvSpPr/>
            <p:nvPr/>
          </p:nvSpPr>
          <p:spPr>
            <a:xfrm>
              <a:off x="9141684"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 name="Google Shape;534;p1"/>
            <p:cNvSpPr/>
            <p:nvPr/>
          </p:nvSpPr>
          <p:spPr>
            <a:xfrm>
              <a:off x="9210060"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 name="Google Shape;535;p1"/>
            <p:cNvSpPr/>
            <p:nvPr/>
          </p:nvSpPr>
          <p:spPr>
            <a:xfrm>
              <a:off x="9210060"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6" name="Google Shape;536;p1"/>
            <p:cNvSpPr/>
            <p:nvPr/>
          </p:nvSpPr>
          <p:spPr>
            <a:xfrm>
              <a:off x="0"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7" name="Google Shape;537;p1"/>
            <p:cNvSpPr/>
            <p:nvPr/>
          </p:nvSpPr>
          <p:spPr>
            <a:xfrm>
              <a:off x="68376"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8" name="Google Shape;538;p1"/>
            <p:cNvSpPr/>
            <p:nvPr/>
          </p:nvSpPr>
          <p:spPr>
            <a:xfrm>
              <a:off x="68376"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9" name="Google Shape;539;p1"/>
            <p:cNvSpPr/>
            <p:nvPr/>
          </p:nvSpPr>
          <p:spPr>
            <a:xfrm>
              <a:off x="380904"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0" name="Google Shape;540;p1"/>
            <p:cNvSpPr/>
            <p:nvPr/>
          </p:nvSpPr>
          <p:spPr>
            <a:xfrm>
              <a:off x="449280"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1" name="Google Shape;541;p1"/>
            <p:cNvSpPr/>
            <p:nvPr/>
          </p:nvSpPr>
          <p:spPr>
            <a:xfrm>
              <a:off x="449280"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2" name="Google Shape;542;p1"/>
            <p:cNvSpPr/>
            <p:nvPr/>
          </p:nvSpPr>
          <p:spPr>
            <a:xfrm>
              <a:off x="761807"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3" name="Google Shape;543;p1"/>
            <p:cNvSpPr/>
            <p:nvPr/>
          </p:nvSpPr>
          <p:spPr>
            <a:xfrm>
              <a:off x="830183"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4" name="Google Shape;544;p1"/>
            <p:cNvSpPr/>
            <p:nvPr/>
          </p:nvSpPr>
          <p:spPr>
            <a:xfrm>
              <a:off x="830183"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 name="Google Shape;545;p1"/>
            <p:cNvSpPr/>
            <p:nvPr/>
          </p:nvSpPr>
          <p:spPr>
            <a:xfrm>
              <a:off x="1142711"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6" name="Google Shape;546;p1"/>
            <p:cNvSpPr/>
            <p:nvPr/>
          </p:nvSpPr>
          <p:spPr>
            <a:xfrm>
              <a:off x="1211087"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7" name="Google Shape;547;p1"/>
            <p:cNvSpPr/>
            <p:nvPr/>
          </p:nvSpPr>
          <p:spPr>
            <a:xfrm>
              <a:off x="1211087"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8" name="Google Shape;548;p1"/>
            <p:cNvSpPr/>
            <p:nvPr/>
          </p:nvSpPr>
          <p:spPr>
            <a:xfrm>
              <a:off x="1523614"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9" name="Google Shape;549;p1"/>
            <p:cNvSpPr/>
            <p:nvPr/>
          </p:nvSpPr>
          <p:spPr>
            <a:xfrm>
              <a:off x="1591990"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0" name="Google Shape;550;p1"/>
            <p:cNvSpPr/>
            <p:nvPr/>
          </p:nvSpPr>
          <p:spPr>
            <a:xfrm>
              <a:off x="1591990"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 name="Google Shape;551;p1"/>
            <p:cNvSpPr/>
            <p:nvPr/>
          </p:nvSpPr>
          <p:spPr>
            <a:xfrm>
              <a:off x="1904518"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 name="Google Shape;552;p1"/>
            <p:cNvSpPr/>
            <p:nvPr/>
          </p:nvSpPr>
          <p:spPr>
            <a:xfrm>
              <a:off x="1972894"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 name="Google Shape;553;p1"/>
            <p:cNvSpPr/>
            <p:nvPr/>
          </p:nvSpPr>
          <p:spPr>
            <a:xfrm>
              <a:off x="1972894"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 name="Google Shape;554;p1"/>
            <p:cNvSpPr/>
            <p:nvPr/>
          </p:nvSpPr>
          <p:spPr>
            <a:xfrm>
              <a:off x="2285421"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 name="Google Shape;555;p1"/>
            <p:cNvSpPr/>
            <p:nvPr/>
          </p:nvSpPr>
          <p:spPr>
            <a:xfrm>
              <a:off x="2353797"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 name="Google Shape;556;p1"/>
            <p:cNvSpPr/>
            <p:nvPr/>
          </p:nvSpPr>
          <p:spPr>
            <a:xfrm>
              <a:off x="2353797"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 name="Google Shape;557;p1"/>
            <p:cNvSpPr/>
            <p:nvPr/>
          </p:nvSpPr>
          <p:spPr>
            <a:xfrm>
              <a:off x="2666325"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 name="Google Shape;558;p1"/>
            <p:cNvSpPr/>
            <p:nvPr/>
          </p:nvSpPr>
          <p:spPr>
            <a:xfrm>
              <a:off x="2734701"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 name="Google Shape;559;p1"/>
            <p:cNvSpPr/>
            <p:nvPr/>
          </p:nvSpPr>
          <p:spPr>
            <a:xfrm>
              <a:off x="2734701"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 name="Google Shape;560;p1"/>
            <p:cNvSpPr/>
            <p:nvPr/>
          </p:nvSpPr>
          <p:spPr>
            <a:xfrm>
              <a:off x="3047228"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 name="Google Shape;561;p1"/>
            <p:cNvSpPr/>
            <p:nvPr/>
          </p:nvSpPr>
          <p:spPr>
            <a:xfrm>
              <a:off x="3115604"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 name="Google Shape;562;p1"/>
            <p:cNvSpPr/>
            <p:nvPr/>
          </p:nvSpPr>
          <p:spPr>
            <a:xfrm>
              <a:off x="3115604"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 name="Google Shape;563;p1"/>
            <p:cNvSpPr/>
            <p:nvPr/>
          </p:nvSpPr>
          <p:spPr>
            <a:xfrm>
              <a:off x="3428132"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 name="Google Shape;564;p1"/>
            <p:cNvSpPr/>
            <p:nvPr/>
          </p:nvSpPr>
          <p:spPr>
            <a:xfrm>
              <a:off x="3496508"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 name="Google Shape;565;p1"/>
            <p:cNvSpPr/>
            <p:nvPr/>
          </p:nvSpPr>
          <p:spPr>
            <a:xfrm>
              <a:off x="3496508"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 name="Google Shape;566;p1"/>
            <p:cNvSpPr/>
            <p:nvPr/>
          </p:nvSpPr>
          <p:spPr>
            <a:xfrm>
              <a:off x="3809035"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 name="Google Shape;567;p1"/>
            <p:cNvSpPr/>
            <p:nvPr/>
          </p:nvSpPr>
          <p:spPr>
            <a:xfrm>
              <a:off x="3877411"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 name="Google Shape;568;p1"/>
            <p:cNvSpPr/>
            <p:nvPr/>
          </p:nvSpPr>
          <p:spPr>
            <a:xfrm>
              <a:off x="3877411"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 name="Google Shape;569;p1"/>
            <p:cNvSpPr/>
            <p:nvPr/>
          </p:nvSpPr>
          <p:spPr>
            <a:xfrm>
              <a:off x="4189939"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0" name="Google Shape;570;p1"/>
            <p:cNvSpPr/>
            <p:nvPr/>
          </p:nvSpPr>
          <p:spPr>
            <a:xfrm>
              <a:off x="4258315"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 name="Google Shape;571;p1"/>
            <p:cNvSpPr/>
            <p:nvPr/>
          </p:nvSpPr>
          <p:spPr>
            <a:xfrm>
              <a:off x="4258315"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 name="Google Shape;572;p1"/>
            <p:cNvSpPr/>
            <p:nvPr/>
          </p:nvSpPr>
          <p:spPr>
            <a:xfrm>
              <a:off x="4570842"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 name="Google Shape;573;p1"/>
            <p:cNvSpPr/>
            <p:nvPr/>
          </p:nvSpPr>
          <p:spPr>
            <a:xfrm>
              <a:off x="4639218"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 name="Google Shape;574;p1"/>
            <p:cNvSpPr/>
            <p:nvPr/>
          </p:nvSpPr>
          <p:spPr>
            <a:xfrm>
              <a:off x="4639218"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 name="Google Shape;575;p1"/>
            <p:cNvSpPr/>
            <p:nvPr/>
          </p:nvSpPr>
          <p:spPr>
            <a:xfrm>
              <a:off x="4951746"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 name="Google Shape;576;p1"/>
            <p:cNvSpPr/>
            <p:nvPr/>
          </p:nvSpPr>
          <p:spPr>
            <a:xfrm>
              <a:off x="5020122"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 name="Google Shape;577;p1"/>
            <p:cNvSpPr/>
            <p:nvPr/>
          </p:nvSpPr>
          <p:spPr>
            <a:xfrm>
              <a:off x="5020122"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 name="Google Shape;578;p1"/>
            <p:cNvSpPr/>
            <p:nvPr/>
          </p:nvSpPr>
          <p:spPr>
            <a:xfrm>
              <a:off x="5332649"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 name="Google Shape;579;p1"/>
            <p:cNvSpPr/>
            <p:nvPr/>
          </p:nvSpPr>
          <p:spPr>
            <a:xfrm>
              <a:off x="5401025"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 name="Google Shape;580;p1"/>
            <p:cNvSpPr/>
            <p:nvPr/>
          </p:nvSpPr>
          <p:spPr>
            <a:xfrm>
              <a:off x="5401025"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 name="Google Shape;581;p1"/>
            <p:cNvSpPr/>
            <p:nvPr/>
          </p:nvSpPr>
          <p:spPr>
            <a:xfrm>
              <a:off x="5713553"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 name="Google Shape;582;p1"/>
            <p:cNvSpPr/>
            <p:nvPr/>
          </p:nvSpPr>
          <p:spPr>
            <a:xfrm>
              <a:off x="5781929"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 name="Google Shape;583;p1"/>
            <p:cNvSpPr/>
            <p:nvPr/>
          </p:nvSpPr>
          <p:spPr>
            <a:xfrm>
              <a:off x="5781929"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 name="Google Shape;584;p1"/>
            <p:cNvSpPr/>
            <p:nvPr/>
          </p:nvSpPr>
          <p:spPr>
            <a:xfrm>
              <a:off x="6094456"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 name="Google Shape;585;p1"/>
            <p:cNvSpPr/>
            <p:nvPr/>
          </p:nvSpPr>
          <p:spPr>
            <a:xfrm>
              <a:off x="6162832"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 name="Google Shape;586;p1"/>
            <p:cNvSpPr/>
            <p:nvPr/>
          </p:nvSpPr>
          <p:spPr>
            <a:xfrm>
              <a:off x="6162832"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 name="Google Shape;587;p1"/>
            <p:cNvSpPr/>
            <p:nvPr/>
          </p:nvSpPr>
          <p:spPr>
            <a:xfrm>
              <a:off x="6475360"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 name="Google Shape;588;p1"/>
            <p:cNvSpPr/>
            <p:nvPr/>
          </p:nvSpPr>
          <p:spPr>
            <a:xfrm>
              <a:off x="6543736"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 name="Google Shape;589;p1"/>
            <p:cNvSpPr/>
            <p:nvPr/>
          </p:nvSpPr>
          <p:spPr>
            <a:xfrm>
              <a:off x="6543736"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 name="Google Shape;590;p1"/>
            <p:cNvSpPr/>
            <p:nvPr/>
          </p:nvSpPr>
          <p:spPr>
            <a:xfrm>
              <a:off x="6856263"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 name="Google Shape;591;p1"/>
            <p:cNvSpPr/>
            <p:nvPr/>
          </p:nvSpPr>
          <p:spPr>
            <a:xfrm>
              <a:off x="6924639"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 name="Google Shape;592;p1"/>
            <p:cNvSpPr/>
            <p:nvPr/>
          </p:nvSpPr>
          <p:spPr>
            <a:xfrm>
              <a:off x="6924639"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 name="Google Shape;593;p1"/>
            <p:cNvSpPr/>
            <p:nvPr/>
          </p:nvSpPr>
          <p:spPr>
            <a:xfrm>
              <a:off x="7237167"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 name="Google Shape;594;p1"/>
            <p:cNvSpPr/>
            <p:nvPr/>
          </p:nvSpPr>
          <p:spPr>
            <a:xfrm>
              <a:off x="7305543"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 name="Google Shape;595;p1"/>
            <p:cNvSpPr/>
            <p:nvPr/>
          </p:nvSpPr>
          <p:spPr>
            <a:xfrm>
              <a:off x="7305543"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 name="Google Shape;596;p1"/>
            <p:cNvSpPr/>
            <p:nvPr/>
          </p:nvSpPr>
          <p:spPr>
            <a:xfrm>
              <a:off x="7618070"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 name="Google Shape;597;p1"/>
            <p:cNvSpPr/>
            <p:nvPr/>
          </p:nvSpPr>
          <p:spPr>
            <a:xfrm>
              <a:off x="7686446"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 name="Google Shape;598;p1"/>
            <p:cNvSpPr/>
            <p:nvPr/>
          </p:nvSpPr>
          <p:spPr>
            <a:xfrm>
              <a:off x="7686446"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 name="Google Shape;599;p1"/>
            <p:cNvSpPr/>
            <p:nvPr/>
          </p:nvSpPr>
          <p:spPr>
            <a:xfrm>
              <a:off x="7998974"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 name="Google Shape;600;p1"/>
            <p:cNvSpPr/>
            <p:nvPr/>
          </p:nvSpPr>
          <p:spPr>
            <a:xfrm>
              <a:off x="8067350"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 name="Google Shape;601;p1"/>
            <p:cNvSpPr/>
            <p:nvPr/>
          </p:nvSpPr>
          <p:spPr>
            <a:xfrm>
              <a:off x="8067350"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 name="Google Shape;602;p1"/>
            <p:cNvSpPr/>
            <p:nvPr/>
          </p:nvSpPr>
          <p:spPr>
            <a:xfrm>
              <a:off x="8379877"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 name="Google Shape;603;p1"/>
            <p:cNvSpPr/>
            <p:nvPr/>
          </p:nvSpPr>
          <p:spPr>
            <a:xfrm>
              <a:off x="8448253"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 name="Google Shape;604;p1"/>
            <p:cNvSpPr/>
            <p:nvPr/>
          </p:nvSpPr>
          <p:spPr>
            <a:xfrm>
              <a:off x="8448253"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 name="Google Shape;605;p1"/>
            <p:cNvSpPr/>
            <p:nvPr/>
          </p:nvSpPr>
          <p:spPr>
            <a:xfrm>
              <a:off x="8760781"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 name="Google Shape;606;p1"/>
            <p:cNvSpPr/>
            <p:nvPr/>
          </p:nvSpPr>
          <p:spPr>
            <a:xfrm>
              <a:off x="8829157"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 name="Google Shape;607;p1"/>
            <p:cNvSpPr/>
            <p:nvPr/>
          </p:nvSpPr>
          <p:spPr>
            <a:xfrm>
              <a:off x="8829157"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8" name="Google Shape;608;p1"/>
            <p:cNvSpPr/>
            <p:nvPr/>
          </p:nvSpPr>
          <p:spPr>
            <a:xfrm>
              <a:off x="9141684"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 name="Google Shape;609;p1"/>
            <p:cNvSpPr/>
            <p:nvPr/>
          </p:nvSpPr>
          <p:spPr>
            <a:xfrm>
              <a:off x="9210060"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 name="Google Shape;610;p1"/>
            <p:cNvSpPr/>
            <p:nvPr/>
          </p:nvSpPr>
          <p:spPr>
            <a:xfrm>
              <a:off x="9210060"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 name="Google Shape;611;p1"/>
            <p:cNvSpPr/>
            <p:nvPr/>
          </p:nvSpPr>
          <p:spPr>
            <a:xfrm>
              <a:off x="0"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2" name="Google Shape;612;p1"/>
            <p:cNvSpPr/>
            <p:nvPr/>
          </p:nvSpPr>
          <p:spPr>
            <a:xfrm>
              <a:off x="68376"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 name="Google Shape;613;p1"/>
            <p:cNvSpPr/>
            <p:nvPr/>
          </p:nvSpPr>
          <p:spPr>
            <a:xfrm>
              <a:off x="68376"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 name="Google Shape;614;p1"/>
            <p:cNvSpPr/>
            <p:nvPr/>
          </p:nvSpPr>
          <p:spPr>
            <a:xfrm>
              <a:off x="380904"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 name="Google Shape;615;p1"/>
            <p:cNvSpPr/>
            <p:nvPr/>
          </p:nvSpPr>
          <p:spPr>
            <a:xfrm>
              <a:off x="449280"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 name="Google Shape;616;p1"/>
            <p:cNvSpPr/>
            <p:nvPr/>
          </p:nvSpPr>
          <p:spPr>
            <a:xfrm>
              <a:off x="449280"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 name="Google Shape;617;p1"/>
            <p:cNvSpPr/>
            <p:nvPr/>
          </p:nvSpPr>
          <p:spPr>
            <a:xfrm>
              <a:off x="761807"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 name="Google Shape;618;p1"/>
            <p:cNvSpPr/>
            <p:nvPr/>
          </p:nvSpPr>
          <p:spPr>
            <a:xfrm>
              <a:off x="830183"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 name="Google Shape;619;p1"/>
            <p:cNvSpPr/>
            <p:nvPr/>
          </p:nvSpPr>
          <p:spPr>
            <a:xfrm>
              <a:off x="830183"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 name="Google Shape;620;p1"/>
            <p:cNvSpPr/>
            <p:nvPr/>
          </p:nvSpPr>
          <p:spPr>
            <a:xfrm>
              <a:off x="1142711"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 name="Google Shape;621;p1"/>
            <p:cNvSpPr/>
            <p:nvPr/>
          </p:nvSpPr>
          <p:spPr>
            <a:xfrm>
              <a:off x="1211087"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 name="Google Shape;622;p1"/>
            <p:cNvSpPr/>
            <p:nvPr/>
          </p:nvSpPr>
          <p:spPr>
            <a:xfrm>
              <a:off x="1211087"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 name="Google Shape;623;p1"/>
            <p:cNvSpPr/>
            <p:nvPr/>
          </p:nvSpPr>
          <p:spPr>
            <a:xfrm>
              <a:off x="1523614"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 name="Google Shape;624;p1"/>
            <p:cNvSpPr/>
            <p:nvPr/>
          </p:nvSpPr>
          <p:spPr>
            <a:xfrm>
              <a:off x="1591990"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 name="Google Shape;625;p1"/>
            <p:cNvSpPr/>
            <p:nvPr/>
          </p:nvSpPr>
          <p:spPr>
            <a:xfrm>
              <a:off x="1591990"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 name="Google Shape;626;p1"/>
            <p:cNvSpPr/>
            <p:nvPr/>
          </p:nvSpPr>
          <p:spPr>
            <a:xfrm>
              <a:off x="1904518"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 name="Google Shape;627;p1"/>
            <p:cNvSpPr/>
            <p:nvPr/>
          </p:nvSpPr>
          <p:spPr>
            <a:xfrm>
              <a:off x="1972894"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 name="Google Shape;628;p1"/>
            <p:cNvSpPr/>
            <p:nvPr/>
          </p:nvSpPr>
          <p:spPr>
            <a:xfrm>
              <a:off x="1972894"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 name="Google Shape;629;p1"/>
            <p:cNvSpPr/>
            <p:nvPr/>
          </p:nvSpPr>
          <p:spPr>
            <a:xfrm>
              <a:off x="2285421"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 name="Google Shape;630;p1"/>
            <p:cNvSpPr/>
            <p:nvPr/>
          </p:nvSpPr>
          <p:spPr>
            <a:xfrm>
              <a:off x="2353797"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 name="Google Shape;631;p1"/>
            <p:cNvSpPr/>
            <p:nvPr/>
          </p:nvSpPr>
          <p:spPr>
            <a:xfrm>
              <a:off x="2353797"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 name="Google Shape;632;p1"/>
            <p:cNvSpPr/>
            <p:nvPr/>
          </p:nvSpPr>
          <p:spPr>
            <a:xfrm>
              <a:off x="2666325"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 name="Google Shape;633;p1"/>
            <p:cNvSpPr/>
            <p:nvPr/>
          </p:nvSpPr>
          <p:spPr>
            <a:xfrm>
              <a:off x="2734701"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 name="Google Shape;634;p1"/>
            <p:cNvSpPr/>
            <p:nvPr/>
          </p:nvSpPr>
          <p:spPr>
            <a:xfrm>
              <a:off x="2734701"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 name="Google Shape;635;p1"/>
            <p:cNvSpPr/>
            <p:nvPr/>
          </p:nvSpPr>
          <p:spPr>
            <a:xfrm>
              <a:off x="3047228"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 name="Google Shape;636;p1"/>
            <p:cNvSpPr/>
            <p:nvPr/>
          </p:nvSpPr>
          <p:spPr>
            <a:xfrm>
              <a:off x="3115604"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 name="Google Shape;637;p1"/>
            <p:cNvSpPr/>
            <p:nvPr/>
          </p:nvSpPr>
          <p:spPr>
            <a:xfrm>
              <a:off x="3115604"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 name="Google Shape;638;p1"/>
            <p:cNvSpPr/>
            <p:nvPr/>
          </p:nvSpPr>
          <p:spPr>
            <a:xfrm>
              <a:off x="3428132"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 name="Google Shape;639;p1"/>
            <p:cNvSpPr/>
            <p:nvPr/>
          </p:nvSpPr>
          <p:spPr>
            <a:xfrm>
              <a:off x="3496508"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 name="Google Shape;640;p1"/>
            <p:cNvSpPr/>
            <p:nvPr/>
          </p:nvSpPr>
          <p:spPr>
            <a:xfrm>
              <a:off x="3496508"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 name="Google Shape;641;p1"/>
            <p:cNvSpPr/>
            <p:nvPr/>
          </p:nvSpPr>
          <p:spPr>
            <a:xfrm>
              <a:off x="3809035"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 name="Google Shape;642;p1"/>
            <p:cNvSpPr/>
            <p:nvPr/>
          </p:nvSpPr>
          <p:spPr>
            <a:xfrm>
              <a:off x="3877411"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 name="Google Shape;643;p1"/>
            <p:cNvSpPr/>
            <p:nvPr/>
          </p:nvSpPr>
          <p:spPr>
            <a:xfrm>
              <a:off x="3877411"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 name="Google Shape;644;p1"/>
            <p:cNvSpPr/>
            <p:nvPr/>
          </p:nvSpPr>
          <p:spPr>
            <a:xfrm>
              <a:off x="4189939"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 name="Google Shape;645;p1"/>
            <p:cNvSpPr/>
            <p:nvPr/>
          </p:nvSpPr>
          <p:spPr>
            <a:xfrm>
              <a:off x="4258315"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 name="Google Shape;646;p1"/>
            <p:cNvSpPr/>
            <p:nvPr/>
          </p:nvSpPr>
          <p:spPr>
            <a:xfrm>
              <a:off x="4258315"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 name="Google Shape;647;p1"/>
            <p:cNvSpPr/>
            <p:nvPr/>
          </p:nvSpPr>
          <p:spPr>
            <a:xfrm>
              <a:off x="4570842"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 name="Google Shape;648;p1"/>
            <p:cNvSpPr/>
            <p:nvPr/>
          </p:nvSpPr>
          <p:spPr>
            <a:xfrm>
              <a:off x="4639218"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 name="Google Shape;649;p1"/>
            <p:cNvSpPr/>
            <p:nvPr/>
          </p:nvSpPr>
          <p:spPr>
            <a:xfrm>
              <a:off x="4639218"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 name="Google Shape;650;p1"/>
            <p:cNvSpPr/>
            <p:nvPr/>
          </p:nvSpPr>
          <p:spPr>
            <a:xfrm>
              <a:off x="4951746"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 name="Google Shape;651;p1"/>
            <p:cNvSpPr/>
            <p:nvPr/>
          </p:nvSpPr>
          <p:spPr>
            <a:xfrm>
              <a:off x="5020122"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 name="Google Shape;652;p1"/>
            <p:cNvSpPr/>
            <p:nvPr/>
          </p:nvSpPr>
          <p:spPr>
            <a:xfrm>
              <a:off x="5020122"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 name="Google Shape;653;p1"/>
            <p:cNvSpPr/>
            <p:nvPr/>
          </p:nvSpPr>
          <p:spPr>
            <a:xfrm>
              <a:off x="5332649"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 name="Google Shape;654;p1"/>
            <p:cNvSpPr/>
            <p:nvPr/>
          </p:nvSpPr>
          <p:spPr>
            <a:xfrm>
              <a:off x="5401025"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 name="Google Shape;655;p1"/>
            <p:cNvSpPr/>
            <p:nvPr/>
          </p:nvSpPr>
          <p:spPr>
            <a:xfrm>
              <a:off x="5401025"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 name="Google Shape;656;p1"/>
            <p:cNvSpPr/>
            <p:nvPr/>
          </p:nvSpPr>
          <p:spPr>
            <a:xfrm>
              <a:off x="5713553"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 name="Google Shape;657;p1"/>
            <p:cNvSpPr/>
            <p:nvPr/>
          </p:nvSpPr>
          <p:spPr>
            <a:xfrm>
              <a:off x="5781929"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 name="Google Shape;658;p1"/>
            <p:cNvSpPr/>
            <p:nvPr/>
          </p:nvSpPr>
          <p:spPr>
            <a:xfrm>
              <a:off x="5781929"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 name="Google Shape;659;p1"/>
            <p:cNvSpPr/>
            <p:nvPr/>
          </p:nvSpPr>
          <p:spPr>
            <a:xfrm>
              <a:off x="6094456"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 name="Google Shape;660;p1"/>
            <p:cNvSpPr/>
            <p:nvPr/>
          </p:nvSpPr>
          <p:spPr>
            <a:xfrm>
              <a:off x="6162832"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 name="Google Shape;661;p1"/>
            <p:cNvSpPr/>
            <p:nvPr/>
          </p:nvSpPr>
          <p:spPr>
            <a:xfrm>
              <a:off x="6162832"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 name="Google Shape;662;p1"/>
            <p:cNvSpPr/>
            <p:nvPr/>
          </p:nvSpPr>
          <p:spPr>
            <a:xfrm>
              <a:off x="6475360"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 name="Google Shape;663;p1"/>
            <p:cNvSpPr/>
            <p:nvPr/>
          </p:nvSpPr>
          <p:spPr>
            <a:xfrm>
              <a:off x="6543736"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4" name="Google Shape;664;p1"/>
            <p:cNvSpPr/>
            <p:nvPr/>
          </p:nvSpPr>
          <p:spPr>
            <a:xfrm>
              <a:off x="6543736"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5" name="Google Shape;665;p1"/>
            <p:cNvSpPr/>
            <p:nvPr/>
          </p:nvSpPr>
          <p:spPr>
            <a:xfrm>
              <a:off x="6856263"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 name="Google Shape;666;p1"/>
            <p:cNvSpPr/>
            <p:nvPr/>
          </p:nvSpPr>
          <p:spPr>
            <a:xfrm>
              <a:off x="6924639"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 name="Google Shape;667;p1"/>
            <p:cNvSpPr/>
            <p:nvPr/>
          </p:nvSpPr>
          <p:spPr>
            <a:xfrm>
              <a:off x="6924639"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 name="Google Shape;668;p1"/>
            <p:cNvSpPr/>
            <p:nvPr/>
          </p:nvSpPr>
          <p:spPr>
            <a:xfrm>
              <a:off x="7237167"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 name="Google Shape;669;p1"/>
            <p:cNvSpPr/>
            <p:nvPr/>
          </p:nvSpPr>
          <p:spPr>
            <a:xfrm>
              <a:off x="7305543"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0" name="Google Shape;670;p1"/>
            <p:cNvSpPr/>
            <p:nvPr/>
          </p:nvSpPr>
          <p:spPr>
            <a:xfrm>
              <a:off x="7305543"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1" name="Google Shape;671;p1"/>
            <p:cNvSpPr/>
            <p:nvPr/>
          </p:nvSpPr>
          <p:spPr>
            <a:xfrm>
              <a:off x="7618070"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2" name="Google Shape;672;p1"/>
            <p:cNvSpPr/>
            <p:nvPr/>
          </p:nvSpPr>
          <p:spPr>
            <a:xfrm>
              <a:off x="7686446"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3" name="Google Shape;673;p1"/>
            <p:cNvSpPr/>
            <p:nvPr/>
          </p:nvSpPr>
          <p:spPr>
            <a:xfrm>
              <a:off x="7686446"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4" name="Google Shape;674;p1"/>
            <p:cNvSpPr/>
            <p:nvPr/>
          </p:nvSpPr>
          <p:spPr>
            <a:xfrm>
              <a:off x="7998974"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5" name="Google Shape;675;p1"/>
            <p:cNvSpPr/>
            <p:nvPr/>
          </p:nvSpPr>
          <p:spPr>
            <a:xfrm>
              <a:off x="8067350"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6" name="Google Shape;676;p1"/>
            <p:cNvSpPr/>
            <p:nvPr/>
          </p:nvSpPr>
          <p:spPr>
            <a:xfrm>
              <a:off x="8067350"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7" name="Google Shape;677;p1"/>
            <p:cNvSpPr/>
            <p:nvPr/>
          </p:nvSpPr>
          <p:spPr>
            <a:xfrm>
              <a:off x="8379877"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8" name="Google Shape;678;p1"/>
            <p:cNvSpPr/>
            <p:nvPr/>
          </p:nvSpPr>
          <p:spPr>
            <a:xfrm>
              <a:off x="8448253"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9" name="Google Shape;679;p1"/>
            <p:cNvSpPr/>
            <p:nvPr/>
          </p:nvSpPr>
          <p:spPr>
            <a:xfrm>
              <a:off x="8448253"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0" name="Google Shape;680;p1"/>
            <p:cNvSpPr/>
            <p:nvPr/>
          </p:nvSpPr>
          <p:spPr>
            <a:xfrm>
              <a:off x="8760781"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 name="Google Shape;681;p1"/>
            <p:cNvSpPr/>
            <p:nvPr/>
          </p:nvSpPr>
          <p:spPr>
            <a:xfrm>
              <a:off x="8829157"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 name="Google Shape;682;p1"/>
            <p:cNvSpPr/>
            <p:nvPr/>
          </p:nvSpPr>
          <p:spPr>
            <a:xfrm>
              <a:off x="8829157"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 name="Google Shape;683;p1"/>
            <p:cNvSpPr/>
            <p:nvPr/>
          </p:nvSpPr>
          <p:spPr>
            <a:xfrm>
              <a:off x="9141684"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 name="Google Shape;684;p1"/>
            <p:cNvSpPr/>
            <p:nvPr/>
          </p:nvSpPr>
          <p:spPr>
            <a:xfrm>
              <a:off x="9210060"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 name="Google Shape;685;p1"/>
            <p:cNvSpPr/>
            <p:nvPr/>
          </p:nvSpPr>
          <p:spPr>
            <a:xfrm>
              <a:off x="9210060"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 name="Google Shape;686;p1"/>
            <p:cNvSpPr/>
            <p:nvPr/>
          </p:nvSpPr>
          <p:spPr>
            <a:xfrm>
              <a:off x="0"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 name="Google Shape;687;p1"/>
            <p:cNvSpPr/>
            <p:nvPr/>
          </p:nvSpPr>
          <p:spPr>
            <a:xfrm>
              <a:off x="68376"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 name="Google Shape;688;p1"/>
            <p:cNvSpPr/>
            <p:nvPr/>
          </p:nvSpPr>
          <p:spPr>
            <a:xfrm>
              <a:off x="68376"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9" name="Google Shape;689;p1"/>
            <p:cNvSpPr/>
            <p:nvPr/>
          </p:nvSpPr>
          <p:spPr>
            <a:xfrm>
              <a:off x="380904"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0" name="Google Shape;690;p1"/>
            <p:cNvSpPr/>
            <p:nvPr/>
          </p:nvSpPr>
          <p:spPr>
            <a:xfrm>
              <a:off x="449280"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1" name="Google Shape;691;p1"/>
            <p:cNvSpPr/>
            <p:nvPr/>
          </p:nvSpPr>
          <p:spPr>
            <a:xfrm>
              <a:off x="449280"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2" name="Google Shape;692;p1"/>
            <p:cNvSpPr/>
            <p:nvPr/>
          </p:nvSpPr>
          <p:spPr>
            <a:xfrm>
              <a:off x="761807"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3" name="Google Shape;693;p1"/>
            <p:cNvSpPr/>
            <p:nvPr/>
          </p:nvSpPr>
          <p:spPr>
            <a:xfrm>
              <a:off x="830183"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4" name="Google Shape;694;p1"/>
            <p:cNvSpPr/>
            <p:nvPr/>
          </p:nvSpPr>
          <p:spPr>
            <a:xfrm>
              <a:off x="830183"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5" name="Google Shape;695;p1"/>
            <p:cNvSpPr/>
            <p:nvPr/>
          </p:nvSpPr>
          <p:spPr>
            <a:xfrm>
              <a:off x="1142711"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6" name="Google Shape;696;p1"/>
            <p:cNvSpPr/>
            <p:nvPr/>
          </p:nvSpPr>
          <p:spPr>
            <a:xfrm>
              <a:off x="1211087"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7" name="Google Shape;697;p1"/>
            <p:cNvSpPr/>
            <p:nvPr/>
          </p:nvSpPr>
          <p:spPr>
            <a:xfrm>
              <a:off x="1211087"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 name="Google Shape;698;p1"/>
            <p:cNvSpPr/>
            <p:nvPr/>
          </p:nvSpPr>
          <p:spPr>
            <a:xfrm>
              <a:off x="1523614"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 name="Google Shape;699;p1"/>
            <p:cNvSpPr/>
            <p:nvPr/>
          </p:nvSpPr>
          <p:spPr>
            <a:xfrm>
              <a:off x="1591990"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 name="Google Shape;700;p1"/>
            <p:cNvSpPr/>
            <p:nvPr/>
          </p:nvSpPr>
          <p:spPr>
            <a:xfrm>
              <a:off x="1591990"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 name="Google Shape;701;p1"/>
            <p:cNvSpPr/>
            <p:nvPr/>
          </p:nvSpPr>
          <p:spPr>
            <a:xfrm>
              <a:off x="1904518"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 name="Google Shape;702;p1"/>
            <p:cNvSpPr/>
            <p:nvPr/>
          </p:nvSpPr>
          <p:spPr>
            <a:xfrm>
              <a:off x="1972894"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 name="Google Shape;703;p1"/>
            <p:cNvSpPr/>
            <p:nvPr/>
          </p:nvSpPr>
          <p:spPr>
            <a:xfrm>
              <a:off x="1972894"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 name="Google Shape;704;p1"/>
            <p:cNvSpPr/>
            <p:nvPr/>
          </p:nvSpPr>
          <p:spPr>
            <a:xfrm>
              <a:off x="2285421"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 name="Google Shape;705;p1"/>
            <p:cNvSpPr/>
            <p:nvPr/>
          </p:nvSpPr>
          <p:spPr>
            <a:xfrm>
              <a:off x="2353797"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6" name="Google Shape;706;p1"/>
            <p:cNvSpPr/>
            <p:nvPr/>
          </p:nvSpPr>
          <p:spPr>
            <a:xfrm>
              <a:off x="2353797"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7" name="Google Shape;707;p1"/>
            <p:cNvSpPr/>
            <p:nvPr/>
          </p:nvSpPr>
          <p:spPr>
            <a:xfrm>
              <a:off x="2666325"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8" name="Google Shape;708;p1"/>
            <p:cNvSpPr/>
            <p:nvPr/>
          </p:nvSpPr>
          <p:spPr>
            <a:xfrm>
              <a:off x="2734701"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9" name="Google Shape;709;p1"/>
            <p:cNvSpPr/>
            <p:nvPr/>
          </p:nvSpPr>
          <p:spPr>
            <a:xfrm>
              <a:off x="2734701"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0" name="Google Shape;710;p1"/>
            <p:cNvSpPr/>
            <p:nvPr/>
          </p:nvSpPr>
          <p:spPr>
            <a:xfrm>
              <a:off x="3047228"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1" name="Google Shape;711;p1"/>
            <p:cNvSpPr/>
            <p:nvPr/>
          </p:nvSpPr>
          <p:spPr>
            <a:xfrm>
              <a:off x="3115604"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2" name="Google Shape;712;p1"/>
            <p:cNvSpPr/>
            <p:nvPr/>
          </p:nvSpPr>
          <p:spPr>
            <a:xfrm>
              <a:off x="3115604"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3" name="Google Shape;713;p1"/>
            <p:cNvSpPr/>
            <p:nvPr/>
          </p:nvSpPr>
          <p:spPr>
            <a:xfrm>
              <a:off x="3428132"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4" name="Google Shape;714;p1"/>
            <p:cNvSpPr/>
            <p:nvPr/>
          </p:nvSpPr>
          <p:spPr>
            <a:xfrm>
              <a:off x="3496508"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5" name="Google Shape;715;p1"/>
            <p:cNvSpPr/>
            <p:nvPr/>
          </p:nvSpPr>
          <p:spPr>
            <a:xfrm>
              <a:off x="3496508"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6" name="Google Shape;716;p1"/>
            <p:cNvSpPr/>
            <p:nvPr/>
          </p:nvSpPr>
          <p:spPr>
            <a:xfrm>
              <a:off x="3809035"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7" name="Google Shape;717;p1"/>
            <p:cNvSpPr/>
            <p:nvPr/>
          </p:nvSpPr>
          <p:spPr>
            <a:xfrm>
              <a:off x="3877411"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8" name="Google Shape;718;p1"/>
            <p:cNvSpPr/>
            <p:nvPr/>
          </p:nvSpPr>
          <p:spPr>
            <a:xfrm>
              <a:off x="3877411"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9" name="Google Shape;719;p1"/>
            <p:cNvSpPr/>
            <p:nvPr/>
          </p:nvSpPr>
          <p:spPr>
            <a:xfrm>
              <a:off x="4189939"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0" name="Google Shape;720;p1"/>
            <p:cNvSpPr/>
            <p:nvPr/>
          </p:nvSpPr>
          <p:spPr>
            <a:xfrm>
              <a:off x="4258315"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1" name="Google Shape;721;p1"/>
            <p:cNvSpPr/>
            <p:nvPr/>
          </p:nvSpPr>
          <p:spPr>
            <a:xfrm>
              <a:off x="4258315"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2" name="Google Shape;722;p1"/>
            <p:cNvSpPr/>
            <p:nvPr/>
          </p:nvSpPr>
          <p:spPr>
            <a:xfrm>
              <a:off x="4570842"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3" name="Google Shape;723;p1"/>
            <p:cNvSpPr/>
            <p:nvPr/>
          </p:nvSpPr>
          <p:spPr>
            <a:xfrm>
              <a:off x="4639218"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4" name="Google Shape;724;p1"/>
            <p:cNvSpPr/>
            <p:nvPr/>
          </p:nvSpPr>
          <p:spPr>
            <a:xfrm>
              <a:off x="4639218"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5" name="Google Shape;725;p1"/>
            <p:cNvSpPr/>
            <p:nvPr/>
          </p:nvSpPr>
          <p:spPr>
            <a:xfrm>
              <a:off x="4951746"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6" name="Google Shape;726;p1"/>
            <p:cNvSpPr/>
            <p:nvPr/>
          </p:nvSpPr>
          <p:spPr>
            <a:xfrm>
              <a:off x="5020122"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7" name="Google Shape;727;p1"/>
            <p:cNvSpPr/>
            <p:nvPr/>
          </p:nvSpPr>
          <p:spPr>
            <a:xfrm>
              <a:off x="5020122"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8" name="Google Shape;728;p1"/>
            <p:cNvSpPr/>
            <p:nvPr/>
          </p:nvSpPr>
          <p:spPr>
            <a:xfrm>
              <a:off x="5332649"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9" name="Google Shape;729;p1"/>
            <p:cNvSpPr/>
            <p:nvPr/>
          </p:nvSpPr>
          <p:spPr>
            <a:xfrm>
              <a:off x="5401025"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0" name="Google Shape;730;p1"/>
            <p:cNvSpPr/>
            <p:nvPr/>
          </p:nvSpPr>
          <p:spPr>
            <a:xfrm>
              <a:off x="5401025"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1" name="Google Shape;731;p1"/>
            <p:cNvSpPr/>
            <p:nvPr/>
          </p:nvSpPr>
          <p:spPr>
            <a:xfrm>
              <a:off x="5713553"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2" name="Google Shape;732;p1"/>
            <p:cNvSpPr/>
            <p:nvPr/>
          </p:nvSpPr>
          <p:spPr>
            <a:xfrm>
              <a:off x="5781929"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3" name="Google Shape;733;p1"/>
            <p:cNvSpPr/>
            <p:nvPr/>
          </p:nvSpPr>
          <p:spPr>
            <a:xfrm>
              <a:off x="5781929"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4" name="Google Shape;734;p1"/>
            <p:cNvSpPr/>
            <p:nvPr/>
          </p:nvSpPr>
          <p:spPr>
            <a:xfrm>
              <a:off x="6094456"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5" name="Google Shape;735;p1"/>
            <p:cNvSpPr/>
            <p:nvPr/>
          </p:nvSpPr>
          <p:spPr>
            <a:xfrm>
              <a:off x="6162832"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6" name="Google Shape;736;p1"/>
            <p:cNvSpPr/>
            <p:nvPr/>
          </p:nvSpPr>
          <p:spPr>
            <a:xfrm>
              <a:off x="6162832"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7" name="Google Shape;737;p1"/>
            <p:cNvSpPr/>
            <p:nvPr/>
          </p:nvSpPr>
          <p:spPr>
            <a:xfrm>
              <a:off x="6475360"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8" name="Google Shape;738;p1"/>
            <p:cNvSpPr/>
            <p:nvPr/>
          </p:nvSpPr>
          <p:spPr>
            <a:xfrm>
              <a:off x="6543736"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9" name="Google Shape;739;p1"/>
            <p:cNvSpPr/>
            <p:nvPr/>
          </p:nvSpPr>
          <p:spPr>
            <a:xfrm>
              <a:off x="6543736"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0" name="Google Shape;740;p1"/>
            <p:cNvSpPr/>
            <p:nvPr/>
          </p:nvSpPr>
          <p:spPr>
            <a:xfrm>
              <a:off x="6856263"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1" name="Google Shape;741;p1"/>
            <p:cNvSpPr/>
            <p:nvPr/>
          </p:nvSpPr>
          <p:spPr>
            <a:xfrm>
              <a:off x="6924639"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2" name="Google Shape;742;p1"/>
            <p:cNvSpPr/>
            <p:nvPr/>
          </p:nvSpPr>
          <p:spPr>
            <a:xfrm>
              <a:off x="6924639"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3" name="Google Shape;743;p1"/>
            <p:cNvSpPr/>
            <p:nvPr/>
          </p:nvSpPr>
          <p:spPr>
            <a:xfrm>
              <a:off x="7237167"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4" name="Google Shape;744;p1"/>
            <p:cNvSpPr/>
            <p:nvPr/>
          </p:nvSpPr>
          <p:spPr>
            <a:xfrm>
              <a:off x="7305543"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5" name="Google Shape;745;p1"/>
            <p:cNvSpPr/>
            <p:nvPr/>
          </p:nvSpPr>
          <p:spPr>
            <a:xfrm>
              <a:off x="7305543"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6" name="Google Shape;746;p1"/>
            <p:cNvSpPr/>
            <p:nvPr/>
          </p:nvSpPr>
          <p:spPr>
            <a:xfrm>
              <a:off x="7618070"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7" name="Google Shape;747;p1"/>
            <p:cNvSpPr/>
            <p:nvPr/>
          </p:nvSpPr>
          <p:spPr>
            <a:xfrm>
              <a:off x="7686446"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8" name="Google Shape;748;p1"/>
            <p:cNvSpPr/>
            <p:nvPr/>
          </p:nvSpPr>
          <p:spPr>
            <a:xfrm>
              <a:off x="7686446"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9" name="Google Shape;749;p1"/>
            <p:cNvSpPr/>
            <p:nvPr/>
          </p:nvSpPr>
          <p:spPr>
            <a:xfrm>
              <a:off x="7998974"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0" name="Google Shape;750;p1"/>
            <p:cNvSpPr/>
            <p:nvPr/>
          </p:nvSpPr>
          <p:spPr>
            <a:xfrm>
              <a:off x="8067350"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1" name="Google Shape;751;p1"/>
            <p:cNvSpPr/>
            <p:nvPr/>
          </p:nvSpPr>
          <p:spPr>
            <a:xfrm>
              <a:off x="8067350"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2" name="Google Shape;752;p1"/>
            <p:cNvSpPr/>
            <p:nvPr/>
          </p:nvSpPr>
          <p:spPr>
            <a:xfrm>
              <a:off x="8379877"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3" name="Google Shape;753;p1"/>
            <p:cNvSpPr/>
            <p:nvPr/>
          </p:nvSpPr>
          <p:spPr>
            <a:xfrm>
              <a:off x="8448253"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4" name="Google Shape;754;p1"/>
            <p:cNvSpPr/>
            <p:nvPr/>
          </p:nvSpPr>
          <p:spPr>
            <a:xfrm>
              <a:off x="8448253"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5" name="Google Shape;755;p1"/>
            <p:cNvSpPr/>
            <p:nvPr/>
          </p:nvSpPr>
          <p:spPr>
            <a:xfrm>
              <a:off x="8760781"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6" name="Google Shape;756;p1"/>
            <p:cNvSpPr/>
            <p:nvPr/>
          </p:nvSpPr>
          <p:spPr>
            <a:xfrm>
              <a:off x="8829157"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7" name="Google Shape;757;p1"/>
            <p:cNvSpPr/>
            <p:nvPr/>
          </p:nvSpPr>
          <p:spPr>
            <a:xfrm>
              <a:off x="8829157"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8" name="Google Shape;758;p1"/>
            <p:cNvSpPr/>
            <p:nvPr/>
          </p:nvSpPr>
          <p:spPr>
            <a:xfrm>
              <a:off x="9141684"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9" name="Google Shape;759;p1"/>
            <p:cNvSpPr/>
            <p:nvPr/>
          </p:nvSpPr>
          <p:spPr>
            <a:xfrm>
              <a:off x="9210060"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0" name="Google Shape;760;p1"/>
            <p:cNvSpPr/>
            <p:nvPr/>
          </p:nvSpPr>
          <p:spPr>
            <a:xfrm>
              <a:off x="9210060"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1" name="Google Shape;761;p1"/>
            <p:cNvSpPr/>
            <p:nvPr/>
          </p:nvSpPr>
          <p:spPr>
            <a:xfrm>
              <a:off x="0"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2" name="Google Shape;762;p1"/>
            <p:cNvSpPr/>
            <p:nvPr/>
          </p:nvSpPr>
          <p:spPr>
            <a:xfrm>
              <a:off x="68376"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3" name="Google Shape;763;p1"/>
            <p:cNvSpPr/>
            <p:nvPr/>
          </p:nvSpPr>
          <p:spPr>
            <a:xfrm>
              <a:off x="68376"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4" name="Google Shape;764;p1"/>
            <p:cNvSpPr/>
            <p:nvPr/>
          </p:nvSpPr>
          <p:spPr>
            <a:xfrm>
              <a:off x="380904"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5" name="Google Shape;765;p1"/>
            <p:cNvSpPr/>
            <p:nvPr/>
          </p:nvSpPr>
          <p:spPr>
            <a:xfrm>
              <a:off x="449280"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6" name="Google Shape;766;p1"/>
            <p:cNvSpPr/>
            <p:nvPr/>
          </p:nvSpPr>
          <p:spPr>
            <a:xfrm>
              <a:off x="449280"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7" name="Google Shape;767;p1"/>
            <p:cNvSpPr/>
            <p:nvPr/>
          </p:nvSpPr>
          <p:spPr>
            <a:xfrm>
              <a:off x="761807"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8" name="Google Shape;768;p1"/>
            <p:cNvSpPr/>
            <p:nvPr/>
          </p:nvSpPr>
          <p:spPr>
            <a:xfrm>
              <a:off x="830183"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9" name="Google Shape;769;p1"/>
            <p:cNvSpPr/>
            <p:nvPr/>
          </p:nvSpPr>
          <p:spPr>
            <a:xfrm>
              <a:off x="830183"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0" name="Google Shape;770;p1"/>
            <p:cNvSpPr/>
            <p:nvPr/>
          </p:nvSpPr>
          <p:spPr>
            <a:xfrm>
              <a:off x="1142711"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1" name="Google Shape;771;p1"/>
            <p:cNvSpPr/>
            <p:nvPr/>
          </p:nvSpPr>
          <p:spPr>
            <a:xfrm>
              <a:off x="1211087"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2" name="Google Shape;772;p1"/>
            <p:cNvSpPr/>
            <p:nvPr/>
          </p:nvSpPr>
          <p:spPr>
            <a:xfrm>
              <a:off x="1211087"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3" name="Google Shape;773;p1"/>
            <p:cNvSpPr/>
            <p:nvPr/>
          </p:nvSpPr>
          <p:spPr>
            <a:xfrm>
              <a:off x="1523614"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4" name="Google Shape;774;p1"/>
            <p:cNvSpPr/>
            <p:nvPr/>
          </p:nvSpPr>
          <p:spPr>
            <a:xfrm>
              <a:off x="1591990"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5" name="Google Shape;775;p1"/>
            <p:cNvSpPr/>
            <p:nvPr/>
          </p:nvSpPr>
          <p:spPr>
            <a:xfrm>
              <a:off x="1591990"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6" name="Google Shape;776;p1"/>
            <p:cNvSpPr/>
            <p:nvPr/>
          </p:nvSpPr>
          <p:spPr>
            <a:xfrm>
              <a:off x="1904518"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7" name="Google Shape;777;p1"/>
            <p:cNvSpPr/>
            <p:nvPr/>
          </p:nvSpPr>
          <p:spPr>
            <a:xfrm>
              <a:off x="1972894"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8" name="Google Shape;778;p1"/>
            <p:cNvSpPr/>
            <p:nvPr/>
          </p:nvSpPr>
          <p:spPr>
            <a:xfrm>
              <a:off x="1972894"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9" name="Google Shape;779;p1"/>
            <p:cNvSpPr/>
            <p:nvPr/>
          </p:nvSpPr>
          <p:spPr>
            <a:xfrm>
              <a:off x="2285421"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0" name="Google Shape;780;p1"/>
            <p:cNvSpPr/>
            <p:nvPr/>
          </p:nvSpPr>
          <p:spPr>
            <a:xfrm>
              <a:off x="2353797"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1" name="Google Shape;781;p1"/>
            <p:cNvSpPr/>
            <p:nvPr/>
          </p:nvSpPr>
          <p:spPr>
            <a:xfrm>
              <a:off x="2353797"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2" name="Google Shape;782;p1"/>
            <p:cNvSpPr/>
            <p:nvPr/>
          </p:nvSpPr>
          <p:spPr>
            <a:xfrm>
              <a:off x="2666325"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3" name="Google Shape;783;p1"/>
            <p:cNvSpPr/>
            <p:nvPr/>
          </p:nvSpPr>
          <p:spPr>
            <a:xfrm>
              <a:off x="2734701"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4" name="Google Shape;784;p1"/>
            <p:cNvSpPr/>
            <p:nvPr/>
          </p:nvSpPr>
          <p:spPr>
            <a:xfrm>
              <a:off x="2734701"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5" name="Google Shape;785;p1"/>
            <p:cNvSpPr/>
            <p:nvPr/>
          </p:nvSpPr>
          <p:spPr>
            <a:xfrm>
              <a:off x="3047228"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6" name="Google Shape;786;p1"/>
            <p:cNvSpPr/>
            <p:nvPr/>
          </p:nvSpPr>
          <p:spPr>
            <a:xfrm>
              <a:off x="3115604"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7" name="Google Shape;787;p1"/>
            <p:cNvSpPr/>
            <p:nvPr/>
          </p:nvSpPr>
          <p:spPr>
            <a:xfrm>
              <a:off x="3115604"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8" name="Google Shape;788;p1"/>
            <p:cNvSpPr/>
            <p:nvPr/>
          </p:nvSpPr>
          <p:spPr>
            <a:xfrm>
              <a:off x="3428132"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9" name="Google Shape;789;p1"/>
            <p:cNvSpPr/>
            <p:nvPr/>
          </p:nvSpPr>
          <p:spPr>
            <a:xfrm>
              <a:off x="3496508"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0" name="Google Shape;790;p1"/>
            <p:cNvSpPr/>
            <p:nvPr/>
          </p:nvSpPr>
          <p:spPr>
            <a:xfrm>
              <a:off x="3496508"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1" name="Google Shape;791;p1"/>
            <p:cNvSpPr/>
            <p:nvPr/>
          </p:nvSpPr>
          <p:spPr>
            <a:xfrm>
              <a:off x="3809035"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2" name="Google Shape;792;p1"/>
            <p:cNvSpPr/>
            <p:nvPr/>
          </p:nvSpPr>
          <p:spPr>
            <a:xfrm>
              <a:off x="3877411"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3" name="Google Shape;793;p1"/>
            <p:cNvSpPr/>
            <p:nvPr/>
          </p:nvSpPr>
          <p:spPr>
            <a:xfrm>
              <a:off x="3877411"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4" name="Google Shape;794;p1"/>
            <p:cNvSpPr/>
            <p:nvPr/>
          </p:nvSpPr>
          <p:spPr>
            <a:xfrm>
              <a:off x="4189939"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5" name="Google Shape;795;p1"/>
            <p:cNvSpPr/>
            <p:nvPr/>
          </p:nvSpPr>
          <p:spPr>
            <a:xfrm>
              <a:off x="4258315"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6" name="Google Shape;796;p1"/>
            <p:cNvSpPr/>
            <p:nvPr/>
          </p:nvSpPr>
          <p:spPr>
            <a:xfrm>
              <a:off x="4258315"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7" name="Google Shape;797;p1"/>
            <p:cNvSpPr/>
            <p:nvPr/>
          </p:nvSpPr>
          <p:spPr>
            <a:xfrm>
              <a:off x="4570842"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8" name="Google Shape;798;p1"/>
            <p:cNvSpPr/>
            <p:nvPr/>
          </p:nvSpPr>
          <p:spPr>
            <a:xfrm>
              <a:off x="4639218"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9" name="Google Shape;799;p1"/>
            <p:cNvSpPr/>
            <p:nvPr/>
          </p:nvSpPr>
          <p:spPr>
            <a:xfrm>
              <a:off x="4639218"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0" name="Google Shape;800;p1"/>
            <p:cNvSpPr/>
            <p:nvPr/>
          </p:nvSpPr>
          <p:spPr>
            <a:xfrm>
              <a:off x="4951746"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1" name="Google Shape;801;p1"/>
            <p:cNvSpPr/>
            <p:nvPr/>
          </p:nvSpPr>
          <p:spPr>
            <a:xfrm>
              <a:off x="5020122"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2" name="Google Shape;802;p1"/>
            <p:cNvSpPr/>
            <p:nvPr/>
          </p:nvSpPr>
          <p:spPr>
            <a:xfrm>
              <a:off x="5020122"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3" name="Google Shape;803;p1"/>
            <p:cNvSpPr/>
            <p:nvPr/>
          </p:nvSpPr>
          <p:spPr>
            <a:xfrm>
              <a:off x="5332649"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4" name="Google Shape;804;p1"/>
            <p:cNvSpPr/>
            <p:nvPr/>
          </p:nvSpPr>
          <p:spPr>
            <a:xfrm>
              <a:off x="5401025"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5" name="Google Shape;805;p1"/>
            <p:cNvSpPr/>
            <p:nvPr/>
          </p:nvSpPr>
          <p:spPr>
            <a:xfrm>
              <a:off x="5401025"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6" name="Google Shape;806;p1"/>
            <p:cNvSpPr/>
            <p:nvPr/>
          </p:nvSpPr>
          <p:spPr>
            <a:xfrm>
              <a:off x="5713553"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7" name="Google Shape;807;p1"/>
            <p:cNvSpPr/>
            <p:nvPr/>
          </p:nvSpPr>
          <p:spPr>
            <a:xfrm>
              <a:off x="5781929"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8" name="Google Shape;808;p1"/>
            <p:cNvSpPr/>
            <p:nvPr/>
          </p:nvSpPr>
          <p:spPr>
            <a:xfrm>
              <a:off x="5781929"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9" name="Google Shape;809;p1"/>
            <p:cNvSpPr/>
            <p:nvPr/>
          </p:nvSpPr>
          <p:spPr>
            <a:xfrm>
              <a:off x="6094456"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0" name="Google Shape;810;p1"/>
            <p:cNvSpPr/>
            <p:nvPr/>
          </p:nvSpPr>
          <p:spPr>
            <a:xfrm>
              <a:off x="6162832"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1" name="Google Shape;811;p1"/>
            <p:cNvSpPr/>
            <p:nvPr/>
          </p:nvSpPr>
          <p:spPr>
            <a:xfrm>
              <a:off x="6162832"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2" name="Google Shape;812;p1"/>
            <p:cNvSpPr/>
            <p:nvPr/>
          </p:nvSpPr>
          <p:spPr>
            <a:xfrm>
              <a:off x="6475360"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3" name="Google Shape;813;p1"/>
            <p:cNvSpPr/>
            <p:nvPr/>
          </p:nvSpPr>
          <p:spPr>
            <a:xfrm>
              <a:off x="6543736"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4" name="Google Shape;814;p1"/>
            <p:cNvSpPr/>
            <p:nvPr/>
          </p:nvSpPr>
          <p:spPr>
            <a:xfrm>
              <a:off x="6543736"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5" name="Google Shape;815;p1"/>
            <p:cNvSpPr/>
            <p:nvPr/>
          </p:nvSpPr>
          <p:spPr>
            <a:xfrm>
              <a:off x="6856263"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6" name="Google Shape;816;p1"/>
            <p:cNvSpPr/>
            <p:nvPr/>
          </p:nvSpPr>
          <p:spPr>
            <a:xfrm>
              <a:off x="6924639"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7" name="Google Shape;817;p1"/>
            <p:cNvSpPr/>
            <p:nvPr/>
          </p:nvSpPr>
          <p:spPr>
            <a:xfrm>
              <a:off x="6924639"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8" name="Google Shape;818;p1"/>
            <p:cNvSpPr/>
            <p:nvPr/>
          </p:nvSpPr>
          <p:spPr>
            <a:xfrm>
              <a:off x="7237167"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9" name="Google Shape;819;p1"/>
            <p:cNvSpPr/>
            <p:nvPr/>
          </p:nvSpPr>
          <p:spPr>
            <a:xfrm>
              <a:off x="7305543"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0" name="Google Shape;820;p1"/>
            <p:cNvSpPr/>
            <p:nvPr/>
          </p:nvSpPr>
          <p:spPr>
            <a:xfrm>
              <a:off x="7305543"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1" name="Google Shape;821;p1"/>
            <p:cNvSpPr/>
            <p:nvPr/>
          </p:nvSpPr>
          <p:spPr>
            <a:xfrm>
              <a:off x="7618070"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2" name="Google Shape;822;p1"/>
            <p:cNvSpPr/>
            <p:nvPr/>
          </p:nvSpPr>
          <p:spPr>
            <a:xfrm>
              <a:off x="7686446"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3" name="Google Shape;823;p1"/>
            <p:cNvSpPr/>
            <p:nvPr/>
          </p:nvSpPr>
          <p:spPr>
            <a:xfrm>
              <a:off x="7686446"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4" name="Google Shape;824;p1"/>
            <p:cNvSpPr/>
            <p:nvPr/>
          </p:nvSpPr>
          <p:spPr>
            <a:xfrm>
              <a:off x="7998974"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5" name="Google Shape;825;p1"/>
            <p:cNvSpPr/>
            <p:nvPr/>
          </p:nvSpPr>
          <p:spPr>
            <a:xfrm>
              <a:off x="8067350"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6" name="Google Shape;826;p1"/>
            <p:cNvSpPr/>
            <p:nvPr/>
          </p:nvSpPr>
          <p:spPr>
            <a:xfrm>
              <a:off x="8067350"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7" name="Google Shape;827;p1"/>
            <p:cNvSpPr/>
            <p:nvPr/>
          </p:nvSpPr>
          <p:spPr>
            <a:xfrm>
              <a:off x="8379877"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8" name="Google Shape;828;p1"/>
            <p:cNvSpPr/>
            <p:nvPr/>
          </p:nvSpPr>
          <p:spPr>
            <a:xfrm>
              <a:off x="8448253"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9" name="Google Shape;829;p1"/>
            <p:cNvSpPr/>
            <p:nvPr/>
          </p:nvSpPr>
          <p:spPr>
            <a:xfrm>
              <a:off x="8448253"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0" name="Google Shape;830;p1"/>
            <p:cNvSpPr/>
            <p:nvPr/>
          </p:nvSpPr>
          <p:spPr>
            <a:xfrm>
              <a:off x="8760781"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1" name="Google Shape;831;p1"/>
            <p:cNvSpPr/>
            <p:nvPr/>
          </p:nvSpPr>
          <p:spPr>
            <a:xfrm>
              <a:off x="8829157"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2" name="Google Shape;832;p1"/>
            <p:cNvSpPr/>
            <p:nvPr/>
          </p:nvSpPr>
          <p:spPr>
            <a:xfrm>
              <a:off x="8829157"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3" name="Google Shape;833;p1"/>
            <p:cNvSpPr/>
            <p:nvPr/>
          </p:nvSpPr>
          <p:spPr>
            <a:xfrm>
              <a:off x="9141684"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4" name="Google Shape;834;p1"/>
            <p:cNvSpPr/>
            <p:nvPr/>
          </p:nvSpPr>
          <p:spPr>
            <a:xfrm>
              <a:off x="9210060"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5" name="Google Shape;835;p1"/>
            <p:cNvSpPr/>
            <p:nvPr/>
          </p:nvSpPr>
          <p:spPr>
            <a:xfrm>
              <a:off x="9210060"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6" name="Google Shape;836;p1"/>
            <p:cNvSpPr/>
            <p:nvPr/>
          </p:nvSpPr>
          <p:spPr>
            <a:xfrm>
              <a:off x="0"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7" name="Google Shape;837;p1"/>
            <p:cNvSpPr/>
            <p:nvPr/>
          </p:nvSpPr>
          <p:spPr>
            <a:xfrm>
              <a:off x="68376"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8" name="Google Shape;838;p1"/>
            <p:cNvSpPr/>
            <p:nvPr/>
          </p:nvSpPr>
          <p:spPr>
            <a:xfrm>
              <a:off x="68376"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9" name="Google Shape;839;p1"/>
            <p:cNvSpPr/>
            <p:nvPr/>
          </p:nvSpPr>
          <p:spPr>
            <a:xfrm>
              <a:off x="380904"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0" name="Google Shape;840;p1"/>
            <p:cNvSpPr/>
            <p:nvPr/>
          </p:nvSpPr>
          <p:spPr>
            <a:xfrm>
              <a:off x="449280"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1" name="Google Shape;841;p1"/>
            <p:cNvSpPr/>
            <p:nvPr/>
          </p:nvSpPr>
          <p:spPr>
            <a:xfrm>
              <a:off x="449280"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2" name="Google Shape;842;p1"/>
            <p:cNvSpPr/>
            <p:nvPr/>
          </p:nvSpPr>
          <p:spPr>
            <a:xfrm>
              <a:off x="761807"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3" name="Google Shape;843;p1"/>
            <p:cNvSpPr/>
            <p:nvPr/>
          </p:nvSpPr>
          <p:spPr>
            <a:xfrm>
              <a:off x="830183"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4" name="Google Shape;844;p1"/>
            <p:cNvSpPr/>
            <p:nvPr/>
          </p:nvSpPr>
          <p:spPr>
            <a:xfrm>
              <a:off x="830183"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5" name="Google Shape;845;p1"/>
            <p:cNvSpPr/>
            <p:nvPr/>
          </p:nvSpPr>
          <p:spPr>
            <a:xfrm>
              <a:off x="1142711"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6" name="Google Shape;846;p1"/>
            <p:cNvSpPr/>
            <p:nvPr/>
          </p:nvSpPr>
          <p:spPr>
            <a:xfrm>
              <a:off x="1211087"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7" name="Google Shape;847;p1"/>
            <p:cNvSpPr/>
            <p:nvPr/>
          </p:nvSpPr>
          <p:spPr>
            <a:xfrm>
              <a:off x="1211087"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8" name="Google Shape;848;p1"/>
            <p:cNvSpPr/>
            <p:nvPr/>
          </p:nvSpPr>
          <p:spPr>
            <a:xfrm>
              <a:off x="1523614"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9" name="Google Shape;849;p1"/>
            <p:cNvSpPr/>
            <p:nvPr/>
          </p:nvSpPr>
          <p:spPr>
            <a:xfrm>
              <a:off x="1591990"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0" name="Google Shape;850;p1"/>
            <p:cNvSpPr/>
            <p:nvPr/>
          </p:nvSpPr>
          <p:spPr>
            <a:xfrm>
              <a:off x="1591990"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1" name="Google Shape;851;p1"/>
            <p:cNvSpPr/>
            <p:nvPr/>
          </p:nvSpPr>
          <p:spPr>
            <a:xfrm>
              <a:off x="1904518"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2" name="Google Shape;852;p1"/>
            <p:cNvSpPr/>
            <p:nvPr/>
          </p:nvSpPr>
          <p:spPr>
            <a:xfrm>
              <a:off x="1972894"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3" name="Google Shape;853;p1"/>
            <p:cNvSpPr/>
            <p:nvPr/>
          </p:nvSpPr>
          <p:spPr>
            <a:xfrm>
              <a:off x="1972894"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4" name="Google Shape;854;p1"/>
            <p:cNvSpPr/>
            <p:nvPr/>
          </p:nvSpPr>
          <p:spPr>
            <a:xfrm>
              <a:off x="2285421"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5" name="Google Shape;855;p1"/>
            <p:cNvSpPr/>
            <p:nvPr/>
          </p:nvSpPr>
          <p:spPr>
            <a:xfrm>
              <a:off x="2353797"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6" name="Google Shape;856;p1"/>
            <p:cNvSpPr/>
            <p:nvPr/>
          </p:nvSpPr>
          <p:spPr>
            <a:xfrm>
              <a:off x="2353797"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7" name="Google Shape;857;p1"/>
            <p:cNvSpPr/>
            <p:nvPr/>
          </p:nvSpPr>
          <p:spPr>
            <a:xfrm>
              <a:off x="2666325"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8" name="Google Shape;858;p1"/>
            <p:cNvSpPr/>
            <p:nvPr/>
          </p:nvSpPr>
          <p:spPr>
            <a:xfrm>
              <a:off x="2734701"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9" name="Google Shape;859;p1"/>
            <p:cNvSpPr/>
            <p:nvPr/>
          </p:nvSpPr>
          <p:spPr>
            <a:xfrm>
              <a:off x="2734701"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0" name="Google Shape;860;p1"/>
            <p:cNvSpPr/>
            <p:nvPr/>
          </p:nvSpPr>
          <p:spPr>
            <a:xfrm>
              <a:off x="3047228"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1" name="Google Shape;861;p1"/>
            <p:cNvSpPr/>
            <p:nvPr/>
          </p:nvSpPr>
          <p:spPr>
            <a:xfrm>
              <a:off x="3115604"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2" name="Google Shape;862;p1"/>
            <p:cNvSpPr/>
            <p:nvPr/>
          </p:nvSpPr>
          <p:spPr>
            <a:xfrm>
              <a:off x="3115604"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3" name="Google Shape;863;p1"/>
            <p:cNvSpPr/>
            <p:nvPr/>
          </p:nvSpPr>
          <p:spPr>
            <a:xfrm>
              <a:off x="3428132"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4" name="Google Shape;864;p1"/>
            <p:cNvSpPr/>
            <p:nvPr/>
          </p:nvSpPr>
          <p:spPr>
            <a:xfrm>
              <a:off x="3496508"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5" name="Google Shape;865;p1"/>
            <p:cNvSpPr/>
            <p:nvPr/>
          </p:nvSpPr>
          <p:spPr>
            <a:xfrm>
              <a:off x="3496508"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6" name="Google Shape;866;p1"/>
            <p:cNvSpPr/>
            <p:nvPr/>
          </p:nvSpPr>
          <p:spPr>
            <a:xfrm>
              <a:off x="3809035"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7" name="Google Shape;867;p1"/>
            <p:cNvSpPr/>
            <p:nvPr/>
          </p:nvSpPr>
          <p:spPr>
            <a:xfrm>
              <a:off x="3877411"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8" name="Google Shape;868;p1"/>
            <p:cNvSpPr/>
            <p:nvPr/>
          </p:nvSpPr>
          <p:spPr>
            <a:xfrm>
              <a:off x="3877411"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9" name="Google Shape;869;p1"/>
            <p:cNvSpPr/>
            <p:nvPr/>
          </p:nvSpPr>
          <p:spPr>
            <a:xfrm>
              <a:off x="4189939"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0" name="Google Shape;870;p1"/>
            <p:cNvSpPr/>
            <p:nvPr/>
          </p:nvSpPr>
          <p:spPr>
            <a:xfrm>
              <a:off x="4258315"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1" name="Google Shape;871;p1"/>
            <p:cNvSpPr/>
            <p:nvPr/>
          </p:nvSpPr>
          <p:spPr>
            <a:xfrm>
              <a:off x="4258315"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2" name="Google Shape;872;p1"/>
            <p:cNvSpPr/>
            <p:nvPr/>
          </p:nvSpPr>
          <p:spPr>
            <a:xfrm>
              <a:off x="4570842"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3" name="Google Shape;873;p1"/>
            <p:cNvSpPr/>
            <p:nvPr/>
          </p:nvSpPr>
          <p:spPr>
            <a:xfrm>
              <a:off x="4639218"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4" name="Google Shape;874;p1"/>
            <p:cNvSpPr/>
            <p:nvPr/>
          </p:nvSpPr>
          <p:spPr>
            <a:xfrm>
              <a:off x="4639218"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5" name="Google Shape;875;p1"/>
            <p:cNvSpPr/>
            <p:nvPr/>
          </p:nvSpPr>
          <p:spPr>
            <a:xfrm>
              <a:off x="4951746"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6" name="Google Shape;876;p1"/>
            <p:cNvSpPr/>
            <p:nvPr/>
          </p:nvSpPr>
          <p:spPr>
            <a:xfrm>
              <a:off x="5020122"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7" name="Google Shape;877;p1"/>
            <p:cNvSpPr/>
            <p:nvPr/>
          </p:nvSpPr>
          <p:spPr>
            <a:xfrm>
              <a:off x="5020122"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8" name="Google Shape;878;p1"/>
            <p:cNvSpPr/>
            <p:nvPr/>
          </p:nvSpPr>
          <p:spPr>
            <a:xfrm>
              <a:off x="5332649"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9" name="Google Shape;879;p1"/>
            <p:cNvSpPr/>
            <p:nvPr/>
          </p:nvSpPr>
          <p:spPr>
            <a:xfrm>
              <a:off x="5401025"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0" name="Google Shape;880;p1"/>
            <p:cNvSpPr/>
            <p:nvPr/>
          </p:nvSpPr>
          <p:spPr>
            <a:xfrm>
              <a:off x="5401025"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1" name="Google Shape;881;p1"/>
            <p:cNvSpPr/>
            <p:nvPr/>
          </p:nvSpPr>
          <p:spPr>
            <a:xfrm>
              <a:off x="5713553"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2" name="Google Shape;882;p1"/>
            <p:cNvSpPr/>
            <p:nvPr/>
          </p:nvSpPr>
          <p:spPr>
            <a:xfrm>
              <a:off x="5781929"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3" name="Google Shape;883;p1"/>
            <p:cNvSpPr/>
            <p:nvPr/>
          </p:nvSpPr>
          <p:spPr>
            <a:xfrm>
              <a:off x="5781929"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4" name="Google Shape;884;p1"/>
            <p:cNvSpPr/>
            <p:nvPr/>
          </p:nvSpPr>
          <p:spPr>
            <a:xfrm>
              <a:off x="6094456"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5" name="Google Shape;885;p1"/>
            <p:cNvSpPr/>
            <p:nvPr/>
          </p:nvSpPr>
          <p:spPr>
            <a:xfrm>
              <a:off x="6162832"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6" name="Google Shape;886;p1"/>
            <p:cNvSpPr/>
            <p:nvPr/>
          </p:nvSpPr>
          <p:spPr>
            <a:xfrm>
              <a:off x="6162832"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7" name="Google Shape;887;p1"/>
            <p:cNvSpPr/>
            <p:nvPr/>
          </p:nvSpPr>
          <p:spPr>
            <a:xfrm>
              <a:off x="6475360"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8" name="Google Shape;888;p1"/>
            <p:cNvSpPr/>
            <p:nvPr/>
          </p:nvSpPr>
          <p:spPr>
            <a:xfrm>
              <a:off x="6543736"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9" name="Google Shape;889;p1"/>
            <p:cNvSpPr/>
            <p:nvPr/>
          </p:nvSpPr>
          <p:spPr>
            <a:xfrm>
              <a:off x="6543736"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0" name="Google Shape;890;p1"/>
            <p:cNvSpPr/>
            <p:nvPr/>
          </p:nvSpPr>
          <p:spPr>
            <a:xfrm>
              <a:off x="6856263"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1" name="Google Shape;891;p1"/>
            <p:cNvSpPr/>
            <p:nvPr/>
          </p:nvSpPr>
          <p:spPr>
            <a:xfrm>
              <a:off x="6924639"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2" name="Google Shape;892;p1"/>
            <p:cNvSpPr/>
            <p:nvPr/>
          </p:nvSpPr>
          <p:spPr>
            <a:xfrm>
              <a:off x="6924639"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3" name="Google Shape;893;p1"/>
            <p:cNvSpPr/>
            <p:nvPr/>
          </p:nvSpPr>
          <p:spPr>
            <a:xfrm>
              <a:off x="7237167"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4" name="Google Shape;894;p1"/>
            <p:cNvSpPr/>
            <p:nvPr/>
          </p:nvSpPr>
          <p:spPr>
            <a:xfrm>
              <a:off x="7305543"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5" name="Google Shape;895;p1"/>
            <p:cNvSpPr/>
            <p:nvPr/>
          </p:nvSpPr>
          <p:spPr>
            <a:xfrm>
              <a:off x="7305543"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6" name="Google Shape;896;p1"/>
            <p:cNvSpPr/>
            <p:nvPr/>
          </p:nvSpPr>
          <p:spPr>
            <a:xfrm>
              <a:off x="7618070"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7" name="Google Shape;897;p1"/>
            <p:cNvSpPr/>
            <p:nvPr/>
          </p:nvSpPr>
          <p:spPr>
            <a:xfrm>
              <a:off x="7686446"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8" name="Google Shape;898;p1"/>
            <p:cNvSpPr/>
            <p:nvPr/>
          </p:nvSpPr>
          <p:spPr>
            <a:xfrm>
              <a:off x="7686446"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9" name="Google Shape;899;p1"/>
            <p:cNvSpPr/>
            <p:nvPr/>
          </p:nvSpPr>
          <p:spPr>
            <a:xfrm>
              <a:off x="7998974"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0" name="Google Shape;900;p1"/>
            <p:cNvSpPr/>
            <p:nvPr/>
          </p:nvSpPr>
          <p:spPr>
            <a:xfrm>
              <a:off x="8067350"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1" name="Google Shape;901;p1"/>
            <p:cNvSpPr/>
            <p:nvPr/>
          </p:nvSpPr>
          <p:spPr>
            <a:xfrm>
              <a:off x="8067350"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2" name="Google Shape;902;p1"/>
            <p:cNvSpPr/>
            <p:nvPr/>
          </p:nvSpPr>
          <p:spPr>
            <a:xfrm>
              <a:off x="8379877"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3" name="Google Shape;903;p1"/>
            <p:cNvSpPr/>
            <p:nvPr/>
          </p:nvSpPr>
          <p:spPr>
            <a:xfrm>
              <a:off x="8448253"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4" name="Google Shape;904;p1"/>
            <p:cNvSpPr/>
            <p:nvPr/>
          </p:nvSpPr>
          <p:spPr>
            <a:xfrm>
              <a:off x="8448253"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5" name="Google Shape;905;p1"/>
            <p:cNvSpPr/>
            <p:nvPr/>
          </p:nvSpPr>
          <p:spPr>
            <a:xfrm>
              <a:off x="8760781"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6" name="Google Shape;906;p1"/>
            <p:cNvSpPr/>
            <p:nvPr/>
          </p:nvSpPr>
          <p:spPr>
            <a:xfrm>
              <a:off x="8829157"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7" name="Google Shape;907;p1"/>
            <p:cNvSpPr/>
            <p:nvPr/>
          </p:nvSpPr>
          <p:spPr>
            <a:xfrm>
              <a:off x="8829157"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8" name="Google Shape;908;p1"/>
            <p:cNvSpPr/>
            <p:nvPr/>
          </p:nvSpPr>
          <p:spPr>
            <a:xfrm>
              <a:off x="9141684"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9" name="Google Shape;909;p1"/>
            <p:cNvSpPr/>
            <p:nvPr/>
          </p:nvSpPr>
          <p:spPr>
            <a:xfrm>
              <a:off x="9210060"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0" name="Google Shape;910;p1"/>
            <p:cNvSpPr/>
            <p:nvPr/>
          </p:nvSpPr>
          <p:spPr>
            <a:xfrm>
              <a:off x="9210060"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1" name="Google Shape;911;p1"/>
            <p:cNvSpPr/>
            <p:nvPr/>
          </p:nvSpPr>
          <p:spPr>
            <a:xfrm>
              <a:off x="0"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2" name="Google Shape;912;p1"/>
            <p:cNvSpPr/>
            <p:nvPr/>
          </p:nvSpPr>
          <p:spPr>
            <a:xfrm>
              <a:off x="68376"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3" name="Google Shape;913;p1"/>
            <p:cNvSpPr/>
            <p:nvPr/>
          </p:nvSpPr>
          <p:spPr>
            <a:xfrm>
              <a:off x="68376"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4" name="Google Shape;914;p1"/>
            <p:cNvSpPr/>
            <p:nvPr/>
          </p:nvSpPr>
          <p:spPr>
            <a:xfrm>
              <a:off x="380904"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5" name="Google Shape;915;p1"/>
            <p:cNvSpPr/>
            <p:nvPr/>
          </p:nvSpPr>
          <p:spPr>
            <a:xfrm>
              <a:off x="449280"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6" name="Google Shape;916;p1"/>
            <p:cNvSpPr/>
            <p:nvPr/>
          </p:nvSpPr>
          <p:spPr>
            <a:xfrm>
              <a:off x="449280"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7" name="Google Shape;917;p1"/>
            <p:cNvSpPr/>
            <p:nvPr/>
          </p:nvSpPr>
          <p:spPr>
            <a:xfrm>
              <a:off x="761807"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8" name="Google Shape;918;p1"/>
            <p:cNvSpPr/>
            <p:nvPr/>
          </p:nvSpPr>
          <p:spPr>
            <a:xfrm>
              <a:off x="830183"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9" name="Google Shape;919;p1"/>
            <p:cNvSpPr/>
            <p:nvPr/>
          </p:nvSpPr>
          <p:spPr>
            <a:xfrm>
              <a:off x="830183"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0" name="Google Shape;920;p1"/>
            <p:cNvSpPr/>
            <p:nvPr/>
          </p:nvSpPr>
          <p:spPr>
            <a:xfrm>
              <a:off x="1142711"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1" name="Google Shape;921;p1"/>
            <p:cNvSpPr/>
            <p:nvPr/>
          </p:nvSpPr>
          <p:spPr>
            <a:xfrm>
              <a:off x="1211087"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2" name="Google Shape;922;p1"/>
            <p:cNvSpPr/>
            <p:nvPr/>
          </p:nvSpPr>
          <p:spPr>
            <a:xfrm>
              <a:off x="1211087"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3" name="Google Shape;923;p1"/>
            <p:cNvSpPr/>
            <p:nvPr/>
          </p:nvSpPr>
          <p:spPr>
            <a:xfrm>
              <a:off x="1523614"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4" name="Google Shape;924;p1"/>
            <p:cNvSpPr/>
            <p:nvPr/>
          </p:nvSpPr>
          <p:spPr>
            <a:xfrm>
              <a:off x="1591990"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5" name="Google Shape;925;p1"/>
            <p:cNvSpPr/>
            <p:nvPr/>
          </p:nvSpPr>
          <p:spPr>
            <a:xfrm>
              <a:off x="1591990"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6" name="Google Shape;926;p1"/>
            <p:cNvSpPr/>
            <p:nvPr/>
          </p:nvSpPr>
          <p:spPr>
            <a:xfrm>
              <a:off x="1904518"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7" name="Google Shape;927;p1"/>
            <p:cNvSpPr/>
            <p:nvPr/>
          </p:nvSpPr>
          <p:spPr>
            <a:xfrm>
              <a:off x="1972894"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8" name="Google Shape;928;p1"/>
            <p:cNvSpPr/>
            <p:nvPr/>
          </p:nvSpPr>
          <p:spPr>
            <a:xfrm>
              <a:off x="1972894"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9" name="Google Shape;929;p1"/>
            <p:cNvSpPr/>
            <p:nvPr/>
          </p:nvSpPr>
          <p:spPr>
            <a:xfrm>
              <a:off x="2285421"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0" name="Google Shape;930;p1"/>
            <p:cNvSpPr/>
            <p:nvPr/>
          </p:nvSpPr>
          <p:spPr>
            <a:xfrm>
              <a:off x="2353797"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1" name="Google Shape;931;p1"/>
            <p:cNvSpPr/>
            <p:nvPr/>
          </p:nvSpPr>
          <p:spPr>
            <a:xfrm>
              <a:off x="2353797"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2" name="Google Shape;932;p1"/>
            <p:cNvSpPr/>
            <p:nvPr/>
          </p:nvSpPr>
          <p:spPr>
            <a:xfrm>
              <a:off x="2666325"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3" name="Google Shape;933;p1"/>
            <p:cNvSpPr/>
            <p:nvPr/>
          </p:nvSpPr>
          <p:spPr>
            <a:xfrm>
              <a:off x="2734701"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4" name="Google Shape;934;p1"/>
            <p:cNvSpPr/>
            <p:nvPr/>
          </p:nvSpPr>
          <p:spPr>
            <a:xfrm>
              <a:off x="2734701"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5" name="Google Shape;935;p1"/>
            <p:cNvSpPr/>
            <p:nvPr/>
          </p:nvSpPr>
          <p:spPr>
            <a:xfrm>
              <a:off x="3047228"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6" name="Google Shape;936;p1"/>
            <p:cNvSpPr/>
            <p:nvPr/>
          </p:nvSpPr>
          <p:spPr>
            <a:xfrm>
              <a:off x="3115604"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7" name="Google Shape;937;p1"/>
            <p:cNvSpPr/>
            <p:nvPr/>
          </p:nvSpPr>
          <p:spPr>
            <a:xfrm>
              <a:off x="3115604"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8" name="Google Shape;938;p1"/>
            <p:cNvSpPr/>
            <p:nvPr/>
          </p:nvSpPr>
          <p:spPr>
            <a:xfrm>
              <a:off x="3428132"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9" name="Google Shape;939;p1"/>
            <p:cNvSpPr/>
            <p:nvPr/>
          </p:nvSpPr>
          <p:spPr>
            <a:xfrm>
              <a:off x="3496508"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0" name="Google Shape;940;p1"/>
            <p:cNvSpPr/>
            <p:nvPr/>
          </p:nvSpPr>
          <p:spPr>
            <a:xfrm>
              <a:off x="3496508"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1" name="Google Shape;941;p1"/>
            <p:cNvSpPr/>
            <p:nvPr/>
          </p:nvSpPr>
          <p:spPr>
            <a:xfrm>
              <a:off x="3809035"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2" name="Google Shape;942;p1"/>
            <p:cNvSpPr/>
            <p:nvPr/>
          </p:nvSpPr>
          <p:spPr>
            <a:xfrm>
              <a:off x="3877411"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3" name="Google Shape;943;p1"/>
            <p:cNvSpPr/>
            <p:nvPr/>
          </p:nvSpPr>
          <p:spPr>
            <a:xfrm>
              <a:off x="3877411"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4" name="Google Shape;944;p1"/>
            <p:cNvSpPr/>
            <p:nvPr/>
          </p:nvSpPr>
          <p:spPr>
            <a:xfrm>
              <a:off x="4189939"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5" name="Google Shape;945;p1"/>
            <p:cNvSpPr/>
            <p:nvPr/>
          </p:nvSpPr>
          <p:spPr>
            <a:xfrm>
              <a:off x="4258315"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6" name="Google Shape;946;p1"/>
            <p:cNvSpPr/>
            <p:nvPr/>
          </p:nvSpPr>
          <p:spPr>
            <a:xfrm>
              <a:off x="4258315"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7" name="Google Shape;947;p1"/>
            <p:cNvSpPr/>
            <p:nvPr/>
          </p:nvSpPr>
          <p:spPr>
            <a:xfrm>
              <a:off x="4570842"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8" name="Google Shape;948;p1"/>
            <p:cNvSpPr/>
            <p:nvPr/>
          </p:nvSpPr>
          <p:spPr>
            <a:xfrm>
              <a:off x="4639218"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9" name="Google Shape;949;p1"/>
            <p:cNvSpPr/>
            <p:nvPr/>
          </p:nvSpPr>
          <p:spPr>
            <a:xfrm>
              <a:off x="4639218"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0" name="Google Shape;950;p1"/>
            <p:cNvSpPr/>
            <p:nvPr/>
          </p:nvSpPr>
          <p:spPr>
            <a:xfrm>
              <a:off x="4951746"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1" name="Google Shape;951;p1"/>
            <p:cNvSpPr/>
            <p:nvPr/>
          </p:nvSpPr>
          <p:spPr>
            <a:xfrm>
              <a:off x="5020122"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2" name="Google Shape;952;p1"/>
            <p:cNvSpPr/>
            <p:nvPr/>
          </p:nvSpPr>
          <p:spPr>
            <a:xfrm>
              <a:off x="5020122"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3" name="Google Shape;953;p1"/>
            <p:cNvSpPr/>
            <p:nvPr/>
          </p:nvSpPr>
          <p:spPr>
            <a:xfrm>
              <a:off x="5332649"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4" name="Google Shape;954;p1"/>
            <p:cNvSpPr/>
            <p:nvPr/>
          </p:nvSpPr>
          <p:spPr>
            <a:xfrm>
              <a:off x="5401025"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5" name="Google Shape;955;p1"/>
            <p:cNvSpPr/>
            <p:nvPr/>
          </p:nvSpPr>
          <p:spPr>
            <a:xfrm>
              <a:off x="5401025"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6" name="Google Shape;956;p1"/>
            <p:cNvSpPr/>
            <p:nvPr/>
          </p:nvSpPr>
          <p:spPr>
            <a:xfrm>
              <a:off x="5713553"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7" name="Google Shape;957;p1"/>
            <p:cNvSpPr/>
            <p:nvPr/>
          </p:nvSpPr>
          <p:spPr>
            <a:xfrm>
              <a:off x="5781929"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8" name="Google Shape;958;p1"/>
            <p:cNvSpPr/>
            <p:nvPr/>
          </p:nvSpPr>
          <p:spPr>
            <a:xfrm>
              <a:off x="5781929"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9" name="Google Shape;959;p1"/>
            <p:cNvSpPr/>
            <p:nvPr/>
          </p:nvSpPr>
          <p:spPr>
            <a:xfrm>
              <a:off x="6094456"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0" name="Google Shape;960;p1"/>
            <p:cNvSpPr/>
            <p:nvPr/>
          </p:nvSpPr>
          <p:spPr>
            <a:xfrm>
              <a:off x="6162832"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1" name="Google Shape;961;p1"/>
            <p:cNvSpPr/>
            <p:nvPr/>
          </p:nvSpPr>
          <p:spPr>
            <a:xfrm>
              <a:off x="6162832"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2" name="Google Shape;962;p1"/>
            <p:cNvSpPr/>
            <p:nvPr/>
          </p:nvSpPr>
          <p:spPr>
            <a:xfrm>
              <a:off x="6475360"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3" name="Google Shape;963;p1"/>
            <p:cNvSpPr/>
            <p:nvPr/>
          </p:nvSpPr>
          <p:spPr>
            <a:xfrm>
              <a:off x="6543736"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4" name="Google Shape;964;p1"/>
            <p:cNvSpPr/>
            <p:nvPr/>
          </p:nvSpPr>
          <p:spPr>
            <a:xfrm>
              <a:off x="6543736"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5" name="Google Shape;965;p1"/>
            <p:cNvSpPr/>
            <p:nvPr/>
          </p:nvSpPr>
          <p:spPr>
            <a:xfrm>
              <a:off x="6856263"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6" name="Google Shape;966;p1"/>
            <p:cNvSpPr/>
            <p:nvPr/>
          </p:nvSpPr>
          <p:spPr>
            <a:xfrm>
              <a:off x="6924639"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7" name="Google Shape;967;p1"/>
            <p:cNvSpPr/>
            <p:nvPr/>
          </p:nvSpPr>
          <p:spPr>
            <a:xfrm>
              <a:off x="6924639"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8" name="Google Shape;968;p1"/>
            <p:cNvSpPr/>
            <p:nvPr/>
          </p:nvSpPr>
          <p:spPr>
            <a:xfrm>
              <a:off x="7237167"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9" name="Google Shape;969;p1"/>
            <p:cNvSpPr/>
            <p:nvPr/>
          </p:nvSpPr>
          <p:spPr>
            <a:xfrm>
              <a:off x="7305543"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0" name="Google Shape;970;p1"/>
            <p:cNvSpPr/>
            <p:nvPr/>
          </p:nvSpPr>
          <p:spPr>
            <a:xfrm>
              <a:off x="7305543"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1" name="Google Shape;971;p1"/>
            <p:cNvSpPr/>
            <p:nvPr/>
          </p:nvSpPr>
          <p:spPr>
            <a:xfrm>
              <a:off x="7618070"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2" name="Google Shape;972;p1"/>
            <p:cNvSpPr/>
            <p:nvPr/>
          </p:nvSpPr>
          <p:spPr>
            <a:xfrm>
              <a:off x="7686446"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3" name="Google Shape;973;p1"/>
            <p:cNvSpPr/>
            <p:nvPr/>
          </p:nvSpPr>
          <p:spPr>
            <a:xfrm>
              <a:off x="7686446"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4" name="Google Shape;974;p1"/>
            <p:cNvSpPr/>
            <p:nvPr/>
          </p:nvSpPr>
          <p:spPr>
            <a:xfrm>
              <a:off x="7998974"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5" name="Google Shape;975;p1"/>
            <p:cNvSpPr/>
            <p:nvPr/>
          </p:nvSpPr>
          <p:spPr>
            <a:xfrm>
              <a:off x="8067350"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6" name="Google Shape;976;p1"/>
            <p:cNvSpPr/>
            <p:nvPr/>
          </p:nvSpPr>
          <p:spPr>
            <a:xfrm>
              <a:off x="8067350"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7" name="Google Shape;977;p1"/>
            <p:cNvSpPr/>
            <p:nvPr/>
          </p:nvSpPr>
          <p:spPr>
            <a:xfrm>
              <a:off x="8379877"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8" name="Google Shape;978;p1"/>
            <p:cNvSpPr/>
            <p:nvPr/>
          </p:nvSpPr>
          <p:spPr>
            <a:xfrm>
              <a:off x="8448253"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9" name="Google Shape;979;p1"/>
            <p:cNvSpPr/>
            <p:nvPr/>
          </p:nvSpPr>
          <p:spPr>
            <a:xfrm>
              <a:off x="8448253"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0" name="Google Shape;980;p1"/>
            <p:cNvSpPr/>
            <p:nvPr/>
          </p:nvSpPr>
          <p:spPr>
            <a:xfrm>
              <a:off x="8760781"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1" name="Google Shape;981;p1"/>
            <p:cNvSpPr/>
            <p:nvPr/>
          </p:nvSpPr>
          <p:spPr>
            <a:xfrm>
              <a:off x="8829157"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2" name="Google Shape;982;p1"/>
            <p:cNvSpPr/>
            <p:nvPr/>
          </p:nvSpPr>
          <p:spPr>
            <a:xfrm>
              <a:off x="8829157"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3" name="Google Shape;983;p1"/>
            <p:cNvSpPr/>
            <p:nvPr/>
          </p:nvSpPr>
          <p:spPr>
            <a:xfrm>
              <a:off x="9141684"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4" name="Google Shape;984;p1"/>
            <p:cNvSpPr/>
            <p:nvPr/>
          </p:nvSpPr>
          <p:spPr>
            <a:xfrm>
              <a:off x="9210060"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5" name="Google Shape;985;p1"/>
            <p:cNvSpPr/>
            <p:nvPr/>
          </p:nvSpPr>
          <p:spPr>
            <a:xfrm>
              <a:off x="9210060"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6" name="Google Shape;986;p1"/>
            <p:cNvSpPr/>
            <p:nvPr/>
          </p:nvSpPr>
          <p:spPr>
            <a:xfrm>
              <a:off x="0"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7" name="Google Shape;987;p1"/>
            <p:cNvSpPr/>
            <p:nvPr/>
          </p:nvSpPr>
          <p:spPr>
            <a:xfrm>
              <a:off x="68376"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8" name="Google Shape;988;p1"/>
            <p:cNvSpPr/>
            <p:nvPr/>
          </p:nvSpPr>
          <p:spPr>
            <a:xfrm>
              <a:off x="68376"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9" name="Google Shape;989;p1"/>
            <p:cNvSpPr/>
            <p:nvPr/>
          </p:nvSpPr>
          <p:spPr>
            <a:xfrm>
              <a:off x="380904"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0" name="Google Shape;990;p1"/>
            <p:cNvSpPr/>
            <p:nvPr/>
          </p:nvSpPr>
          <p:spPr>
            <a:xfrm>
              <a:off x="449280"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1" name="Google Shape;991;p1"/>
            <p:cNvSpPr/>
            <p:nvPr/>
          </p:nvSpPr>
          <p:spPr>
            <a:xfrm>
              <a:off x="449280"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2" name="Google Shape;992;p1"/>
            <p:cNvSpPr/>
            <p:nvPr/>
          </p:nvSpPr>
          <p:spPr>
            <a:xfrm>
              <a:off x="761807"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3" name="Google Shape;993;p1"/>
            <p:cNvSpPr/>
            <p:nvPr/>
          </p:nvSpPr>
          <p:spPr>
            <a:xfrm>
              <a:off x="830183"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4" name="Google Shape;994;p1"/>
            <p:cNvSpPr/>
            <p:nvPr/>
          </p:nvSpPr>
          <p:spPr>
            <a:xfrm>
              <a:off x="830183"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5" name="Google Shape;995;p1"/>
            <p:cNvSpPr/>
            <p:nvPr/>
          </p:nvSpPr>
          <p:spPr>
            <a:xfrm>
              <a:off x="1142711"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6" name="Google Shape;996;p1"/>
            <p:cNvSpPr/>
            <p:nvPr/>
          </p:nvSpPr>
          <p:spPr>
            <a:xfrm>
              <a:off x="1211087"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7" name="Google Shape;997;p1"/>
            <p:cNvSpPr/>
            <p:nvPr/>
          </p:nvSpPr>
          <p:spPr>
            <a:xfrm>
              <a:off x="1211087"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8" name="Google Shape;998;p1"/>
            <p:cNvSpPr/>
            <p:nvPr/>
          </p:nvSpPr>
          <p:spPr>
            <a:xfrm>
              <a:off x="1523614"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9" name="Google Shape;999;p1"/>
            <p:cNvSpPr/>
            <p:nvPr/>
          </p:nvSpPr>
          <p:spPr>
            <a:xfrm>
              <a:off x="1591990"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0" name="Google Shape;1000;p1"/>
            <p:cNvSpPr/>
            <p:nvPr/>
          </p:nvSpPr>
          <p:spPr>
            <a:xfrm>
              <a:off x="1591990"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1" name="Google Shape;1001;p1"/>
            <p:cNvSpPr/>
            <p:nvPr/>
          </p:nvSpPr>
          <p:spPr>
            <a:xfrm>
              <a:off x="1904518"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2" name="Google Shape;1002;p1"/>
            <p:cNvSpPr/>
            <p:nvPr/>
          </p:nvSpPr>
          <p:spPr>
            <a:xfrm>
              <a:off x="1972894"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3" name="Google Shape;1003;p1"/>
            <p:cNvSpPr/>
            <p:nvPr/>
          </p:nvSpPr>
          <p:spPr>
            <a:xfrm>
              <a:off x="1972894"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4" name="Google Shape;1004;p1"/>
            <p:cNvSpPr/>
            <p:nvPr/>
          </p:nvSpPr>
          <p:spPr>
            <a:xfrm>
              <a:off x="2285421"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5" name="Google Shape;1005;p1"/>
            <p:cNvSpPr/>
            <p:nvPr/>
          </p:nvSpPr>
          <p:spPr>
            <a:xfrm>
              <a:off x="2353797"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6" name="Google Shape;1006;p1"/>
            <p:cNvSpPr/>
            <p:nvPr/>
          </p:nvSpPr>
          <p:spPr>
            <a:xfrm>
              <a:off x="2353797"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7" name="Google Shape;1007;p1"/>
            <p:cNvSpPr/>
            <p:nvPr/>
          </p:nvSpPr>
          <p:spPr>
            <a:xfrm>
              <a:off x="2666325"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8" name="Google Shape;1008;p1"/>
            <p:cNvSpPr/>
            <p:nvPr/>
          </p:nvSpPr>
          <p:spPr>
            <a:xfrm>
              <a:off x="2734701"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9" name="Google Shape;1009;p1"/>
            <p:cNvSpPr/>
            <p:nvPr/>
          </p:nvSpPr>
          <p:spPr>
            <a:xfrm>
              <a:off x="2734701"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0" name="Google Shape;1010;p1"/>
            <p:cNvSpPr/>
            <p:nvPr/>
          </p:nvSpPr>
          <p:spPr>
            <a:xfrm>
              <a:off x="3047228"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1" name="Google Shape;1011;p1"/>
            <p:cNvSpPr/>
            <p:nvPr/>
          </p:nvSpPr>
          <p:spPr>
            <a:xfrm>
              <a:off x="3115604"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2" name="Google Shape;1012;p1"/>
            <p:cNvSpPr/>
            <p:nvPr/>
          </p:nvSpPr>
          <p:spPr>
            <a:xfrm>
              <a:off x="3115604"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3" name="Google Shape;1013;p1"/>
            <p:cNvSpPr/>
            <p:nvPr/>
          </p:nvSpPr>
          <p:spPr>
            <a:xfrm>
              <a:off x="3428132"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4" name="Google Shape;1014;p1"/>
            <p:cNvSpPr/>
            <p:nvPr/>
          </p:nvSpPr>
          <p:spPr>
            <a:xfrm>
              <a:off x="3496508"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5" name="Google Shape;1015;p1"/>
            <p:cNvSpPr/>
            <p:nvPr/>
          </p:nvSpPr>
          <p:spPr>
            <a:xfrm>
              <a:off x="3496508"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6" name="Google Shape;1016;p1"/>
            <p:cNvSpPr/>
            <p:nvPr/>
          </p:nvSpPr>
          <p:spPr>
            <a:xfrm>
              <a:off x="3809035"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7" name="Google Shape;1017;p1"/>
            <p:cNvSpPr/>
            <p:nvPr/>
          </p:nvSpPr>
          <p:spPr>
            <a:xfrm>
              <a:off x="3877411"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8" name="Google Shape;1018;p1"/>
            <p:cNvSpPr/>
            <p:nvPr/>
          </p:nvSpPr>
          <p:spPr>
            <a:xfrm>
              <a:off x="3877411"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9" name="Google Shape;1019;p1"/>
            <p:cNvSpPr/>
            <p:nvPr/>
          </p:nvSpPr>
          <p:spPr>
            <a:xfrm>
              <a:off x="4189939"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0" name="Google Shape;1020;p1"/>
            <p:cNvSpPr/>
            <p:nvPr/>
          </p:nvSpPr>
          <p:spPr>
            <a:xfrm>
              <a:off x="4258315"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1" name="Google Shape;1021;p1"/>
            <p:cNvSpPr/>
            <p:nvPr/>
          </p:nvSpPr>
          <p:spPr>
            <a:xfrm>
              <a:off x="4258315"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2" name="Google Shape;1022;p1"/>
            <p:cNvSpPr/>
            <p:nvPr/>
          </p:nvSpPr>
          <p:spPr>
            <a:xfrm>
              <a:off x="4570842"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3" name="Google Shape;1023;p1"/>
            <p:cNvSpPr/>
            <p:nvPr/>
          </p:nvSpPr>
          <p:spPr>
            <a:xfrm>
              <a:off x="4639218"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4" name="Google Shape;1024;p1"/>
            <p:cNvSpPr/>
            <p:nvPr/>
          </p:nvSpPr>
          <p:spPr>
            <a:xfrm>
              <a:off x="4639218"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5" name="Google Shape;1025;p1"/>
            <p:cNvSpPr/>
            <p:nvPr/>
          </p:nvSpPr>
          <p:spPr>
            <a:xfrm>
              <a:off x="4951746"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6" name="Google Shape;1026;p1"/>
            <p:cNvSpPr/>
            <p:nvPr/>
          </p:nvSpPr>
          <p:spPr>
            <a:xfrm>
              <a:off x="5020122"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7" name="Google Shape;1027;p1"/>
            <p:cNvSpPr/>
            <p:nvPr/>
          </p:nvSpPr>
          <p:spPr>
            <a:xfrm>
              <a:off x="5020122"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8" name="Google Shape;1028;p1"/>
            <p:cNvSpPr/>
            <p:nvPr/>
          </p:nvSpPr>
          <p:spPr>
            <a:xfrm>
              <a:off x="5332649"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9" name="Google Shape;1029;p1"/>
            <p:cNvSpPr/>
            <p:nvPr/>
          </p:nvSpPr>
          <p:spPr>
            <a:xfrm>
              <a:off x="5401025"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0" name="Google Shape;1030;p1"/>
            <p:cNvSpPr/>
            <p:nvPr/>
          </p:nvSpPr>
          <p:spPr>
            <a:xfrm>
              <a:off x="5401025"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1" name="Google Shape;1031;p1"/>
            <p:cNvSpPr/>
            <p:nvPr/>
          </p:nvSpPr>
          <p:spPr>
            <a:xfrm>
              <a:off x="5713553"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2" name="Google Shape;1032;p1"/>
            <p:cNvSpPr/>
            <p:nvPr/>
          </p:nvSpPr>
          <p:spPr>
            <a:xfrm>
              <a:off x="5781929"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3" name="Google Shape;1033;p1"/>
            <p:cNvSpPr/>
            <p:nvPr/>
          </p:nvSpPr>
          <p:spPr>
            <a:xfrm>
              <a:off x="5781929"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4" name="Google Shape;1034;p1"/>
            <p:cNvSpPr/>
            <p:nvPr/>
          </p:nvSpPr>
          <p:spPr>
            <a:xfrm>
              <a:off x="6094456"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5" name="Google Shape;1035;p1"/>
            <p:cNvSpPr/>
            <p:nvPr/>
          </p:nvSpPr>
          <p:spPr>
            <a:xfrm>
              <a:off x="6162832"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6" name="Google Shape;1036;p1"/>
            <p:cNvSpPr/>
            <p:nvPr/>
          </p:nvSpPr>
          <p:spPr>
            <a:xfrm>
              <a:off x="6162832"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7" name="Google Shape;1037;p1"/>
            <p:cNvSpPr/>
            <p:nvPr/>
          </p:nvSpPr>
          <p:spPr>
            <a:xfrm>
              <a:off x="6475360"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8" name="Google Shape;1038;p1"/>
            <p:cNvSpPr/>
            <p:nvPr/>
          </p:nvSpPr>
          <p:spPr>
            <a:xfrm>
              <a:off x="6543736"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9" name="Google Shape;1039;p1"/>
            <p:cNvSpPr/>
            <p:nvPr/>
          </p:nvSpPr>
          <p:spPr>
            <a:xfrm>
              <a:off x="6543736"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0" name="Google Shape;1040;p1"/>
            <p:cNvSpPr/>
            <p:nvPr/>
          </p:nvSpPr>
          <p:spPr>
            <a:xfrm>
              <a:off x="6856263"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1" name="Google Shape;1041;p1"/>
            <p:cNvSpPr/>
            <p:nvPr/>
          </p:nvSpPr>
          <p:spPr>
            <a:xfrm>
              <a:off x="6924639"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2" name="Google Shape;1042;p1"/>
            <p:cNvSpPr/>
            <p:nvPr/>
          </p:nvSpPr>
          <p:spPr>
            <a:xfrm>
              <a:off x="6924639"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3" name="Google Shape;1043;p1"/>
            <p:cNvSpPr/>
            <p:nvPr/>
          </p:nvSpPr>
          <p:spPr>
            <a:xfrm>
              <a:off x="7237167"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4" name="Google Shape;1044;p1"/>
            <p:cNvSpPr/>
            <p:nvPr/>
          </p:nvSpPr>
          <p:spPr>
            <a:xfrm>
              <a:off x="7305543"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5" name="Google Shape;1045;p1"/>
            <p:cNvSpPr/>
            <p:nvPr/>
          </p:nvSpPr>
          <p:spPr>
            <a:xfrm>
              <a:off x="7305543"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6" name="Google Shape;1046;p1"/>
            <p:cNvSpPr/>
            <p:nvPr/>
          </p:nvSpPr>
          <p:spPr>
            <a:xfrm>
              <a:off x="7618070"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7" name="Google Shape;1047;p1"/>
            <p:cNvSpPr/>
            <p:nvPr/>
          </p:nvSpPr>
          <p:spPr>
            <a:xfrm>
              <a:off x="7686446"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8" name="Google Shape;1048;p1"/>
            <p:cNvSpPr/>
            <p:nvPr/>
          </p:nvSpPr>
          <p:spPr>
            <a:xfrm>
              <a:off x="7686446"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9" name="Google Shape;1049;p1"/>
            <p:cNvSpPr/>
            <p:nvPr/>
          </p:nvSpPr>
          <p:spPr>
            <a:xfrm>
              <a:off x="7998974"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0" name="Google Shape;1050;p1"/>
            <p:cNvSpPr/>
            <p:nvPr/>
          </p:nvSpPr>
          <p:spPr>
            <a:xfrm>
              <a:off x="8067350"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1" name="Google Shape;1051;p1"/>
            <p:cNvSpPr/>
            <p:nvPr/>
          </p:nvSpPr>
          <p:spPr>
            <a:xfrm>
              <a:off x="8067350"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2" name="Google Shape;1052;p1"/>
            <p:cNvSpPr/>
            <p:nvPr/>
          </p:nvSpPr>
          <p:spPr>
            <a:xfrm>
              <a:off x="8379877"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3" name="Google Shape;1053;p1"/>
            <p:cNvSpPr/>
            <p:nvPr/>
          </p:nvSpPr>
          <p:spPr>
            <a:xfrm>
              <a:off x="8448253"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4" name="Google Shape;1054;p1"/>
            <p:cNvSpPr/>
            <p:nvPr/>
          </p:nvSpPr>
          <p:spPr>
            <a:xfrm>
              <a:off x="8448253"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5" name="Google Shape;1055;p1"/>
            <p:cNvSpPr/>
            <p:nvPr/>
          </p:nvSpPr>
          <p:spPr>
            <a:xfrm>
              <a:off x="8760781"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6" name="Google Shape;1056;p1"/>
            <p:cNvSpPr/>
            <p:nvPr/>
          </p:nvSpPr>
          <p:spPr>
            <a:xfrm>
              <a:off x="8829157"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7" name="Google Shape;1057;p1"/>
            <p:cNvSpPr/>
            <p:nvPr/>
          </p:nvSpPr>
          <p:spPr>
            <a:xfrm>
              <a:off x="8829157"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8" name="Google Shape;1058;p1"/>
            <p:cNvSpPr/>
            <p:nvPr/>
          </p:nvSpPr>
          <p:spPr>
            <a:xfrm>
              <a:off x="9141684"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9" name="Google Shape;1059;p1"/>
            <p:cNvSpPr/>
            <p:nvPr/>
          </p:nvSpPr>
          <p:spPr>
            <a:xfrm>
              <a:off x="9210060"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0" name="Google Shape;1060;p1"/>
            <p:cNvSpPr/>
            <p:nvPr/>
          </p:nvSpPr>
          <p:spPr>
            <a:xfrm>
              <a:off x="9210060"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1" name="Google Shape;1061;p1"/>
            <p:cNvSpPr/>
            <p:nvPr/>
          </p:nvSpPr>
          <p:spPr>
            <a:xfrm>
              <a:off x="0"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2" name="Google Shape;1062;p1"/>
            <p:cNvSpPr/>
            <p:nvPr/>
          </p:nvSpPr>
          <p:spPr>
            <a:xfrm>
              <a:off x="68376"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3" name="Google Shape;1063;p1"/>
            <p:cNvSpPr/>
            <p:nvPr/>
          </p:nvSpPr>
          <p:spPr>
            <a:xfrm>
              <a:off x="68376"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4" name="Google Shape;1064;p1"/>
            <p:cNvSpPr/>
            <p:nvPr/>
          </p:nvSpPr>
          <p:spPr>
            <a:xfrm>
              <a:off x="380904"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5" name="Google Shape;1065;p1"/>
            <p:cNvSpPr/>
            <p:nvPr/>
          </p:nvSpPr>
          <p:spPr>
            <a:xfrm>
              <a:off x="449280"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6" name="Google Shape;1066;p1"/>
            <p:cNvSpPr/>
            <p:nvPr/>
          </p:nvSpPr>
          <p:spPr>
            <a:xfrm>
              <a:off x="449280"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7" name="Google Shape;1067;p1"/>
            <p:cNvSpPr/>
            <p:nvPr/>
          </p:nvSpPr>
          <p:spPr>
            <a:xfrm>
              <a:off x="761807"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8" name="Google Shape;1068;p1"/>
            <p:cNvSpPr/>
            <p:nvPr/>
          </p:nvSpPr>
          <p:spPr>
            <a:xfrm>
              <a:off x="830183"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9" name="Google Shape;1069;p1"/>
            <p:cNvSpPr/>
            <p:nvPr/>
          </p:nvSpPr>
          <p:spPr>
            <a:xfrm>
              <a:off x="830183"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0" name="Google Shape;1070;p1"/>
            <p:cNvSpPr/>
            <p:nvPr/>
          </p:nvSpPr>
          <p:spPr>
            <a:xfrm>
              <a:off x="1142711"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1" name="Google Shape;1071;p1"/>
            <p:cNvSpPr/>
            <p:nvPr/>
          </p:nvSpPr>
          <p:spPr>
            <a:xfrm>
              <a:off x="1211087"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2" name="Google Shape;1072;p1"/>
            <p:cNvSpPr/>
            <p:nvPr/>
          </p:nvSpPr>
          <p:spPr>
            <a:xfrm>
              <a:off x="1211087"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3" name="Google Shape;1073;p1"/>
            <p:cNvSpPr/>
            <p:nvPr/>
          </p:nvSpPr>
          <p:spPr>
            <a:xfrm>
              <a:off x="1523614"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4" name="Google Shape;1074;p1"/>
            <p:cNvSpPr/>
            <p:nvPr/>
          </p:nvSpPr>
          <p:spPr>
            <a:xfrm>
              <a:off x="1591990"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5" name="Google Shape;1075;p1"/>
            <p:cNvSpPr/>
            <p:nvPr/>
          </p:nvSpPr>
          <p:spPr>
            <a:xfrm>
              <a:off x="1591990"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6" name="Google Shape;1076;p1"/>
            <p:cNvSpPr/>
            <p:nvPr/>
          </p:nvSpPr>
          <p:spPr>
            <a:xfrm>
              <a:off x="1904518"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7" name="Google Shape;1077;p1"/>
            <p:cNvSpPr/>
            <p:nvPr/>
          </p:nvSpPr>
          <p:spPr>
            <a:xfrm>
              <a:off x="1972894"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8" name="Google Shape;1078;p1"/>
            <p:cNvSpPr/>
            <p:nvPr/>
          </p:nvSpPr>
          <p:spPr>
            <a:xfrm>
              <a:off x="1972894"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9" name="Google Shape;1079;p1"/>
            <p:cNvSpPr/>
            <p:nvPr/>
          </p:nvSpPr>
          <p:spPr>
            <a:xfrm>
              <a:off x="2285421"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0" name="Google Shape;1080;p1"/>
            <p:cNvSpPr/>
            <p:nvPr/>
          </p:nvSpPr>
          <p:spPr>
            <a:xfrm>
              <a:off x="2353797"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1" name="Google Shape;1081;p1"/>
            <p:cNvSpPr/>
            <p:nvPr/>
          </p:nvSpPr>
          <p:spPr>
            <a:xfrm>
              <a:off x="2353797"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2" name="Google Shape;1082;p1"/>
            <p:cNvSpPr/>
            <p:nvPr/>
          </p:nvSpPr>
          <p:spPr>
            <a:xfrm>
              <a:off x="2666325"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3" name="Google Shape;1083;p1"/>
            <p:cNvSpPr/>
            <p:nvPr/>
          </p:nvSpPr>
          <p:spPr>
            <a:xfrm>
              <a:off x="2734701"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4" name="Google Shape;1084;p1"/>
            <p:cNvSpPr/>
            <p:nvPr/>
          </p:nvSpPr>
          <p:spPr>
            <a:xfrm>
              <a:off x="2734701"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5" name="Google Shape;1085;p1"/>
            <p:cNvSpPr/>
            <p:nvPr/>
          </p:nvSpPr>
          <p:spPr>
            <a:xfrm>
              <a:off x="3047228"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6" name="Google Shape;1086;p1"/>
            <p:cNvSpPr/>
            <p:nvPr/>
          </p:nvSpPr>
          <p:spPr>
            <a:xfrm>
              <a:off x="3115604"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7" name="Google Shape;1087;p1"/>
            <p:cNvSpPr/>
            <p:nvPr/>
          </p:nvSpPr>
          <p:spPr>
            <a:xfrm>
              <a:off x="3115604"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8" name="Google Shape;1088;p1"/>
            <p:cNvSpPr/>
            <p:nvPr/>
          </p:nvSpPr>
          <p:spPr>
            <a:xfrm>
              <a:off x="3428132"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9" name="Google Shape;1089;p1"/>
            <p:cNvSpPr/>
            <p:nvPr/>
          </p:nvSpPr>
          <p:spPr>
            <a:xfrm>
              <a:off x="3496508"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0" name="Google Shape;1090;p1"/>
            <p:cNvSpPr/>
            <p:nvPr/>
          </p:nvSpPr>
          <p:spPr>
            <a:xfrm>
              <a:off x="3496508"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1" name="Google Shape;1091;p1"/>
            <p:cNvSpPr/>
            <p:nvPr/>
          </p:nvSpPr>
          <p:spPr>
            <a:xfrm>
              <a:off x="3809035"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2" name="Google Shape;1092;p1"/>
            <p:cNvSpPr/>
            <p:nvPr/>
          </p:nvSpPr>
          <p:spPr>
            <a:xfrm>
              <a:off x="3877411"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3" name="Google Shape;1093;p1"/>
            <p:cNvSpPr/>
            <p:nvPr/>
          </p:nvSpPr>
          <p:spPr>
            <a:xfrm>
              <a:off x="3877411"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4" name="Google Shape;1094;p1"/>
            <p:cNvSpPr/>
            <p:nvPr/>
          </p:nvSpPr>
          <p:spPr>
            <a:xfrm>
              <a:off x="4189939"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5" name="Google Shape;1095;p1"/>
            <p:cNvSpPr/>
            <p:nvPr/>
          </p:nvSpPr>
          <p:spPr>
            <a:xfrm>
              <a:off x="4258315"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6" name="Google Shape;1096;p1"/>
            <p:cNvSpPr/>
            <p:nvPr/>
          </p:nvSpPr>
          <p:spPr>
            <a:xfrm>
              <a:off x="4258315"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7" name="Google Shape;1097;p1"/>
            <p:cNvSpPr/>
            <p:nvPr/>
          </p:nvSpPr>
          <p:spPr>
            <a:xfrm>
              <a:off x="4570842"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8" name="Google Shape;1098;p1"/>
            <p:cNvSpPr/>
            <p:nvPr/>
          </p:nvSpPr>
          <p:spPr>
            <a:xfrm>
              <a:off x="4639218"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9" name="Google Shape;1099;p1"/>
            <p:cNvSpPr/>
            <p:nvPr/>
          </p:nvSpPr>
          <p:spPr>
            <a:xfrm>
              <a:off x="4639218"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0" name="Google Shape;1100;p1"/>
            <p:cNvSpPr/>
            <p:nvPr/>
          </p:nvSpPr>
          <p:spPr>
            <a:xfrm>
              <a:off x="4951746"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1" name="Google Shape;1101;p1"/>
            <p:cNvSpPr/>
            <p:nvPr/>
          </p:nvSpPr>
          <p:spPr>
            <a:xfrm>
              <a:off x="5020122"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2" name="Google Shape;1102;p1"/>
            <p:cNvSpPr/>
            <p:nvPr/>
          </p:nvSpPr>
          <p:spPr>
            <a:xfrm>
              <a:off x="5020122"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3" name="Google Shape;1103;p1"/>
            <p:cNvSpPr/>
            <p:nvPr/>
          </p:nvSpPr>
          <p:spPr>
            <a:xfrm>
              <a:off x="5332649"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4" name="Google Shape;1104;p1"/>
            <p:cNvSpPr/>
            <p:nvPr/>
          </p:nvSpPr>
          <p:spPr>
            <a:xfrm>
              <a:off x="5401025"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5" name="Google Shape;1105;p1"/>
            <p:cNvSpPr/>
            <p:nvPr/>
          </p:nvSpPr>
          <p:spPr>
            <a:xfrm>
              <a:off x="5401025"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6" name="Google Shape;1106;p1"/>
            <p:cNvSpPr/>
            <p:nvPr/>
          </p:nvSpPr>
          <p:spPr>
            <a:xfrm>
              <a:off x="5713553"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7" name="Google Shape;1107;p1"/>
            <p:cNvSpPr/>
            <p:nvPr/>
          </p:nvSpPr>
          <p:spPr>
            <a:xfrm>
              <a:off x="5781929"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8" name="Google Shape;1108;p1"/>
            <p:cNvSpPr/>
            <p:nvPr/>
          </p:nvSpPr>
          <p:spPr>
            <a:xfrm>
              <a:off x="5781929"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9" name="Google Shape;1109;p1"/>
            <p:cNvSpPr/>
            <p:nvPr/>
          </p:nvSpPr>
          <p:spPr>
            <a:xfrm>
              <a:off x="6094456"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0" name="Google Shape;1110;p1"/>
            <p:cNvSpPr/>
            <p:nvPr/>
          </p:nvSpPr>
          <p:spPr>
            <a:xfrm>
              <a:off x="6162832"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1" name="Google Shape;1111;p1"/>
            <p:cNvSpPr/>
            <p:nvPr/>
          </p:nvSpPr>
          <p:spPr>
            <a:xfrm>
              <a:off x="6162832"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2" name="Google Shape;1112;p1"/>
            <p:cNvSpPr/>
            <p:nvPr/>
          </p:nvSpPr>
          <p:spPr>
            <a:xfrm>
              <a:off x="6475360"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3" name="Google Shape;1113;p1"/>
            <p:cNvSpPr/>
            <p:nvPr/>
          </p:nvSpPr>
          <p:spPr>
            <a:xfrm>
              <a:off x="6543736"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4" name="Google Shape;1114;p1"/>
            <p:cNvSpPr/>
            <p:nvPr/>
          </p:nvSpPr>
          <p:spPr>
            <a:xfrm>
              <a:off x="6543736"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5" name="Google Shape;1115;p1"/>
            <p:cNvSpPr/>
            <p:nvPr/>
          </p:nvSpPr>
          <p:spPr>
            <a:xfrm>
              <a:off x="6856263"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6" name="Google Shape;1116;p1"/>
            <p:cNvSpPr/>
            <p:nvPr/>
          </p:nvSpPr>
          <p:spPr>
            <a:xfrm>
              <a:off x="6924639"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7" name="Google Shape;1117;p1"/>
            <p:cNvSpPr/>
            <p:nvPr/>
          </p:nvSpPr>
          <p:spPr>
            <a:xfrm>
              <a:off x="6924639"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8" name="Google Shape;1118;p1"/>
            <p:cNvSpPr/>
            <p:nvPr/>
          </p:nvSpPr>
          <p:spPr>
            <a:xfrm>
              <a:off x="7237167"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9" name="Google Shape;1119;p1"/>
            <p:cNvSpPr/>
            <p:nvPr/>
          </p:nvSpPr>
          <p:spPr>
            <a:xfrm>
              <a:off x="7305543"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0" name="Google Shape;1120;p1"/>
            <p:cNvSpPr/>
            <p:nvPr/>
          </p:nvSpPr>
          <p:spPr>
            <a:xfrm>
              <a:off x="7305543"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1" name="Google Shape;1121;p1"/>
            <p:cNvSpPr/>
            <p:nvPr/>
          </p:nvSpPr>
          <p:spPr>
            <a:xfrm>
              <a:off x="7618070"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2" name="Google Shape;1122;p1"/>
            <p:cNvSpPr/>
            <p:nvPr/>
          </p:nvSpPr>
          <p:spPr>
            <a:xfrm>
              <a:off x="7686446"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3" name="Google Shape;1123;p1"/>
            <p:cNvSpPr/>
            <p:nvPr/>
          </p:nvSpPr>
          <p:spPr>
            <a:xfrm>
              <a:off x="7686446"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4" name="Google Shape;1124;p1"/>
            <p:cNvSpPr/>
            <p:nvPr/>
          </p:nvSpPr>
          <p:spPr>
            <a:xfrm>
              <a:off x="7998974"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5" name="Google Shape;1125;p1"/>
            <p:cNvSpPr/>
            <p:nvPr/>
          </p:nvSpPr>
          <p:spPr>
            <a:xfrm>
              <a:off x="8067350"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6" name="Google Shape;1126;p1"/>
            <p:cNvSpPr/>
            <p:nvPr/>
          </p:nvSpPr>
          <p:spPr>
            <a:xfrm>
              <a:off x="8067350"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7" name="Google Shape;1127;p1"/>
            <p:cNvSpPr/>
            <p:nvPr/>
          </p:nvSpPr>
          <p:spPr>
            <a:xfrm>
              <a:off x="8379877"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8" name="Google Shape;1128;p1"/>
            <p:cNvSpPr/>
            <p:nvPr/>
          </p:nvSpPr>
          <p:spPr>
            <a:xfrm>
              <a:off x="8448253"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9" name="Google Shape;1129;p1"/>
            <p:cNvSpPr/>
            <p:nvPr/>
          </p:nvSpPr>
          <p:spPr>
            <a:xfrm>
              <a:off x="8448253"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0" name="Google Shape;1130;p1"/>
            <p:cNvSpPr/>
            <p:nvPr/>
          </p:nvSpPr>
          <p:spPr>
            <a:xfrm>
              <a:off x="8760781"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1" name="Google Shape;1131;p1"/>
            <p:cNvSpPr/>
            <p:nvPr/>
          </p:nvSpPr>
          <p:spPr>
            <a:xfrm>
              <a:off x="8829157"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2" name="Google Shape;1132;p1"/>
            <p:cNvSpPr/>
            <p:nvPr/>
          </p:nvSpPr>
          <p:spPr>
            <a:xfrm>
              <a:off x="8829157"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3" name="Google Shape;1133;p1"/>
            <p:cNvSpPr/>
            <p:nvPr/>
          </p:nvSpPr>
          <p:spPr>
            <a:xfrm>
              <a:off x="9141684"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4" name="Google Shape;1134;p1"/>
            <p:cNvSpPr/>
            <p:nvPr/>
          </p:nvSpPr>
          <p:spPr>
            <a:xfrm>
              <a:off x="9210060"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5" name="Google Shape;1135;p1"/>
            <p:cNvSpPr/>
            <p:nvPr/>
          </p:nvSpPr>
          <p:spPr>
            <a:xfrm>
              <a:off x="9210060"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6" name="Google Shape;1136;p1"/>
            <p:cNvSpPr/>
            <p:nvPr/>
          </p:nvSpPr>
          <p:spPr>
            <a:xfrm>
              <a:off x="0"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7" name="Google Shape;1137;p1"/>
            <p:cNvSpPr/>
            <p:nvPr/>
          </p:nvSpPr>
          <p:spPr>
            <a:xfrm>
              <a:off x="68376"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8" name="Google Shape;1138;p1"/>
            <p:cNvSpPr/>
            <p:nvPr/>
          </p:nvSpPr>
          <p:spPr>
            <a:xfrm>
              <a:off x="68376"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9" name="Google Shape;1139;p1"/>
            <p:cNvSpPr/>
            <p:nvPr/>
          </p:nvSpPr>
          <p:spPr>
            <a:xfrm>
              <a:off x="380904"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0" name="Google Shape;1140;p1"/>
            <p:cNvSpPr/>
            <p:nvPr/>
          </p:nvSpPr>
          <p:spPr>
            <a:xfrm>
              <a:off x="449280"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1" name="Google Shape;1141;p1"/>
            <p:cNvSpPr/>
            <p:nvPr/>
          </p:nvSpPr>
          <p:spPr>
            <a:xfrm>
              <a:off x="449280"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2" name="Google Shape;1142;p1"/>
            <p:cNvSpPr/>
            <p:nvPr/>
          </p:nvSpPr>
          <p:spPr>
            <a:xfrm>
              <a:off x="761807"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3" name="Google Shape;1143;p1"/>
            <p:cNvSpPr/>
            <p:nvPr/>
          </p:nvSpPr>
          <p:spPr>
            <a:xfrm>
              <a:off x="830183"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4" name="Google Shape;1144;p1"/>
            <p:cNvSpPr/>
            <p:nvPr/>
          </p:nvSpPr>
          <p:spPr>
            <a:xfrm>
              <a:off x="830183"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5" name="Google Shape;1145;p1"/>
            <p:cNvSpPr/>
            <p:nvPr/>
          </p:nvSpPr>
          <p:spPr>
            <a:xfrm>
              <a:off x="1142711"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6" name="Google Shape;1146;p1"/>
            <p:cNvSpPr/>
            <p:nvPr/>
          </p:nvSpPr>
          <p:spPr>
            <a:xfrm>
              <a:off x="1211087"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7" name="Google Shape;1147;p1"/>
            <p:cNvSpPr/>
            <p:nvPr/>
          </p:nvSpPr>
          <p:spPr>
            <a:xfrm>
              <a:off x="1211087"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8" name="Google Shape;1148;p1"/>
            <p:cNvSpPr/>
            <p:nvPr/>
          </p:nvSpPr>
          <p:spPr>
            <a:xfrm>
              <a:off x="1523614"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9" name="Google Shape;1149;p1"/>
            <p:cNvSpPr/>
            <p:nvPr/>
          </p:nvSpPr>
          <p:spPr>
            <a:xfrm>
              <a:off x="1591990"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0" name="Google Shape;1150;p1"/>
            <p:cNvSpPr/>
            <p:nvPr/>
          </p:nvSpPr>
          <p:spPr>
            <a:xfrm>
              <a:off x="1591990"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1" name="Google Shape;1151;p1"/>
            <p:cNvSpPr/>
            <p:nvPr/>
          </p:nvSpPr>
          <p:spPr>
            <a:xfrm>
              <a:off x="1904518"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2" name="Google Shape;1152;p1"/>
            <p:cNvSpPr/>
            <p:nvPr/>
          </p:nvSpPr>
          <p:spPr>
            <a:xfrm>
              <a:off x="1972894"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3" name="Google Shape;1153;p1"/>
            <p:cNvSpPr/>
            <p:nvPr/>
          </p:nvSpPr>
          <p:spPr>
            <a:xfrm>
              <a:off x="1972894"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4" name="Google Shape;1154;p1"/>
            <p:cNvSpPr/>
            <p:nvPr/>
          </p:nvSpPr>
          <p:spPr>
            <a:xfrm>
              <a:off x="2285421"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5" name="Google Shape;1155;p1"/>
            <p:cNvSpPr/>
            <p:nvPr/>
          </p:nvSpPr>
          <p:spPr>
            <a:xfrm>
              <a:off x="2353797"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6" name="Google Shape;1156;p1"/>
            <p:cNvSpPr/>
            <p:nvPr/>
          </p:nvSpPr>
          <p:spPr>
            <a:xfrm>
              <a:off x="2353797"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7" name="Google Shape;1157;p1"/>
            <p:cNvSpPr/>
            <p:nvPr/>
          </p:nvSpPr>
          <p:spPr>
            <a:xfrm>
              <a:off x="2666325"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8" name="Google Shape;1158;p1"/>
            <p:cNvSpPr/>
            <p:nvPr/>
          </p:nvSpPr>
          <p:spPr>
            <a:xfrm>
              <a:off x="2734701"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9" name="Google Shape;1159;p1"/>
            <p:cNvSpPr/>
            <p:nvPr/>
          </p:nvSpPr>
          <p:spPr>
            <a:xfrm>
              <a:off x="2734701"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0" name="Google Shape;1160;p1"/>
            <p:cNvSpPr/>
            <p:nvPr/>
          </p:nvSpPr>
          <p:spPr>
            <a:xfrm>
              <a:off x="3047228"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1" name="Google Shape;1161;p1"/>
            <p:cNvSpPr/>
            <p:nvPr/>
          </p:nvSpPr>
          <p:spPr>
            <a:xfrm>
              <a:off x="3115604"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2" name="Google Shape;1162;p1"/>
            <p:cNvSpPr/>
            <p:nvPr/>
          </p:nvSpPr>
          <p:spPr>
            <a:xfrm>
              <a:off x="3115604"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3" name="Google Shape;1163;p1"/>
            <p:cNvSpPr/>
            <p:nvPr/>
          </p:nvSpPr>
          <p:spPr>
            <a:xfrm>
              <a:off x="3428132"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4" name="Google Shape;1164;p1"/>
            <p:cNvSpPr/>
            <p:nvPr/>
          </p:nvSpPr>
          <p:spPr>
            <a:xfrm>
              <a:off x="3496508"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5" name="Google Shape;1165;p1"/>
            <p:cNvSpPr/>
            <p:nvPr/>
          </p:nvSpPr>
          <p:spPr>
            <a:xfrm>
              <a:off x="3496508"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6" name="Google Shape;1166;p1"/>
            <p:cNvSpPr/>
            <p:nvPr/>
          </p:nvSpPr>
          <p:spPr>
            <a:xfrm>
              <a:off x="3809035"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7" name="Google Shape;1167;p1"/>
            <p:cNvSpPr/>
            <p:nvPr/>
          </p:nvSpPr>
          <p:spPr>
            <a:xfrm>
              <a:off x="3877411"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8" name="Google Shape;1168;p1"/>
            <p:cNvSpPr/>
            <p:nvPr/>
          </p:nvSpPr>
          <p:spPr>
            <a:xfrm>
              <a:off x="3877411"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9" name="Google Shape;1169;p1"/>
            <p:cNvSpPr/>
            <p:nvPr/>
          </p:nvSpPr>
          <p:spPr>
            <a:xfrm>
              <a:off x="4189939"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0" name="Google Shape;1170;p1"/>
            <p:cNvSpPr/>
            <p:nvPr/>
          </p:nvSpPr>
          <p:spPr>
            <a:xfrm>
              <a:off x="4258315"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1" name="Google Shape;1171;p1"/>
            <p:cNvSpPr/>
            <p:nvPr/>
          </p:nvSpPr>
          <p:spPr>
            <a:xfrm>
              <a:off x="4258315"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2" name="Google Shape;1172;p1"/>
            <p:cNvSpPr/>
            <p:nvPr/>
          </p:nvSpPr>
          <p:spPr>
            <a:xfrm>
              <a:off x="4570842"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3" name="Google Shape;1173;p1"/>
            <p:cNvSpPr/>
            <p:nvPr/>
          </p:nvSpPr>
          <p:spPr>
            <a:xfrm>
              <a:off x="4639218"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4" name="Google Shape;1174;p1"/>
            <p:cNvSpPr/>
            <p:nvPr/>
          </p:nvSpPr>
          <p:spPr>
            <a:xfrm>
              <a:off x="4639218"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5" name="Google Shape;1175;p1"/>
            <p:cNvSpPr/>
            <p:nvPr/>
          </p:nvSpPr>
          <p:spPr>
            <a:xfrm>
              <a:off x="4951746"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6" name="Google Shape;1176;p1"/>
            <p:cNvSpPr/>
            <p:nvPr/>
          </p:nvSpPr>
          <p:spPr>
            <a:xfrm>
              <a:off x="5020122"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7" name="Google Shape;1177;p1"/>
            <p:cNvSpPr/>
            <p:nvPr/>
          </p:nvSpPr>
          <p:spPr>
            <a:xfrm>
              <a:off x="5020122"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8" name="Google Shape;1178;p1"/>
            <p:cNvSpPr/>
            <p:nvPr/>
          </p:nvSpPr>
          <p:spPr>
            <a:xfrm>
              <a:off x="5332649"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9" name="Google Shape;1179;p1"/>
            <p:cNvSpPr/>
            <p:nvPr/>
          </p:nvSpPr>
          <p:spPr>
            <a:xfrm>
              <a:off x="5401025"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0" name="Google Shape;1180;p1"/>
            <p:cNvSpPr/>
            <p:nvPr/>
          </p:nvSpPr>
          <p:spPr>
            <a:xfrm>
              <a:off x="5401025"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1" name="Google Shape;1181;p1"/>
            <p:cNvSpPr/>
            <p:nvPr/>
          </p:nvSpPr>
          <p:spPr>
            <a:xfrm>
              <a:off x="5713553"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2" name="Google Shape;1182;p1"/>
            <p:cNvSpPr/>
            <p:nvPr/>
          </p:nvSpPr>
          <p:spPr>
            <a:xfrm>
              <a:off x="5781929"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3" name="Google Shape;1183;p1"/>
            <p:cNvSpPr/>
            <p:nvPr/>
          </p:nvSpPr>
          <p:spPr>
            <a:xfrm>
              <a:off x="5781929"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4" name="Google Shape;1184;p1"/>
            <p:cNvSpPr/>
            <p:nvPr/>
          </p:nvSpPr>
          <p:spPr>
            <a:xfrm>
              <a:off x="6094456"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5" name="Google Shape;1185;p1"/>
            <p:cNvSpPr/>
            <p:nvPr/>
          </p:nvSpPr>
          <p:spPr>
            <a:xfrm>
              <a:off x="6162832"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6" name="Google Shape;1186;p1"/>
            <p:cNvSpPr/>
            <p:nvPr/>
          </p:nvSpPr>
          <p:spPr>
            <a:xfrm>
              <a:off x="6162832"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7" name="Google Shape;1187;p1"/>
            <p:cNvSpPr/>
            <p:nvPr/>
          </p:nvSpPr>
          <p:spPr>
            <a:xfrm>
              <a:off x="6475360"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8" name="Google Shape;1188;p1"/>
            <p:cNvSpPr/>
            <p:nvPr/>
          </p:nvSpPr>
          <p:spPr>
            <a:xfrm>
              <a:off x="6543736"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9" name="Google Shape;1189;p1"/>
            <p:cNvSpPr/>
            <p:nvPr/>
          </p:nvSpPr>
          <p:spPr>
            <a:xfrm>
              <a:off x="6543736"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0" name="Google Shape;1190;p1"/>
            <p:cNvSpPr/>
            <p:nvPr/>
          </p:nvSpPr>
          <p:spPr>
            <a:xfrm>
              <a:off x="6856263"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1" name="Google Shape;1191;p1"/>
            <p:cNvSpPr/>
            <p:nvPr/>
          </p:nvSpPr>
          <p:spPr>
            <a:xfrm>
              <a:off x="6924639"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2" name="Google Shape;1192;p1"/>
            <p:cNvSpPr/>
            <p:nvPr/>
          </p:nvSpPr>
          <p:spPr>
            <a:xfrm>
              <a:off x="6924639"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3" name="Google Shape;1193;p1"/>
            <p:cNvSpPr/>
            <p:nvPr/>
          </p:nvSpPr>
          <p:spPr>
            <a:xfrm>
              <a:off x="7237167"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4" name="Google Shape;1194;p1"/>
            <p:cNvSpPr/>
            <p:nvPr/>
          </p:nvSpPr>
          <p:spPr>
            <a:xfrm>
              <a:off x="7305543"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5" name="Google Shape;1195;p1"/>
            <p:cNvSpPr/>
            <p:nvPr/>
          </p:nvSpPr>
          <p:spPr>
            <a:xfrm>
              <a:off x="7305543"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6" name="Google Shape;1196;p1"/>
            <p:cNvSpPr/>
            <p:nvPr/>
          </p:nvSpPr>
          <p:spPr>
            <a:xfrm>
              <a:off x="7618070"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7" name="Google Shape;1197;p1"/>
            <p:cNvSpPr/>
            <p:nvPr/>
          </p:nvSpPr>
          <p:spPr>
            <a:xfrm>
              <a:off x="7686446"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8" name="Google Shape;1198;p1"/>
            <p:cNvSpPr/>
            <p:nvPr/>
          </p:nvSpPr>
          <p:spPr>
            <a:xfrm>
              <a:off x="7686446"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9" name="Google Shape;1199;p1"/>
            <p:cNvSpPr/>
            <p:nvPr/>
          </p:nvSpPr>
          <p:spPr>
            <a:xfrm>
              <a:off x="7998974"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0" name="Google Shape;1200;p1"/>
            <p:cNvSpPr/>
            <p:nvPr/>
          </p:nvSpPr>
          <p:spPr>
            <a:xfrm>
              <a:off x="8067350"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1" name="Google Shape;1201;p1"/>
            <p:cNvSpPr/>
            <p:nvPr/>
          </p:nvSpPr>
          <p:spPr>
            <a:xfrm>
              <a:off x="8067350"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2" name="Google Shape;1202;p1"/>
            <p:cNvSpPr/>
            <p:nvPr/>
          </p:nvSpPr>
          <p:spPr>
            <a:xfrm>
              <a:off x="8379877"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3" name="Google Shape;1203;p1"/>
            <p:cNvSpPr/>
            <p:nvPr/>
          </p:nvSpPr>
          <p:spPr>
            <a:xfrm>
              <a:off x="8448253"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4" name="Google Shape;1204;p1"/>
            <p:cNvSpPr/>
            <p:nvPr/>
          </p:nvSpPr>
          <p:spPr>
            <a:xfrm>
              <a:off x="8448253"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5" name="Google Shape;1205;p1"/>
            <p:cNvSpPr/>
            <p:nvPr/>
          </p:nvSpPr>
          <p:spPr>
            <a:xfrm>
              <a:off x="8760781"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6" name="Google Shape;1206;p1"/>
            <p:cNvSpPr/>
            <p:nvPr/>
          </p:nvSpPr>
          <p:spPr>
            <a:xfrm>
              <a:off x="8829157"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7" name="Google Shape;1207;p1"/>
            <p:cNvSpPr/>
            <p:nvPr/>
          </p:nvSpPr>
          <p:spPr>
            <a:xfrm>
              <a:off x="8829157"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8" name="Google Shape;1208;p1"/>
            <p:cNvSpPr/>
            <p:nvPr/>
          </p:nvSpPr>
          <p:spPr>
            <a:xfrm>
              <a:off x="9141684"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9" name="Google Shape;1209;p1"/>
            <p:cNvSpPr/>
            <p:nvPr/>
          </p:nvSpPr>
          <p:spPr>
            <a:xfrm>
              <a:off x="9210060"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0" name="Google Shape;1210;p1"/>
            <p:cNvSpPr/>
            <p:nvPr/>
          </p:nvSpPr>
          <p:spPr>
            <a:xfrm>
              <a:off x="9210060"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1" name="Google Shape;1211;p1"/>
            <p:cNvSpPr/>
            <p:nvPr/>
          </p:nvSpPr>
          <p:spPr>
            <a:xfrm>
              <a:off x="0"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2" name="Google Shape;1212;p1"/>
            <p:cNvSpPr/>
            <p:nvPr/>
          </p:nvSpPr>
          <p:spPr>
            <a:xfrm>
              <a:off x="68376"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3" name="Google Shape;1213;p1"/>
            <p:cNvSpPr/>
            <p:nvPr/>
          </p:nvSpPr>
          <p:spPr>
            <a:xfrm>
              <a:off x="68376"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4" name="Google Shape;1214;p1"/>
            <p:cNvSpPr/>
            <p:nvPr/>
          </p:nvSpPr>
          <p:spPr>
            <a:xfrm>
              <a:off x="380904"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5" name="Google Shape;1215;p1"/>
            <p:cNvSpPr/>
            <p:nvPr/>
          </p:nvSpPr>
          <p:spPr>
            <a:xfrm>
              <a:off x="449280"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6" name="Google Shape;1216;p1"/>
            <p:cNvSpPr/>
            <p:nvPr/>
          </p:nvSpPr>
          <p:spPr>
            <a:xfrm>
              <a:off x="449280"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7" name="Google Shape;1217;p1"/>
            <p:cNvSpPr/>
            <p:nvPr/>
          </p:nvSpPr>
          <p:spPr>
            <a:xfrm>
              <a:off x="761807"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8" name="Google Shape;1218;p1"/>
            <p:cNvSpPr/>
            <p:nvPr/>
          </p:nvSpPr>
          <p:spPr>
            <a:xfrm>
              <a:off x="830183"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9" name="Google Shape;1219;p1"/>
            <p:cNvSpPr/>
            <p:nvPr/>
          </p:nvSpPr>
          <p:spPr>
            <a:xfrm>
              <a:off x="830183"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0" name="Google Shape;1220;p1"/>
            <p:cNvSpPr/>
            <p:nvPr/>
          </p:nvSpPr>
          <p:spPr>
            <a:xfrm>
              <a:off x="1142711"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1" name="Google Shape;1221;p1"/>
            <p:cNvSpPr/>
            <p:nvPr/>
          </p:nvSpPr>
          <p:spPr>
            <a:xfrm>
              <a:off x="1211087"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2" name="Google Shape;1222;p1"/>
            <p:cNvSpPr/>
            <p:nvPr/>
          </p:nvSpPr>
          <p:spPr>
            <a:xfrm>
              <a:off x="1211087"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3" name="Google Shape;1223;p1"/>
            <p:cNvSpPr/>
            <p:nvPr/>
          </p:nvSpPr>
          <p:spPr>
            <a:xfrm>
              <a:off x="1523614"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4" name="Google Shape;1224;p1"/>
            <p:cNvSpPr/>
            <p:nvPr/>
          </p:nvSpPr>
          <p:spPr>
            <a:xfrm>
              <a:off x="1591990"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5" name="Google Shape;1225;p1"/>
            <p:cNvSpPr/>
            <p:nvPr/>
          </p:nvSpPr>
          <p:spPr>
            <a:xfrm>
              <a:off x="1591990"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6" name="Google Shape;1226;p1"/>
            <p:cNvSpPr/>
            <p:nvPr/>
          </p:nvSpPr>
          <p:spPr>
            <a:xfrm>
              <a:off x="1904518"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7" name="Google Shape;1227;p1"/>
            <p:cNvSpPr/>
            <p:nvPr/>
          </p:nvSpPr>
          <p:spPr>
            <a:xfrm>
              <a:off x="1972894"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8" name="Google Shape;1228;p1"/>
            <p:cNvSpPr/>
            <p:nvPr/>
          </p:nvSpPr>
          <p:spPr>
            <a:xfrm>
              <a:off x="1972894"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9" name="Google Shape;1229;p1"/>
            <p:cNvSpPr/>
            <p:nvPr/>
          </p:nvSpPr>
          <p:spPr>
            <a:xfrm>
              <a:off x="2285421"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0" name="Google Shape;1230;p1"/>
            <p:cNvSpPr/>
            <p:nvPr/>
          </p:nvSpPr>
          <p:spPr>
            <a:xfrm>
              <a:off x="2353797"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1" name="Google Shape;1231;p1"/>
            <p:cNvSpPr/>
            <p:nvPr/>
          </p:nvSpPr>
          <p:spPr>
            <a:xfrm>
              <a:off x="2353797"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2" name="Google Shape;1232;p1"/>
            <p:cNvSpPr/>
            <p:nvPr/>
          </p:nvSpPr>
          <p:spPr>
            <a:xfrm>
              <a:off x="2666325"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3" name="Google Shape;1233;p1"/>
            <p:cNvSpPr/>
            <p:nvPr/>
          </p:nvSpPr>
          <p:spPr>
            <a:xfrm>
              <a:off x="2734701"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4" name="Google Shape;1234;p1"/>
            <p:cNvSpPr/>
            <p:nvPr/>
          </p:nvSpPr>
          <p:spPr>
            <a:xfrm>
              <a:off x="2734701"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5" name="Google Shape;1235;p1"/>
            <p:cNvSpPr/>
            <p:nvPr/>
          </p:nvSpPr>
          <p:spPr>
            <a:xfrm>
              <a:off x="3047228"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6" name="Google Shape;1236;p1"/>
            <p:cNvSpPr/>
            <p:nvPr/>
          </p:nvSpPr>
          <p:spPr>
            <a:xfrm>
              <a:off x="3115604"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7" name="Google Shape;1237;p1"/>
            <p:cNvSpPr/>
            <p:nvPr/>
          </p:nvSpPr>
          <p:spPr>
            <a:xfrm>
              <a:off x="3115604"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8" name="Google Shape;1238;p1"/>
            <p:cNvSpPr/>
            <p:nvPr/>
          </p:nvSpPr>
          <p:spPr>
            <a:xfrm>
              <a:off x="3428132"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9" name="Google Shape;1239;p1"/>
            <p:cNvSpPr/>
            <p:nvPr/>
          </p:nvSpPr>
          <p:spPr>
            <a:xfrm>
              <a:off x="3496508"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0" name="Google Shape;1240;p1"/>
            <p:cNvSpPr/>
            <p:nvPr/>
          </p:nvSpPr>
          <p:spPr>
            <a:xfrm>
              <a:off x="3496508"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1" name="Google Shape;1241;p1"/>
            <p:cNvSpPr/>
            <p:nvPr/>
          </p:nvSpPr>
          <p:spPr>
            <a:xfrm>
              <a:off x="3809035"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2" name="Google Shape;1242;p1"/>
            <p:cNvSpPr/>
            <p:nvPr/>
          </p:nvSpPr>
          <p:spPr>
            <a:xfrm>
              <a:off x="3877411"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3" name="Google Shape;1243;p1"/>
            <p:cNvSpPr/>
            <p:nvPr/>
          </p:nvSpPr>
          <p:spPr>
            <a:xfrm>
              <a:off x="3877411"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4" name="Google Shape;1244;p1"/>
            <p:cNvSpPr/>
            <p:nvPr/>
          </p:nvSpPr>
          <p:spPr>
            <a:xfrm>
              <a:off x="4189939"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5" name="Google Shape;1245;p1"/>
            <p:cNvSpPr/>
            <p:nvPr/>
          </p:nvSpPr>
          <p:spPr>
            <a:xfrm>
              <a:off x="4258315"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6" name="Google Shape;1246;p1"/>
            <p:cNvSpPr/>
            <p:nvPr/>
          </p:nvSpPr>
          <p:spPr>
            <a:xfrm>
              <a:off x="4258315"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7" name="Google Shape;1247;p1"/>
            <p:cNvSpPr/>
            <p:nvPr/>
          </p:nvSpPr>
          <p:spPr>
            <a:xfrm>
              <a:off x="4570842"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8" name="Google Shape;1248;p1"/>
            <p:cNvSpPr/>
            <p:nvPr/>
          </p:nvSpPr>
          <p:spPr>
            <a:xfrm>
              <a:off x="4639218"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9" name="Google Shape;1249;p1"/>
            <p:cNvSpPr/>
            <p:nvPr/>
          </p:nvSpPr>
          <p:spPr>
            <a:xfrm>
              <a:off x="4639218"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0" name="Google Shape;1250;p1"/>
            <p:cNvSpPr/>
            <p:nvPr/>
          </p:nvSpPr>
          <p:spPr>
            <a:xfrm>
              <a:off x="4951746"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1" name="Google Shape;1251;p1"/>
            <p:cNvSpPr/>
            <p:nvPr/>
          </p:nvSpPr>
          <p:spPr>
            <a:xfrm>
              <a:off x="5020122"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2" name="Google Shape;1252;p1"/>
            <p:cNvSpPr/>
            <p:nvPr/>
          </p:nvSpPr>
          <p:spPr>
            <a:xfrm>
              <a:off x="5020122"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3" name="Google Shape;1253;p1"/>
            <p:cNvSpPr/>
            <p:nvPr/>
          </p:nvSpPr>
          <p:spPr>
            <a:xfrm>
              <a:off x="5332649"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4" name="Google Shape;1254;p1"/>
            <p:cNvSpPr/>
            <p:nvPr/>
          </p:nvSpPr>
          <p:spPr>
            <a:xfrm>
              <a:off x="5401025"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5" name="Google Shape;1255;p1"/>
            <p:cNvSpPr/>
            <p:nvPr/>
          </p:nvSpPr>
          <p:spPr>
            <a:xfrm>
              <a:off x="5401025"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6" name="Google Shape;1256;p1"/>
            <p:cNvSpPr/>
            <p:nvPr/>
          </p:nvSpPr>
          <p:spPr>
            <a:xfrm>
              <a:off x="5713553"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7" name="Google Shape;1257;p1"/>
            <p:cNvSpPr/>
            <p:nvPr/>
          </p:nvSpPr>
          <p:spPr>
            <a:xfrm>
              <a:off x="5781929"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8" name="Google Shape;1258;p1"/>
            <p:cNvSpPr/>
            <p:nvPr/>
          </p:nvSpPr>
          <p:spPr>
            <a:xfrm>
              <a:off x="5781929"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9" name="Google Shape;1259;p1"/>
            <p:cNvSpPr/>
            <p:nvPr/>
          </p:nvSpPr>
          <p:spPr>
            <a:xfrm>
              <a:off x="6094456"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0" name="Google Shape;1260;p1"/>
            <p:cNvSpPr/>
            <p:nvPr/>
          </p:nvSpPr>
          <p:spPr>
            <a:xfrm>
              <a:off x="6162832"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1" name="Google Shape;1261;p1"/>
            <p:cNvSpPr/>
            <p:nvPr/>
          </p:nvSpPr>
          <p:spPr>
            <a:xfrm>
              <a:off x="6162832"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2" name="Google Shape;1262;p1"/>
            <p:cNvSpPr/>
            <p:nvPr/>
          </p:nvSpPr>
          <p:spPr>
            <a:xfrm>
              <a:off x="6475360"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3" name="Google Shape;1263;p1"/>
            <p:cNvSpPr/>
            <p:nvPr/>
          </p:nvSpPr>
          <p:spPr>
            <a:xfrm>
              <a:off x="6543736"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4" name="Google Shape;1264;p1"/>
            <p:cNvSpPr/>
            <p:nvPr/>
          </p:nvSpPr>
          <p:spPr>
            <a:xfrm>
              <a:off x="6543736"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5" name="Google Shape;1265;p1"/>
            <p:cNvSpPr/>
            <p:nvPr/>
          </p:nvSpPr>
          <p:spPr>
            <a:xfrm>
              <a:off x="6856263"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6" name="Google Shape;1266;p1"/>
            <p:cNvSpPr/>
            <p:nvPr/>
          </p:nvSpPr>
          <p:spPr>
            <a:xfrm>
              <a:off x="6924639"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7" name="Google Shape;1267;p1"/>
            <p:cNvSpPr/>
            <p:nvPr/>
          </p:nvSpPr>
          <p:spPr>
            <a:xfrm>
              <a:off x="6924639"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8" name="Google Shape;1268;p1"/>
            <p:cNvSpPr/>
            <p:nvPr/>
          </p:nvSpPr>
          <p:spPr>
            <a:xfrm>
              <a:off x="7237167"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9" name="Google Shape;1269;p1"/>
            <p:cNvSpPr/>
            <p:nvPr/>
          </p:nvSpPr>
          <p:spPr>
            <a:xfrm>
              <a:off x="7305543"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0" name="Google Shape;1270;p1"/>
            <p:cNvSpPr/>
            <p:nvPr/>
          </p:nvSpPr>
          <p:spPr>
            <a:xfrm>
              <a:off x="7305543"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1" name="Google Shape;1271;p1"/>
            <p:cNvSpPr/>
            <p:nvPr/>
          </p:nvSpPr>
          <p:spPr>
            <a:xfrm>
              <a:off x="7618070"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2" name="Google Shape;1272;p1"/>
            <p:cNvSpPr/>
            <p:nvPr/>
          </p:nvSpPr>
          <p:spPr>
            <a:xfrm>
              <a:off x="7686446"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3" name="Google Shape;1273;p1"/>
            <p:cNvSpPr/>
            <p:nvPr/>
          </p:nvSpPr>
          <p:spPr>
            <a:xfrm>
              <a:off x="7686446"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4" name="Google Shape;1274;p1"/>
            <p:cNvSpPr/>
            <p:nvPr/>
          </p:nvSpPr>
          <p:spPr>
            <a:xfrm>
              <a:off x="7998974"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5" name="Google Shape;1275;p1"/>
            <p:cNvSpPr/>
            <p:nvPr/>
          </p:nvSpPr>
          <p:spPr>
            <a:xfrm>
              <a:off x="8067350"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6" name="Google Shape;1276;p1"/>
            <p:cNvSpPr/>
            <p:nvPr/>
          </p:nvSpPr>
          <p:spPr>
            <a:xfrm>
              <a:off x="8067350"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7" name="Google Shape;1277;p1"/>
            <p:cNvSpPr/>
            <p:nvPr/>
          </p:nvSpPr>
          <p:spPr>
            <a:xfrm>
              <a:off x="8379877"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8" name="Google Shape;1278;p1"/>
            <p:cNvSpPr/>
            <p:nvPr/>
          </p:nvSpPr>
          <p:spPr>
            <a:xfrm>
              <a:off x="8448253"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9" name="Google Shape;1279;p1"/>
            <p:cNvSpPr/>
            <p:nvPr/>
          </p:nvSpPr>
          <p:spPr>
            <a:xfrm>
              <a:off x="8448253"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0" name="Google Shape;1280;p1"/>
            <p:cNvSpPr/>
            <p:nvPr/>
          </p:nvSpPr>
          <p:spPr>
            <a:xfrm>
              <a:off x="8760781"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1" name="Google Shape;1281;p1"/>
            <p:cNvSpPr/>
            <p:nvPr/>
          </p:nvSpPr>
          <p:spPr>
            <a:xfrm>
              <a:off x="8829157"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2" name="Google Shape;1282;p1"/>
            <p:cNvSpPr/>
            <p:nvPr/>
          </p:nvSpPr>
          <p:spPr>
            <a:xfrm>
              <a:off x="8829157"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3" name="Google Shape;1283;p1"/>
            <p:cNvSpPr/>
            <p:nvPr/>
          </p:nvSpPr>
          <p:spPr>
            <a:xfrm>
              <a:off x="9141684"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4" name="Google Shape;1284;p1"/>
            <p:cNvSpPr/>
            <p:nvPr/>
          </p:nvSpPr>
          <p:spPr>
            <a:xfrm>
              <a:off x="9210060"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5" name="Google Shape;1285;p1"/>
            <p:cNvSpPr/>
            <p:nvPr/>
          </p:nvSpPr>
          <p:spPr>
            <a:xfrm>
              <a:off x="9210060"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6" name="Google Shape;1286;p1"/>
            <p:cNvSpPr/>
            <p:nvPr/>
          </p:nvSpPr>
          <p:spPr>
            <a:xfrm>
              <a:off x="0"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7" name="Google Shape;1287;p1"/>
            <p:cNvSpPr/>
            <p:nvPr/>
          </p:nvSpPr>
          <p:spPr>
            <a:xfrm>
              <a:off x="68376"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8" name="Google Shape;1288;p1"/>
            <p:cNvSpPr/>
            <p:nvPr/>
          </p:nvSpPr>
          <p:spPr>
            <a:xfrm>
              <a:off x="68376"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9" name="Google Shape;1289;p1"/>
            <p:cNvSpPr/>
            <p:nvPr/>
          </p:nvSpPr>
          <p:spPr>
            <a:xfrm>
              <a:off x="380904"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0" name="Google Shape;1290;p1"/>
            <p:cNvSpPr/>
            <p:nvPr/>
          </p:nvSpPr>
          <p:spPr>
            <a:xfrm>
              <a:off x="449280"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1" name="Google Shape;1291;p1"/>
            <p:cNvSpPr/>
            <p:nvPr/>
          </p:nvSpPr>
          <p:spPr>
            <a:xfrm>
              <a:off x="449280"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2" name="Google Shape;1292;p1"/>
            <p:cNvSpPr/>
            <p:nvPr/>
          </p:nvSpPr>
          <p:spPr>
            <a:xfrm>
              <a:off x="761807"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3" name="Google Shape;1293;p1"/>
            <p:cNvSpPr/>
            <p:nvPr/>
          </p:nvSpPr>
          <p:spPr>
            <a:xfrm>
              <a:off x="830183"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4" name="Google Shape;1294;p1"/>
            <p:cNvSpPr/>
            <p:nvPr/>
          </p:nvSpPr>
          <p:spPr>
            <a:xfrm>
              <a:off x="830183"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5" name="Google Shape;1295;p1"/>
            <p:cNvSpPr/>
            <p:nvPr/>
          </p:nvSpPr>
          <p:spPr>
            <a:xfrm>
              <a:off x="1142711"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6" name="Google Shape;1296;p1"/>
            <p:cNvSpPr/>
            <p:nvPr/>
          </p:nvSpPr>
          <p:spPr>
            <a:xfrm>
              <a:off x="1211087"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7" name="Google Shape;1297;p1"/>
            <p:cNvSpPr/>
            <p:nvPr/>
          </p:nvSpPr>
          <p:spPr>
            <a:xfrm>
              <a:off x="1211087"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8" name="Google Shape;1298;p1"/>
            <p:cNvSpPr/>
            <p:nvPr/>
          </p:nvSpPr>
          <p:spPr>
            <a:xfrm>
              <a:off x="1523614"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9" name="Google Shape;1299;p1"/>
            <p:cNvSpPr/>
            <p:nvPr/>
          </p:nvSpPr>
          <p:spPr>
            <a:xfrm>
              <a:off x="1591990"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0" name="Google Shape;1300;p1"/>
            <p:cNvSpPr/>
            <p:nvPr/>
          </p:nvSpPr>
          <p:spPr>
            <a:xfrm>
              <a:off x="1591990"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1" name="Google Shape;1301;p1"/>
            <p:cNvSpPr/>
            <p:nvPr/>
          </p:nvSpPr>
          <p:spPr>
            <a:xfrm>
              <a:off x="1904518"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2" name="Google Shape;1302;p1"/>
            <p:cNvSpPr/>
            <p:nvPr/>
          </p:nvSpPr>
          <p:spPr>
            <a:xfrm>
              <a:off x="1972894"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3" name="Google Shape;1303;p1"/>
            <p:cNvSpPr/>
            <p:nvPr/>
          </p:nvSpPr>
          <p:spPr>
            <a:xfrm>
              <a:off x="1972894"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4" name="Google Shape;1304;p1"/>
            <p:cNvSpPr/>
            <p:nvPr/>
          </p:nvSpPr>
          <p:spPr>
            <a:xfrm>
              <a:off x="2285421"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5" name="Google Shape;1305;p1"/>
            <p:cNvSpPr/>
            <p:nvPr/>
          </p:nvSpPr>
          <p:spPr>
            <a:xfrm>
              <a:off x="2353797"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6" name="Google Shape;1306;p1"/>
            <p:cNvSpPr/>
            <p:nvPr/>
          </p:nvSpPr>
          <p:spPr>
            <a:xfrm>
              <a:off x="2353797"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7" name="Google Shape;1307;p1"/>
            <p:cNvSpPr/>
            <p:nvPr/>
          </p:nvSpPr>
          <p:spPr>
            <a:xfrm>
              <a:off x="2666325"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8" name="Google Shape;1308;p1"/>
            <p:cNvSpPr/>
            <p:nvPr/>
          </p:nvSpPr>
          <p:spPr>
            <a:xfrm>
              <a:off x="2734701"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9" name="Google Shape;1309;p1"/>
            <p:cNvSpPr/>
            <p:nvPr/>
          </p:nvSpPr>
          <p:spPr>
            <a:xfrm>
              <a:off x="2734701"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0" name="Google Shape;1310;p1"/>
            <p:cNvSpPr/>
            <p:nvPr/>
          </p:nvSpPr>
          <p:spPr>
            <a:xfrm>
              <a:off x="3047228"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1" name="Google Shape;1311;p1"/>
            <p:cNvSpPr/>
            <p:nvPr/>
          </p:nvSpPr>
          <p:spPr>
            <a:xfrm>
              <a:off x="3115604"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2" name="Google Shape;1312;p1"/>
            <p:cNvSpPr/>
            <p:nvPr/>
          </p:nvSpPr>
          <p:spPr>
            <a:xfrm>
              <a:off x="3115604"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3" name="Google Shape;1313;p1"/>
            <p:cNvSpPr/>
            <p:nvPr/>
          </p:nvSpPr>
          <p:spPr>
            <a:xfrm>
              <a:off x="3428132"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4" name="Google Shape;1314;p1"/>
            <p:cNvSpPr/>
            <p:nvPr/>
          </p:nvSpPr>
          <p:spPr>
            <a:xfrm>
              <a:off x="3496508"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5" name="Google Shape;1315;p1"/>
            <p:cNvSpPr/>
            <p:nvPr/>
          </p:nvSpPr>
          <p:spPr>
            <a:xfrm>
              <a:off x="3496508"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6" name="Google Shape;1316;p1"/>
            <p:cNvSpPr/>
            <p:nvPr/>
          </p:nvSpPr>
          <p:spPr>
            <a:xfrm>
              <a:off x="3809035"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7" name="Google Shape;1317;p1"/>
            <p:cNvSpPr/>
            <p:nvPr/>
          </p:nvSpPr>
          <p:spPr>
            <a:xfrm>
              <a:off x="3877411"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8" name="Google Shape;1318;p1"/>
            <p:cNvSpPr/>
            <p:nvPr/>
          </p:nvSpPr>
          <p:spPr>
            <a:xfrm>
              <a:off x="3877411"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9" name="Google Shape;1319;p1"/>
            <p:cNvSpPr/>
            <p:nvPr/>
          </p:nvSpPr>
          <p:spPr>
            <a:xfrm>
              <a:off x="4189939"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0" name="Google Shape;1320;p1"/>
            <p:cNvSpPr/>
            <p:nvPr/>
          </p:nvSpPr>
          <p:spPr>
            <a:xfrm>
              <a:off x="4258315"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1" name="Google Shape;1321;p1"/>
            <p:cNvSpPr/>
            <p:nvPr/>
          </p:nvSpPr>
          <p:spPr>
            <a:xfrm>
              <a:off x="4258315"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2" name="Google Shape;1322;p1"/>
            <p:cNvSpPr/>
            <p:nvPr/>
          </p:nvSpPr>
          <p:spPr>
            <a:xfrm>
              <a:off x="4570842"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3" name="Google Shape;1323;p1"/>
            <p:cNvSpPr/>
            <p:nvPr/>
          </p:nvSpPr>
          <p:spPr>
            <a:xfrm>
              <a:off x="4639218"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4" name="Google Shape;1324;p1"/>
            <p:cNvSpPr/>
            <p:nvPr/>
          </p:nvSpPr>
          <p:spPr>
            <a:xfrm>
              <a:off x="4639218"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5" name="Google Shape;1325;p1"/>
            <p:cNvSpPr/>
            <p:nvPr/>
          </p:nvSpPr>
          <p:spPr>
            <a:xfrm>
              <a:off x="4951746"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6" name="Google Shape;1326;p1"/>
            <p:cNvSpPr/>
            <p:nvPr/>
          </p:nvSpPr>
          <p:spPr>
            <a:xfrm>
              <a:off x="5020122"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7" name="Google Shape;1327;p1"/>
            <p:cNvSpPr/>
            <p:nvPr/>
          </p:nvSpPr>
          <p:spPr>
            <a:xfrm>
              <a:off x="5020122"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8" name="Google Shape;1328;p1"/>
            <p:cNvSpPr/>
            <p:nvPr/>
          </p:nvSpPr>
          <p:spPr>
            <a:xfrm>
              <a:off x="5332649"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9" name="Google Shape;1329;p1"/>
            <p:cNvSpPr/>
            <p:nvPr/>
          </p:nvSpPr>
          <p:spPr>
            <a:xfrm>
              <a:off x="5401025"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0" name="Google Shape;1330;p1"/>
            <p:cNvSpPr/>
            <p:nvPr/>
          </p:nvSpPr>
          <p:spPr>
            <a:xfrm>
              <a:off x="5401025"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1" name="Google Shape;1331;p1"/>
            <p:cNvSpPr/>
            <p:nvPr/>
          </p:nvSpPr>
          <p:spPr>
            <a:xfrm>
              <a:off x="5713553"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2" name="Google Shape;1332;p1"/>
            <p:cNvSpPr/>
            <p:nvPr/>
          </p:nvSpPr>
          <p:spPr>
            <a:xfrm>
              <a:off x="5781929"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3" name="Google Shape;1333;p1"/>
            <p:cNvSpPr/>
            <p:nvPr/>
          </p:nvSpPr>
          <p:spPr>
            <a:xfrm>
              <a:off x="5781929"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4" name="Google Shape;1334;p1"/>
            <p:cNvSpPr/>
            <p:nvPr/>
          </p:nvSpPr>
          <p:spPr>
            <a:xfrm>
              <a:off x="6094456"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5" name="Google Shape;1335;p1"/>
            <p:cNvSpPr/>
            <p:nvPr/>
          </p:nvSpPr>
          <p:spPr>
            <a:xfrm>
              <a:off x="6162832"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6" name="Google Shape;1336;p1"/>
            <p:cNvSpPr/>
            <p:nvPr/>
          </p:nvSpPr>
          <p:spPr>
            <a:xfrm>
              <a:off x="6162832"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7" name="Google Shape;1337;p1"/>
            <p:cNvSpPr/>
            <p:nvPr/>
          </p:nvSpPr>
          <p:spPr>
            <a:xfrm>
              <a:off x="6475360"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8" name="Google Shape;1338;p1"/>
            <p:cNvSpPr/>
            <p:nvPr/>
          </p:nvSpPr>
          <p:spPr>
            <a:xfrm>
              <a:off x="6543736"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9" name="Google Shape;1339;p1"/>
            <p:cNvSpPr/>
            <p:nvPr/>
          </p:nvSpPr>
          <p:spPr>
            <a:xfrm>
              <a:off x="6543736"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0" name="Google Shape;1340;p1"/>
            <p:cNvSpPr/>
            <p:nvPr/>
          </p:nvSpPr>
          <p:spPr>
            <a:xfrm>
              <a:off x="6856263"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1" name="Google Shape;1341;p1"/>
            <p:cNvSpPr/>
            <p:nvPr/>
          </p:nvSpPr>
          <p:spPr>
            <a:xfrm>
              <a:off x="6924639"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2" name="Google Shape;1342;p1"/>
            <p:cNvSpPr/>
            <p:nvPr/>
          </p:nvSpPr>
          <p:spPr>
            <a:xfrm>
              <a:off x="6924639"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3" name="Google Shape;1343;p1"/>
            <p:cNvSpPr/>
            <p:nvPr/>
          </p:nvSpPr>
          <p:spPr>
            <a:xfrm>
              <a:off x="7237167"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4" name="Google Shape;1344;p1"/>
            <p:cNvSpPr/>
            <p:nvPr/>
          </p:nvSpPr>
          <p:spPr>
            <a:xfrm>
              <a:off x="7305543"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5" name="Google Shape;1345;p1"/>
            <p:cNvSpPr/>
            <p:nvPr/>
          </p:nvSpPr>
          <p:spPr>
            <a:xfrm>
              <a:off x="7305543"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6" name="Google Shape;1346;p1"/>
            <p:cNvSpPr/>
            <p:nvPr/>
          </p:nvSpPr>
          <p:spPr>
            <a:xfrm>
              <a:off x="7618070"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7" name="Google Shape;1347;p1"/>
            <p:cNvSpPr/>
            <p:nvPr/>
          </p:nvSpPr>
          <p:spPr>
            <a:xfrm>
              <a:off x="7686446"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8" name="Google Shape;1348;p1"/>
            <p:cNvSpPr/>
            <p:nvPr/>
          </p:nvSpPr>
          <p:spPr>
            <a:xfrm>
              <a:off x="7686446"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9" name="Google Shape;1349;p1"/>
            <p:cNvSpPr/>
            <p:nvPr/>
          </p:nvSpPr>
          <p:spPr>
            <a:xfrm>
              <a:off x="7998974"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0" name="Google Shape;1350;p1"/>
            <p:cNvSpPr/>
            <p:nvPr/>
          </p:nvSpPr>
          <p:spPr>
            <a:xfrm>
              <a:off x="8067350"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1" name="Google Shape;1351;p1"/>
            <p:cNvSpPr/>
            <p:nvPr/>
          </p:nvSpPr>
          <p:spPr>
            <a:xfrm>
              <a:off x="8067350"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2" name="Google Shape;1352;p1"/>
            <p:cNvSpPr/>
            <p:nvPr/>
          </p:nvSpPr>
          <p:spPr>
            <a:xfrm>
              <a:off x="8379877"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3" name="Google Shape;1353;p1"/>
            <p:cNvSpPr/>
            <p:nvPr/>
          </p:nvSpPr>
          <p:spPr>
            <a:xfrm>
              <a:off x="8448253"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4" name="Google Shape;1354;p1"/>
            <p:cNvSpPr/>
            <p:nvPr/>
          </p:nvSpPr>
          <p:spPr>
            <a:xfrm>
              <a:off x="8448253"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5" name="Google Shape;1355;p1"/>
            <p:cNvSpPr/>
            <p:nvPr/>
          </p:nvSpPr>
          <p:spPr>
            <a:xfrm>
              <a:off x="8760781"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6" name="Google Shape;1356;p1"/>
            <p:cNvSpPr/>
            <p:nvPr/>
          </p:nvSpPr>
          <p:spPr>
            <a:xfrm>
              <a:off x="8829157"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7" name="Google Shape;1357;p1"/>
            <p:cNvSpPr/>
            <p:nvPr/>
          </p:nvSpPr>
          <p:spPr>
            <a:xfrm>
              <a:off x="8829157"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8" name="Google Shape;1358;p1"/>
            <p:cNvSpPr/>
            <p:nvPr/>
          </p:nvSpPr>
          <p:spPr>
            <a:xfrm>
              <a:off x="9141684"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9" name="Google Shape;1359;p1"/>
            <p:cNvSpPr/>
            <p:nvPr/>
          </p:nvSpPr>
          <p:spPr>
            <a:xfrm>
              <a:off x="9210060"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0" name="Google Shape;1360;p1"/>
            <p:cNvSpPr/>
            <p:nvPr/>
          </p:nvSpPr>
          <p:spPr>
            <a:xfrm>
              <a:off x="9210060"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1" name="Google Shape;1361;p1"/>
            <p:cNvSpPr/>
            <p:nvPr/>
          </p:nvSpPr>
          <p:spPr>
            <a:xfrm>
              <a:off x="9522588"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2" name="Google Shape;1362;p1"/>
            <p:cNvSpPr/>
            <p:nvPr/>
          </p:nvSpPr>
          <p:spPr>
            <a:xfrm>
              <a:off x="9590964"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3" name="Google Shape;1363;p1"/>
            <p:cNvSpPr/>
            <p:nvPr/>
          </p:nvSpPr>
          <p:spPr>
            <a:xfrm>
              <a:off x="9590964"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4" name="Google Shape;1364;p1"/>
            <p:cNvSpPr/>
            <p:nvPr/>
          </p:nvSpPr>
          <p:spPr>
            <a:xfrm>
              <a:off x="9903491"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5" name="Google Shape;1365;p1"/>
            <p:cNvSpPr/>
            <p:nvPr/>
          </p:nvSpPr>
          <p:spPr>
            <a:xfrm>
              <a:off x="9971867"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6" name="Google Shape;1366;p1"/>
            <p:cNvSpPr/>
            <p:nvPr/>
          </p:nvSpPr>
          <p:spPr>
            <a:xfrm>
              <a:off x="9971867"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7" name="Google Shape;1367;p1"/>
            <p:cNvSpPr/>
            <p:nvPr/>
          </p:nvSpPr>
          <p:spPr>
            <a:xfrm>
              <a:off x="10284395"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8" name="Google Shape;1368;p1"/>
            <p:cNvSpPr/>
            <p:nvPr/>
          </p:nvSpPr>
          <p:spPr>
            <a:xfrm>
              <a:off x="10352771"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9" name="Google Shape;1369;p1"/>
            <p:cNvSpPr/>
            <p:nvPr/>
          </p:nvSpPr>
          <p:spPr>
            <a:xfrm>
              <a:off x="10352771"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0" name="Google Shape;1370;p1"/>
            <p:cNvSpPr/>
            <p:nvPr/>
          </p:nvSpPr>
          <p:spPr>
            <a:xfrm>
              <a:off x="10665298"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1" name="Google Shape;1371;p1"/>
            <p:cNvSpPr/>
            <p:nvPr/>
          </p:nvSpPr>
          <p:spPr>
            <a:xfrm>
              <a:off x="10733674"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2" name="Google Shape;1372;p1"/>
            <p:cNvSpPr/>
            <p:nvPr/>
          </p:nvSpPr>
          <p:spPr>
            <a:xfrm>
              <a:off x="10733674"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3" name="Google Shape;1373;p1"/>
            <p:cNvSpPr/>
            <p:nvPr/>
          </p:nvSpPr>
          <p:spPr>
            <a:xfrm>
              <a:off x="11046202"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4" name="Google Shape;1374;p1"/>
            <p:cNvSpPr/>
            <p:nvPr/>
          </p:nvSpPr>
          <p:spPr>
            <a:xfrm>
              <a:off x="11114578"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5" name="Google Shape;1375;p1"/>
            <p:cNvSpPr/>
            <p:nvPr/>
          </p:nvSpPr>
          <p:spPr>
            <a:xfrm>
              <a:off x="11114578"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6" name="Google Shape;1376;p1"/>
            <p:cNvSpPr/>
            <p:nvPr/>
          </p:nvSpPr>
          <p:spPr>
            <a:xfrm>
              <a:off x="11427105"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7" name="Google Shape;1377;p1"/>
            <p:cNvSpPr/>
            <p:nvPr/>
          </p:nvSpPr>
          <p:spPr>
            <a:xfrm>
              <a:off x="11495481"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8" name="Google Shape;1378;p1"/>
            <p:cNvSpPr/>
            <p:nvPr/>
          </p:nvSpPr>
          <p:spPr>
            <a:xfrm>
              <a:off x="11495481"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9" name="Google Shape;1379;p1"/>
            <p:cNvSpPr/>
            <p:nvPr/>
          </p:nvSpPr>
          <p:spPr>
            <a:xfrm>
              <a:off x="11808002" y="647470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0" name="Google Shape;1380;p1"/>
            <p:cNvSpPr/>
            <p:nvPr/>
          </p:nvSpPr>
          <p:spPr>
            <a:xfrm>
              <a:off x="11876378" y="65434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1" name="Google Shape;1381;p1"/>
            <p:cNvSpPr/>
            <p:nvPr/>
          </p:nvSpPr>
          <p:spPr>
            <a:xfrm>
              <a:off x="11876378" y="65434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2" name="Google Shape;1382;p1"/>
            <p:cNvSpPr/>
            <p:nvPr/>
          </p:nvSpPr>
          <p:spPr>
            <a:xfrm>
              <a:off x="9522588"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3" name="Google Shape;1383;p1"/>
            <p:cNvSpPr/>
            <p:nvPr/>
          </p:nvSpPr>
          <p:spPr>
            <a:xfrm>
              <a:off x="9590964"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4" name="Google Shape;1384;p1"/>
            <p:cNvSpPr/>
            <p:nvPr/>
          </p:nvSpPr>
          <p:spPr>
            <a:xfrm>
              <a:off x="9590964"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5" name="Google Shape;1385;p1"/>
            <p:cNvSpPr/>
            <p:nvPr/>
          </p:nvSpPr>
          <p:spPr>
            <a:xfrm>
              <a:off x="9903491"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6" name="Google Shape;1386;p1"/>
            <p:cNvSpPr/>
            <p:nvPr/>
          </p:nvSpPr>
          <p:spPr>
            <a:xfrm>
              <a:off x="9971867"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7" name="Google Shape;1387;p1"/>
            <p:cNvSpPr/>
            <p:nvPr/>
          </p:nvSpPr>
          <p:spPr>
            <a:xfrm>
              <a:off x="9971867"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8" name="Google Shape;1388;p1"/>
            <p:cNvSpPr/>
            <p:nvPr/>
          </p:nvSpPr>
          <p:spPr>
            <a:xfrm>
              <a:off x="10284395"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9" name="Google Shape;1389;p1"/>
            <p:cNvSpPr/>
            <p:nvPr/>
          </p:nvSpPr>
          <p:spPr>
            <a:xfrm>
              <a:off x="10352771"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0" name="Google Shape;1390;p1"/>
            <p:cNvSpPr/>
            <p:nvPr/>
          </p:nvSpPr>
          <p:spPr>
            <a:xfrm>
              <a:off x="10352771"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1" name="Google Shape;1391;p1"/>
            <p:cNvSpPr/>
            <p:nvPr/>
          </p:nvSpPr>
          <p:spPr>
            <a:xfrm>
              <a:off x="10665298"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2" name="Google Shape;1392;p1"/>
            <p:cNvSpPr/>
            <p:nvPr/>
          </p:nvSpPr>
          <p:spPr>
            <a:xfrm>
              <a:off x="10733674"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3" name="Google Shape;1393;p1"/>
            <p:cNvSpPr/>
            <p:nvPr/>
          </p:nvSpPr>
          <p:spPr>
            <a:xfrm>
              <a:off x="10733674"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4" name="Google Shape;1394;p1"/>
            <p:cNvSpPr/>
            <p:nvPr/>
          </p:nvSpPr>
          <p:spPr>
            <a:xfrm>
              <a:off x="11046202"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5" name="Google Shape;1395;p1"/>
            <p:cNvSpPr/>
            <p:nvPr/>
          </p:nvSpPr>
          <p:spPr>
            <a:xfrm>
              <a:off x="11114578"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6" name="Google Shape;1396;p1"/>
            <p:cNvSpPr/>
            <p:nvPr/>
          </p:nvSpPr>
          <p:spPr>
            <a:xfrm>
              <a:off x="11114578"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7" name="Google Shape;1397;p1"/>
            <p:cNvSpPr/>
            <p:nvPr/>
          </p:nvSpPr>
          <p:spPr>
            <a:xfrm>
              <a:off x="11427105"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8" name="Google Shape;1398;p1"/>
            <p:cNvSpPr/>
            <p:nvPr/>
          </p:nvSpPr>
          <p:spPr>
            <a:xfrm>
              <a:off x="11495481"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9" name="Google Shape;1399;p1"/>
            <p:cNvSpPr/>
            <p:nvPr/>
          </p:nvSpPr>
          <p:spPr>
            <a:xfrm>
              <a:off x="11495481"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0" name="Google Shape;1400;p1"/>
            <p:cNvSpPr/>
            <p:nvPr/>
          </p:nvSpPr>
          <p:spPr>
            <a:xfrm>
              <a:off x="11808002" y="6093836"/>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1" name="Google Shape;1401;p1"/>
            <p:cNvSpPr/>
            <p:nvPr/>
          </p:nvSpPr>
          <p:spPr>
            <a:xfrm>
              <a:off x="11876378" y="6162633"/>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2" name="Google Shape;1402;p1"/>
            <p:cNvSpPr/>
            <p:nvPr/>
          </p:nvSpPr>
          <p:spPr>
            <a:xfrm>
              <a:off x="11876378" y="6162633"/>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3" name="Google Shape;1403;p1"/>
            <p:cNvSpPr/>
            <p:nvPr/>
          </p:nvSpPr>
          <p:spPr>
            <a:xfrm>
              <a:off x="9522588"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4" name="Google Shape;1404;p1"/>
            <p:cNvSpPr/>
            <p:nvPr/>
          </p:nvSpPr>
          <p:spPr>
            <a:xfrm>
              <a:off x="9590964"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5" name="Google Shape;1405;p1"/>
            <p:cNvSpPr/>
            <p:nvPr/>
          </p:nvSpPr>
          <p:spPr>
            <a:xfrm>
              <a:off x="9590964"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6" name="Google Shape;1406;p1"/>
            <p:cNvSpPr/>
            <p:nvPr/>
          </p:nvSpPr>
          <p:spPr>
            <a:xfrm>
              <a:off x="9903491"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7" name="Google Shape;1407;p1"/>
            <p:cNvSpPr/>
            <p:nvPr/>
          </p:nvSpPr>
          <p:spPr>
            <a:xfrm>
              <a:off x="9971867"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8" name="Google Shape;1408;p1"/>
            <p:cNvSpPr/>
            <p:nvPr/>
          </p:nvSpPr>
          <p:spPr>
            <a:xfrm>
              <a:off x="9971867"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9" name="Google Shape;1409;p1"/>
            <p:cNvSpPr/>
            <p:nvPr/>
          </p:nvSpPr>
          <p:spPr>
            <a:xfrm>
              <a:off x="10284395"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0" name="Google Shape;1410;p1"/>
            <p:cNvSpPr/>
            <p:nvPr/>
          </p:nvSpPr>
          <p:spPr>
            <a:xfrm>
              <a:off x="10352771"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1" name="Google Shape;1411;p1"/>
            <p:cNvSpPr/>
            <p:nvPr/>
          </p:nvSpPr>
          <p:spPr>
            <a:xfrm>
              <a:off x="10352771"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2" name="Google Shape;1412;p1"/>
            <p:cNvSpPr/>
            <p:nvPr/>
          </p:nvSpPr>
          <p:spPr>
            <a:xfrm>
              <a:off x="10665298"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3" name="Google Shape;1413;p1"/>
            <p:cNvSpPr/>
            <p:nvPr/>
          </p:nvSpPr>
          <p:spPr>
            <a:xfrm>
              <a:off x="10733674"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4" name="Google Shape;1414;p1"/>
            <p:cNvSpPr/>
            <p:nvPr/>
          </p:nvSpPr>
          <p:spPr>
            <a:xfrm>
              <a:off x="10733674"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5" name="Google Shape;1415;p1"/>
            <p:cNvSpPr/>
            <p:nvPr/>
          </p:nvSpPr>
          <p:spPr>
            <a:xfrm>
              <a:off x="11046202"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6" name="Google Shape;1416;p1"/>
            <p:cNvSpPr/>
            <p:nvPr/>
          </p:nvSpPr>
          <p:spPr>
            <a:xfrm>
              <a:off x="11114578"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7" name="Google Shape;1417;p1"/>
            <p:cNvSpPr/>
            <p:nvPr/>
          </p:nvSpPr>
          <p:spPr>
            <a:xfrm>
              <a:off x="11114578"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8" name="Google Shape;1418;p1"/>
            <p:cNvSpPr/>
            <p:nvPr/>
          </p:nvSpPr>
          <p:spPr>
            <a:xfrm>
              <a:off x="11427105"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9" name="Google Shape;1419;p1"/>
            <p:cNvSpPr/>
            <p:nvPr/>
          </p:nvSpPr>
          <p:spPr>
            <a:xfrm>
              <a:off x="11495481"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0" name="Google Shape;1420;p1"/>
            <p:cNvSpPr/>
            <p:nvPr/>
          </p:nvSpPr>
          <p:spPr>
            <a:xfrm>
              <a:off x="11495481"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1" name="Google Shape;1421;p1"/>
            <p:cNvSpPr/>
            <p:nvPr/>
          </p:nvSpPr>
          <p:spPr>
            <a:xfrm>
              <a:off x="11808002" y="571297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2" name="Google Shape;1422;p1"/>
            <p:cNvSpPr/>
            <p:nvPr/>
          </p:nvSpPr>
          <p:spPr>
            <a:xfrm>
              <a:off x="11876378" y="578176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3" name="Google Shape;1423;p1"/>
            <p:cNvSpPr/>
            <p:nvPr/>
          </p:nvSpPr>
          <p:spPr>
            <a:xfrm>
              <a:off x="11876378" y="578176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4" name="Google Shape;1424;p1"/>
            <p:cNvSpPr/>
            <p:nvPr/>
          </p:nvSpPr>
          <p:spPr>
            <a:xfrm>
              <a:off x="9522588"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5" name="Google Shape;1425;p1"/>
            <p:cNvSpPr/>
            <p:nvPr/>
          </p:nvSpPr>
          <p:spPr>
            <a:xfrm>
              <a:off x="9590964"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6" name="Google Shape;1426;p1"/>
            <p:cNvSpPr/>
            <p:nvPr/>
          </p:nvSpPr>
          <p:spPr>
            <a:xfrm>
              <a:off x="9590964"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7" name="Google Shape;1427;p1"/>
            <p:cNvSpPr/>
            <p:nvPr/>
          </p:nvSpPr>
          <p:spPr>
            <a:xfrm>
              <a:off x="9903491"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8" name="Google Shape;1428;p1"/>
            <p:cNvSpPr/>
            <p:nvPr/>
          </p:nvSpPr>
          <p:spPr>
            <a:xfrm>
              <a:off x="9971867"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9" name="Google Shape;1429;p1"/>
            <p:cNvSpPr/>
            <p:nvPr/>
          </p:nvSpPr>
          <p:spPr>
            <a:xfrm>
              <a:off x="9971867"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0" name="Google Shape;1430;p1"/>
            <p:cNvSpPr/>
            <p:nvPr/>
          </p:nvSpPr>
          <p:spPr>
            <a:xfrm>
              <a:off x="10284395"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1" name="Google Shape;1431;p1"/>
            <p:cNvSpPr/>
            <p:nvPr/>
          </p:nvSpPr>
          <p:spPr>
            <a:xfrm>
              <a:off x="10352771"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2" name="Google Shape;1432;p1"/>
            <p:cNvSpPr/>
            <p:nvPr/>
          </p:nvSpPr>
          <p:spPr>
            <a:xfrm>
              <a:off x="10352771"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3" name="Google Shape;1433;p1"/>
            <p:cNvSpPr/>
            <p:nvPr/>
          </p:nvSpPr>
          <p:spPr>
            <a:xfrm>
              <a:off x="10665298"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4" name="Google Shape;1434;p1"/>
            <p:cNvSpPr/>
            <p:nvPr/>
          </p:nvSpPr>
          <p:spPr>
            <a:xfrm>
              <a:off x="10733674"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5" name="Google Shape;1435;p1"/>
            <p:cNvSpPr/>
            <p:nvPr/>
          </p:nvSpPr>
          <p:spPr>
            <a:xfrm>
              <a:off x="10733674"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6" name="Google Shape;1436;p1"/>
            <p:cNvSpPr/>
            <p:nvPr/>
          </p:nvSpPr>
          <p:spPr>
            <a:xfrm>
              <a:off x="11046202"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7" name="Google Shape;1437;p1"/>
            <p:cNvSpPr/>
            <p:nvPr/>
          </p:nvSpPr>
          <p:spPr>
            <a:xfrm>
              <a:off x="11114578"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8" name="Google Shape;1438;p1"/>
            <p:cNvSpPr/>
            <p:nvPr/>
          </p:nvSpPr>
          <p:spPr>
            <a:xfrm>
              <a:off x="11114578"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9" name="Google Shape;1439;p1"/>
            <p:cNvSpPr/>
            <p:nvPr/>
          </p:nvSpPr>
          <p:spPr>
            <a:xfrm>
              <a:off x="11427105"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0" name="Google Shape;1440;p1"/>
            <p:cNvSpPr/>
            <p:nvPr/>
          </p:nvSpPr>
          <p:spPr>
            <a:xfrm>
              <a:off x="11495481"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1" name="Google Shape;1441;p1"/>
            <p:cNvSpPr/>
            <p:nvPr/>
          </p:nvSpPr>
          <p:spPr>
            <a:xfrm>
              <a:off x="11495481"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2" name="Google Shape;1442;p1"/>
            <p:cNvSpPr/>
            <p:nvPr/>
          </p:nvSpPr>
          <p:spPr>
            <a:xfrm>
              <a:off x="11808002" y="533210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3" name="Google Shape;1443;p1"/>
            <p:cNvSpPr/>
            <p:nvPr/>
          </p:nvSpPr>
          <p:spPr>
            <a:xfrm>
              <a:off x="11876378" y="540090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4" name="Google Shape;1444;p1"/>
            <p:cNvSpPr/>
            <p:nvPr/>
          </p:nvSpPr>
          <p:spPr>
            <a:xfrm>
              <a:off x="11876378" y="540090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5" name="Google Shape;1445;p1"/>
            <p:cNvSpPr/>
            <p:nvPr/>
          </p:nvSpPr>
          <p:spPr>
            <a:xfrm>
              <a:off x="9522588"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6" name="Google Shape;1446;p1"/>
            <p:cNvSpPr/>
            <p:nvPr/>
          </p:nvSpPr>
          <p:spPr>
            <a:xfrm>
              <a:off x="9590964"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7" name="Google Shape;1447;p1"/>
            <p:cNvSpPr/>
            <p:nvPr/>
          </p:nvSpPr>
          <p:spPr>
            <a:xfrm>
              <a:off x="9590964"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8" name="Google Shape;1448;p1"/>
            <p:cNvSpPr/>
            <p:nvPr/>
          </p:nvSpPr>
          <p:spPr>
            <a:xfrm>
              <a:off x="9903491"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9" name="Google Shape;1449;p1"/>
            <p:cNvSpPr/>
            <p:nvPr/>
          </p:nvSpPr>
          <p:spPr>
            <a:xfrm>
              <a:off x="9971867"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0" name="Google Shape;1450;p1"/>
            <p:cNvSpPr/>
            <p:nvPr/>
          </p:nvSpPr>
          <p:spPr>
            <a:xfrm>
              <a:off x="9971867"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1" name="Google Shape;1451;p1"/>
            <p:cNvSpPr/>
            <p:nvPr/>
          </p:nvSpPr>
          <p:spPr>
            <a:xfrm>
              <a:off x="10284395"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2" name="Google Shape;1452;p1"/>
            <p:cNvSpPr/>
            <p:nvPr/>
          </p:nvSpPr>
          <p:spPr>
            <a:xfrm>
              <a:off x="10352771"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3" name="Google Shape;1453;p1"/>
            <p:cNvSpPr/>
            <p:nvPr/>
          </p:nvSpPr>
          <p:spPr>
            <a:xfrm>
              <a:off x="10352771"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4" name="Google Shape;1454;p1"/>
            <p:cNvSpPr/>
            <p:nvPr/>
          </p:nvSpPr>
          <p:spPr>
            <a:xfrm>
              <a:off x="10665298"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5" name="Google Shape;1455;p1"/>
            <p:cNvSpPr/>
            <p:nvPr/>
          </p:nvSpPr>
          <p:spPr>
            <a:xfrm>
              <a:off x="10733674"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6" name="Google Shape;1456;p1"/>
            <p:cNvSpPr/>
            <p:nvPr/>
          </p:nvSpPr>
          <p:spPr>
            <a:xfrm>
              <a:off x="10733674"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7" name="Google Shape;1457;p1"/>
            <p:cNvSpPr/>
            <p:nvPr/>
          </p:nvSpPr>
          <p:spPr>
            <a:xfrm>
              <a:off x="11046202"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8" name="Google Shape;1458;p1"/>
            <p:cNvSpPr/>
            <p:nvPr/>
          </p:nvSpPr>
          <p:spPr>
            <a:xfrm>
              <a:off x="11114578"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9" name="Google Shape;1459;p1"/>
            <p:cNvSpPr/>
            <p:nvPr/>
          </p:nvSpPr>
          <p:spPr>
            <a:xfrm>
              <a:off x="11114578"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0" name="Google Shape;1460;p1"/>
            <p:cNvSpPr/>
            <p:nvPr/>
          </p:nvSpPr>
          <p:spPr>
            <a:xfrm>
              <a:off x="11427105"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1" name="Google Shape;1461;p1"/>
            <p:cNvSpPr/>
            <p:nvPr/>
          </p:nvSpPr>
          <p:spPr>
            <a:xfrm>
              <a:off x="11495481"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2" name="Google Shape;1462;p1"/>
            <p:cNvSpPr/>
            <p:nvPr/>
          </p:nvSpPr>
          <p:spPr>
            <a:xfrm>
              <a:off x="11495481"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3" name="Google Shape;1463;p1"/>
            <p:cNvSpPr/>
            <p:nvPr/>
          </p:nvSpPr>
          <p:spPr>
            <a:xfrm>
              <a:off x="11808002" y="4951242"/>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4" name="Google Shape;1464;p1"/>
            <p:cNvSpPr/>
            <p:nvPr/>
          </p:nvSpPr>
          <p:spPr>
            <a:xfrm>
              <a:off x="11876378" y="5020039"/>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5" name="Google Shape;1465;p1"/>
            <p:cNvSpPr/>
            <p:nvPr/>
          </p:nvSpPr>
          <p:spPr>
            <a:xfrm>
              <a:off x="11876378" y="5020039"/>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6" name="Google Shape;1466;p1"/>
            <p:cNvSpPr/>
            <p:nvPr/>
          </p:nvSpPr>
          <p:spPr>
            <a:xfrm>
              <a:off x="9522588"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7" name="Google Shape;1467;p1"/>
            <p:cNvSpPr/>
            <p:nvPr/>
          </p:nvSpPr>
          <p:spPr>
            <a:xfrm>
              <a:off x="9590964"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8" name="Google Shape;1468;p1"/>
            <p:cNvSpPr/>
            <p:nvPr/>
          </p:nvSpPr>
          <p:spPr>
            <a:xfrm>
              <a:off x="9590964"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9" name="Google Shape;1469;p1"/>
            <p:cNvSpPr/>
            <p:nvPr/>
          </p:nvSpPr>
          <p:spPr>
            <a:xfrm>
              <a:off x="9903491"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0" name="Google Shape;1470;p1"/>
            <p:cNvSpPr/>
            <p:nvPr/>
          </p:nvSpPr>
          <p:spPr>
            <a:xfrm>
              <a:off x="9971867"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1" name="Google Shape;1471;p1"/>
            <p:cNvSpPr/>
            <p:nvPr/>
          </p:nvSpPr>
          <p:spPr>
            <a:xfrm>
              <a:off x="9971867"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2" name="Google Shape;1472;p1"/>
            <p:cNvSpPr/>
            <p:nvPr/>
          </p:nvSpPr>
          <p:spPr>
            <a:xfrm>
              <a:off x="10284395"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3" name="Google Shape;1473;p1"/>
            <p:cNvSpPr/>
            <p:nvPr/>
          </p:nvSpPr>
          <p:spPr>
            <a:xfrm>
              <a:off x="10352771"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4" name="Google Shape;1474;p1"/>
            <p:cNvSpPr/>
            <p:nvPr/>
          </p:nvSpPr>
          <p:spPr>
            <a:xfrm>
              <a:off x="10352771"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5" name="Google Shape;1475;p1"/>
            <p:cNvSpPr/>
            <p:nvPr/>
          </p:nvSpPr>
          <p:spPr>
            <a:xfrm>
              <a:off x="10665298"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6" name="Google Shape;1476;p1"/>
            <p:cNvSpPr/>
            <p:nvPr/>
          </p:nvSpPr>
          <p:spPr>
            <a:xfrm>
              <a:off x="10733674"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7" name="Google Shape;1477;p1"/>
            <p:cNvSpPr/>
            <p:nvPr/>
          </p:nvSpPr>
          <p:spPr>
            <a:xfrm>
              <a:off x="10733674"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8" name="Google Shape;1478;p1"/>
            <p:cNvSpPr/>
            <p:nvPr/>
          </p:nvSpPr>
          <p:spPr>
            <a:xfrm>
              <a:off x="11046202"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9" name="Google Shape;1479;p1"/>
            <p:cNvSpPr/>
            <p:nvPr/>
          </p:nvSpPr>
          <p:spPr>
            <a:xfrm>
              <a:off x="11114578"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0" name="Google Shape;1480;p1"/>
            <p:cNvSpPr/>
            <p:nvPr/>
          </p:nvSpPr>
          <p:spPr>
            <a:xfrm>
              <a:off x="11114578"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1" name="Google Shape;1481;p1"/>
            <p:cNvSpPr/>
            <p:nvPr/>
          </p:nvSpPr>
          <p:spPr>
            <a:xfrm>
              <a:off x="11427105"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2" name="Google Shape;1482;p1"/>
            <p:cNvSpPr/>
            <p:nvPr/>
          </p:nvSpPr>
          <p:spPr>
            <a:xfrm>
              <a:off x="11495481"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3" name="Google Shape;1483;p1"/>
            <p:cNvSpPr/>
            <p:nvPr/>
          </p:nvSpPr>
          <p:spPr>
            <a:xfrm>
              <a:off x="11495481"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4" name="Google Shape;1484;p1"/>
            <p:cNvSpPr/>
            <p:nvPr/>
          </p:nvSpPr>
          <p:spPr>
            <a:xfrm>
              <a:off x="11808002" y="4570377"/>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5" name="Google Shape;1485;p1"/>
            <p:cNvSpPr/>
            <p:nvPr/>
          </p:nvSpPr>
          <p:spPr>
            <a:xfrm>
              <a:off x="11876378" y="4639174"/>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6" name="Google Shape;1486;p1"/>
            <p:cNvSpPr/>
            <p:nvPr/>
          </p:nvSpPr>
          <p:spPr>
            <a:xfrm>
              <a:off x="11876378" y="4639174"/>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7" name="Google Shape;1487;p1"/>
            <p:cNvSpPr/>
            <p:nvPr/>
          </p:nvSpPr>
          <p:spPr>
            <a:xfrm>
              <a:off x="9522588"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8" name="Google Shape;1488;p1"/>
            <p:cNvSpPr/>
            <p:nvPr/>
          </p:nvSpPr>
          <p:spPr>
            <a:xfrm>
              <a:off x="9590964"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9" name="Google Shape;1489;p1"/>
            <p:cNvSpPr/>
            <p:nvPr/>
          </p:nvSpPr>
          <p:spPr>
            <a:xfrm>
              <a:off x="9590964"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0" name="Google Shape;1490;p1"/>
            <p:cNvSpPr/>
            <p:nvPr/>
          </p:nvSpPr>
          <p:spPr>
            <a:xfrm>
              <a:off x="9903491"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1" name="Google Shape;1491;p1"/>
            <p:cNvSpPr/>
            <p:nvPr/>
          </p:nvSpPr>
          <p:spPr>
            <a:xfrm>
              <a:off x="9971867"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2" name="Google Shape;1492;p1"/>
            <p:cNvSpPr/>
            <p:nvPr/>
          </p:nvSpPr>
          <p:spPr>
            <a:xfrm>
              <a:off x="9971867"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3" name="Google Shape;1493;p1"/>
            <p:cNvSpPr/>
            <p:nvPr/>
          </p:nvSpPr>
          <p:spPr>
            <a:xfrm>
              <a:off x="10284395"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4" name="Google Shape;1494;p1"/>
            <p:cNvSpPr/>
            <p:nvPr/>
          </p:nvSpPr>
          <p:spPr>
            <a:xfrm>
              <a:off x="10352771"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5" name="Google Shape;1495;p1"/>
            <p:cNvSpPr/>
            <p:nvPr/>
          </p:nvSpPr>
          <p:spPr>
            <a:xfrm>
              <a:off x="10352771"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6" name="Google Shape;1496;p1"/>
            <p:cNvSpPr/>
            <p:nvPr/>
          </p:nvSpPr>
          <p:spPr>
            <a:xfrm>
              <a:off x="10665298"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7" name="Google Shape;1497;p1"/>
            <p:cNvSpPr/>
            <p:nvPr/>
          </p:nvSpPr>
          <p:spPr>
            <a:xfrm>
              <a:off x="10733674"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8" name="Google Shape;1498;p1"/>
            <p:cNvSpPr/>
            <p:nvPr/>
          </p:nvSpPr>
          <p:spPr>
            <a:xfrm>
              <a:off x="10733674"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9" name="Google Shape;1499;p1"/>
            <p:cNvSpPr/>
            <p:nvPr/>
          </p:nvSpPr>
          <p:spPr>
            <a:xfrm>
              <a:off x="11046202"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0" name="Google Shape;1500;p1"/>
            <p:cNvSpPr/>
            <p:nvPr/>
          </p:nvSpPr>
          <p:spPr>
            <a:xfrm>
              <a:off x="11114578"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1" name="Google Shape;1501;p1"/>
            <p:cNvSpPr/>
            <p:nvPr/>
          </p:nvSpPr>
          <p:spPr>
            <a:xfrm>
              <a:off x="11114578"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2" name="Google Shape;1502;p1"/>
            <p:cNvSpPr/>
            <p:nvPr/>
          </p:nvSpPr>
          <p:spPr>
            <a:xfrm>
              <a:off x="11427105"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3" name="Google Shape;1503;p1"/>
            <p:cNvSpPr/>
            <p:nvPr/>
          </p:nvSpPr>
          <p:spPr>
            <a:xfrm>
              <a:off x="11495481"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4" name="Google Shape;1504;p1"/>
            <p:cNvSpPr/>
            <p:nvPr/>
          </p:nvSpPr>
          <p:spPr>
            <a:xfrm>
              <a:off x="11495481"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5" name="Google Shape;1505;p1"/>
            <p:cNvSpPr/>
            <p:nvPr/>
          </p:nvSpPr>
          <p:spPr>
            <a:xfrm>
              <a:off x="11808002" y="418951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6" name="Google Shape;1506;p1"/>
            <p:cNvSpPr/>
            <p:nvPr/>
          </p:nvSpPr>
          <p:spPr>
            <a:xfrm>
              <a:off x="11876378" y="425831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7" name="Google Shape;1507;p1"/>
            <p:cNvSpPr/>
            <p:nvPr/>
          </p:nvSpPr>
          <p:spPr>
            <a:xfrm>
              <a:off x="11876378" y="425831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8" name="Google Shape;1508;p1"/>
            <p:cNvSpPr/>
            <p:nvPr/>
          </p:nvSpPr>
          <p:spPr>
            <a:xfrm>
              <a:off x="9522588"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9" name="Google Shape;1509;p1"/>
            <p:cNvSpPr/>
            <p:nvPr/>
          </p:nvSpPr>
          <p:spPr>
            <a:xfrm>
              <a:off x="9590964"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0" name="Google Shape;1510;p1"/>
            <p:cNvSpPr/>
            <p:nvPr/>
          </p:nvSpPr>
          <p:spPr>
            <a:xfrm>
              <a:off x="9590964"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1" name="Google Shape;1511;p1"/>
            <p:cNvSpPr/>
            <p:nvPr/>
          </p:nvSpPr>
          <p:spPr>
            <a:xfrm>
              <a:off x="9903491"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2" name="Google Shape;1512;p1"/>
            <p:cNvSpPr/>
            <p:nvPr/>
          </p:nvSpPr>
          <p:spPr>
            <a:xfrm>
              <a:off x="9971867"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3" name="Google Shape;1513;p1"/>
            <p:cNvSpPr/>
            <p:nvPr/>
          </p:nvSpPr>
          <p:spPr>
            <a:xfrm>
              <a:off x="9971867"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4" name="Google Shape;1514;p1"/>
            <p:cNvSpPr/>
            <p:nvPr/>
          </p:nvSpPr>
          <p:spPr>
            <a:xfrm>
              <a:off x="10284395"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5" name="Google Shape;1515;p1"/>
            <p:cNvSpPr/>
            <p:nvPr/>
          </p:nvSpPr>
          <p:spPr>
            <a:xfrm>
              <a:off x="10352771"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6" name="Google Shape;1516;p1"/>
            <p:cNvSpPr/>
            <p:nvPr/>
          </p:nvSpPr>
          <p:spPr>
            <a:xfrm>
              <a:off x="10352771"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7" name="Google Shape;1517;p1"/>
            <p:cNvSpPr/>
            <p:nvPr/>
          </p:nvSpPr>
          <p:spPr>
            <a:xfrm>
              <a:off x="10665298"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8" name="Google Shape;1518;p1"/>
            <p:cNvSpPr/>
            <p:nvPr/>
          </p:nvSpPr>
          <p:spPr>
            <a:xfrm>
              <a:off x="10733674"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9" name="Google Shape;1519;p1"/>
            <p:cNvSpPr/>
            <p:nvPr/>
          </p:nvSpPr>
          <p:spPr>
            <a:xfrm>
              <a:off x="10733674"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0" name="Google Shape;1520;p1"/>
            <p:cNvSpPr/>
            <p:nvPr/>
          </p:nvSpPr>
          <p:spPr>
            <a:xfrm>
              <a:off x="11046202"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1" name="Google Shape;1521;p1"/>
            <p:cNvSpPr/>
            <p:nvPr/>
          </p:nvSpPr>
          <p:spPr>
            <a:xfrm>
              <a:off x="11114578"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2" name="Google Shape;1522;p1"/>
            <p:cNvSpPr/>
            <p:nvPr/>
          </p:nvSpPr>
          <p:spPr>
            <a:xfrm>
              <a:off x="11114578"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3" name="Google Shape;1523;p1"/>
            <p:cNvSpPr/>
            <p:nvPr/>
          </p:nvSpPr>
          <p:spPr>
            <a:xfrm>
              <a:off x="11427105"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4" name="Google Shape;1524;p1"/>
            <p:cNvSpPr/>
            <p:nvPr/>
          </p:nvSpPr>
          <p:spPr>
            <a:xfrm>
              <a:off x="11495481"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5" name="Google Shape;1525;p1"/>
            <p:cNvSpPr/>
            <p:nvPr/>
          </p:nvSpPr>
          <p:spPr>
            <a:xfrm>
              <a:off x="11495481"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6" name="Google Shape;1526;p1"/>
            <p:cNvSpPr/>
            <p:nvPr/>
          </p:nvSpPr>
          <p:spPr>
            <a:xfrm>
              <a:off x="11808002" y="380864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7" name="Google Shape;1527;p1"/>
            <p:cNvSpPr/>
            <p:nvPr/>
          </p:nvSpPr>
          <p:spPr>
            <a:xfrm>
              <a:off x="11876378" y="387744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8" name="Google Shape;1528;p1"/>
            <p:cNvSpPr/>
            <p:nvPr/>
          </p:nvSpPr>
          <p:spPr>
            <a:xfrm>
              <a:off x="11876378" y="387744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9" name="Google Shape;1529;p1"/>
            <p:cNvSpPr/>
            <p:nvPr/>
          </p:nvSpPr>
          <p:spPr>
            <a:xfrm>
              <a:off x="9522588"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0" name="Google Shape;1530;p1"/>
            <p:cNvSpPr/>
            <p:nvPr/>
          </p:nvSpPr>
          <p:spPr>
            <a:xfrm>
              <a:off x="9590964"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1" name="Google Shape;1531;p1"/>
            <p:cNvSpPr/>
            <p:nvPr/>
          </p:nvSpPr>
          <p:spPr>
            <a:xfrm>
              <a:off x="9590964"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2" name="Google Shape;1532;p1"/>
            <p:cNvSpPr/>
            <p:nvPr/>
          </p:nvSpPr>
          <p:spPr>
            <a:xfrm>
              <a:off x="9903491"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3" name="Google Shape;1533;p1"/>
            <p:cNvSpPr/>
            <p:nvPr/>
          </p:nvSpPr>
          <p:spPr>
            <a:xfrm>
              <a:off x="9971867"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4" name="Google Shape;1534;p1"/>
            <p:cNvSpPr/>
            <p:nvPr/>
          </p:nvSpPr>
          <p:spPr>
            <a:xfrm>
              <a:off x="9971867"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5" name="Google Shape;1535;p1"/>
            <p:cNvSpPr/>
            <p:nvPr/>
          </p:nvSpPr>
          <p:spPr>
            <a:xfrm>
              <a:off x="10284395"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6" name="Google Shape;1536;p1"/>
            <p:cNvSpPr/>
            <p:nvPr/>
          </p:nvSpPr>
          <p:spPr>
            <a:xfrm>
              <a:off x="10352771"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7" name="Google Shape;1537;p1"/>
            <p:cNvSpPr/>
            <p:nvPr/>
          </p:nvSpPr>
          <p:spPr>
            <a:xfrm>
              <a:off x="10352771"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8" name="Google Shape;1538;p1"/>
            <p:cNvSpPr/>
            <p:nvPr/>
          </p:nvSpPr>
          <p:spPr>
            <a:xfrm>
              <a:off x="10665298"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9" name="Google Shape;1539;p1"/>
            <p:cNvSpPr/>
            <p:nvPr/>
          </p:nvSpPr>
          <p:spPr>
            <a:xfrm>
              <a:off x="10733674"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0" name="Google Shape;1540;p1"/>
            <p:cNvSpPr/>
            <p:nvPr/>
          </p:nvSpPr>
          <p:spPr>
            <a:xfrm>
              <a:off x="10733674"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1" name="Google Shape;1541;p1"/>
            <p:cNvSpPr/>
            <p:nvPr/>
          </p:nvSpPr>
          <p:spPr>
            <a:xfrm>
              <a:off x="11046202"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2" name="Google Shape;1542;p1"/>
            <p:cNvSpPr/>
            <p:nvPr/>
          </p:nvSpPr>
          <p:spPr>
            <a:xfrm>
              <a:off x="11114578"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3" name="Google Shape;1543;p1"/>
            <p:cNvSpPr/>
            <p:nvPr/>
          </p:nvSpPr>
          <p:spPr>
            <a:xfrm>
              <a:off x="11114578"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4" name="Google Shape;1544;p1"/>
            <p:cNvSpPr/>
            <p:nvPr/>
          </p:nvSpPr>
          <p:spPr>
            <a:xfrm>
              <a:off x="11427105"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5" name="Google Shape;1545;p1"/>
            <p:cNvSpPr/>
            <p:nvPr/>
          </p:nvSpPr>
          <p:spPr>
            <a:xfrm>
              <a:off x="11495481"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6" name="Google Shape;1546;p1"/>
            <p:cNvSpPr/>
            <p:nvPr/>
          </p:nvSpPr>
          <p:spPr>
            <a:xfrm>
              <a:off x="11495481"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7" name="Google Shape;1547;p1"/>
            <p:cNvSpPr/>
            <p:nvPr/>
          </p:nvSpPr>
          <p:spPr>
            <a:xfrm>
              <a:off x="11808002" y="342778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8" name="Google Shape;1548;p1"/>
            <p:cNvSpPr/>
            <p:nvPr/>
          </p:nvSpPr>
          <p:spPr>
            <a:xfrm>
              <a:off x="11876378" y="349658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9" name="Google Shape;1549;p1"/>
            <p:cNvSpPr/>
            <p:nvPr/>
          </p:nvSpPr>
          <p:spPr>
            <a:xfrm>
              <a:off x="11876378" y="349658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0" name="Google Shape;1550;p1"/>
            <p:cNvSpPr/>
            <p:nvPr/>
          </p:nvSpPr>
          <p:spPr>
            <a:xfrm>
              <a:off x="9522588"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1" name="Google Shape;1551;p1"/>
            <p:cNvSpPr/>
            <p:nvPr/>
          </p:nvSpPr>
          <p:spPr>
            <a:xfrm>
              <a:off x="9590964"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2" name="Google Shape;1552;p1"/>
            <p:cNvSpPr/>
            <p:nvPr/>
          </p:nvSpPr>
          <p:spPr>
            <a:xfrm>
              <a:off x="9590964"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3" name="Google Shape;1553;p1"/>
            <p:cNvSpPr/>
            <p:nvPr/>
          </p:nvSpPr>
          <p:spPr>
            <a:xfrm>
              <a:off x="9903491"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4" name="Google Shape;1554;p1"/>
            <p:cNvSpPr/>
            <p:nvPr/>
          </p:nvSpPr>
          <p:spPr>
            <a:xfrm>
              <a:off x="9971867"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5" name="Google Shape;1555;p1"/>
            <p:cNvSpPr/>
            <p:nvPr/>
          </p:nvSpPr>
          <p:spPr>
            <a:xfrm>
              <a:off x="9971867"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6" name="Google Shape;1556;p1"/>
            <p:cNvSpPr/>
            <p:nvPr/>
          </p:nvSpPr>
          <p:spPr>
            <a:xfrm>
              <a:off x="10284395"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7" name="Google Shape;1557;p1"/>
            <p:cNvSpPr/>
            <p:nvPr/>
          </p:nvSpPr>
          <p:spPr>
            <a:xfrm>
              <a:off x="10352771"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8" name="Google Shape;1558;p1"/>
            <p:cNvSpPr/>
            <p:nvPr/>
          </p:nvSpPr>
          <p:spPr>
            <a:xfrm>
              <a:off x="10352771"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9" name="Google Shape;1559;p1"/>
            <p:cNvSpPr/>
            <p:nvPr/>
          </p:nvSpPr>
          <p:spPr>
            <a:xfrm>
              <a:off x="10665298"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0" name="Google Shape;1560;p1"/>
            <p:cNvSpPr/>
            <p:nvPr/>
          </p:nvSpPr>
          <p:spPr>
            <a:xfrm>
              <a:off x="10733674"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1" name="Google Shape;1561;p1"/>
            <p:cNvSpPr/>
            <p:nvPr/>
          </p:nvSpPr>
          <p:spPr>
            <a:xfrm>
              <a:off x="10733674"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2" name="Google Shape;1562;p1"/>
            <p:cNvSpPr/>
            <p:nvPr/>
          </p:nvSpPr>
          <p:spPr>
            <a:xfrm>
              <a:off x="11046202"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3" name="Google Shape;1563;p1"/>
            <p:cNvSpPr/>
            <p:nvPr/>
          </p:nvSpPr>
          <p:spPr>
            <a:xfrm>
              <a:off x="11114578"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4" name="Google Shape;1564;p1"/>
            <p:cNvSpPr/>
            <p:nvPr/>
          </p:nvSpPr>
          <p:spPr>
            <a:xfrm>
              <a:off x="11114578"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5" name="Google Shape;1565;p1"/>
            <p:cNvSpPr/>
            <p:nvPr/>
          </p:nvSpPr>
          <p:spPr>
            <a:xfrm>
              <a:off x="11427105"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6" name="Google Shape;1566;p1"/>
            <p:cNvSpPr/>
            <p:nvPr/>
          </p:nvSpPr>
          <p:spPr>
            <a:xfrm>
              <a:off x="11495481"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7" name="Google Shape;1567;p1"/>
            <p:cNvSpPr/>
            <p:nvPr/>
          </p:nvSpPr>
          <p:spPr>
            <a:xfrm>
              <a:off x="11495481"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8" name="Google Shape;1568;p1"/>
            <p:cNvSpPr/>
            <p:nvPr/>
          </p:nvSpPr>
          <p:spPr>
            <a:xfrm>
              <a:off x="11808002" y="3046918"/>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9" name="Google Shape;1569;p1"/>
            <p:cNvSpPr/>
            <p:nvPr/>
          </p:nvSpPr>
          <p:spPr>
            <a:xfrm>
              <a:off x="11876378" y="3115715"/>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0" name="Google Shape;1570;p1"/>
            <p:cNvSpPr/>
            <p:nvPr/>
          </p:nvSpPr>
          <p:spPr>
            <a:xfrm>
              <a:off x="11876378" y="3115715"/>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1" name="Google Shape;1571;p1"/>
            <p:cNvSpPr/>
            <p:nvPr/>
          </p:nvSpPr>
          <p:spPr>
            <a:xfrm>
              <a:off x="9522588"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2" name="Google Shape;1572;p1"/>
            <p:cNvSpPr/>
            <p:nvPr/>
          </p:nvSpPr>
          <p:spPr>
            <a:xfrm>
              <a:off x="9590964"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3" name="Google Shape;1573;p1"/>
            <p:cNvSpPr/>
            <p:nvPr/>
          </p:nvSpPr>
          <p:spPr>
            <a:xfrm>
              <a:off x="9590964"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4" name="Google Shape;1574;p1"/>
            <p:cNvSpPr/>
            <p:nvPr/>
          </p:nvSpPr>
          <p:spPr>
            <a:xfrm>
              <a:off x="9903491"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5" name="Google Shape;1575;p1"/>
            <p:cNvSpPr/>
            <p:nvPr/>
          </p:nvSpPr>
          <p:spPr>
            <a:xfrm>
              <a:off x="9971867"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6" name="Google Shape;1576;p1"/>
            <p:cNvSpPr/>
            <p:nvPr/>
          </p:nvSpPr>
          <p:spPr>
            <a:xfrm>
              <a:off x="9971867"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7" name="Google Shape;1577;p1"/>
            <p:cNvSpPr/>
            <p:nvPr/>
          </p:nvSpPr>
          <p:spPr>
            <a:xfrm>
              <a:off x="10284395"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8" name="Google Shape;1578;p1"/>
            <p:cNvSpPr/>
            <p:nvPr/>
          </p:nvSpPr>
          <p:spPr>
            <a:xfrm>
              <a:off x="10352771"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9" name="Google Shape;1579;p1"/>
            <p:cNvSpPr/>
            <p:nvPr/>
          </p:nvSpPr>
          <p:spPr>
            <a:xfrm>
              <a:off x="10352771"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0" name="Google Shape;1580;p1"/>
            <p:cNvSpPr/>
            <p:nvPr/>
          </p:nvSpPr>
          <p:spPr>
            <a:xfrm>
              <a:off x="10665298"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1" name="Google Shape;1581;p1"/>
            <p:cNvSpPr/>
            <p:nvPr/>
          </p:nvSpPr>
          <p:spPr>
            <a:xfrm>
              <a:off x="10733674"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2" name="Google Shape;1582;p1"/>
            <p:cNvSpPr/>
            <p:nvPr/>
          </p:nvSpPr>
          <p:spPr>
            <a:xfrm>
              <a:off x="10733674"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3" name="Google Shape;1583;p1"/>
            <p:cNvSpPr/>
            <p:nvPr/>
          </p:nvSpPr>
          <p:spPr>
            <a:xfrm>
              <a:off x="11046202"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4" name="Google Shape;1584;p1"/>
            <p:cNvSpPr/>
            <p:nvPr/>
          </p:nvSpPr>
          <p:spPr>
            <a:xfrm>
              <a:off x="11114578"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5" name="Google Shape;1585;p1"/>
            <p:cNvSpPr/>
            <p:nvPr/>
          </p:nvSpPr>
          <p:spPr>
            <a:xfrm>
              <a:off x="11114578"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6" name="Google Shape;1586;p1"/>
            <p:cNvSpPr/>
            <p:nvPr/>
          </p:nvSpPr>
          <p:spPr>
            <a:xfrm>
              <a:off x="11427105"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7" name="Google Shape;1587;p1"/>
            <p:cNvSpPr/>
            <p:nvPr/>
          </p:nvSpPr>
          <p:spPr>
            <a:xfrm>
              <a:off x="11495481"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8" name="Google Shape;1588;p1"/>
            <p:cNvSpPr/>
            <p:nvPr/>
          </p:nvSpPr>
          <p:spPr>
            <a:xfrm>
              <a:off x="11495481"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9" name="Google Shape;1589;p1"/>
            <p:cNvSpPr/>
            <p:nvPr/>
          </p:nvSpPr>
          <p:spPr>
            <a:xfrm>
              <a:off x="11808002" y="2666053"/>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0" name="Google Shape;1590;p1"/>
            <p:cNvSpPr/>
            <p:nvPr/>
          </p:nvSpPr>
          <p:spPr>
            <a:xfrm>
              <a:off x="11876378" y="2734850"/>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1" name="Google Shape;1591;p1"/>
            <p:cNvSpPr/>
            <p:nvPr/>
          </p:nvSpPr>
          <p:spPr>
            <a:xfrm>
              <a:off x="11876378" y="2734850"/>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2" name="Google Shape;1592;p1"/>
            <p:cNvSpPr/>
            <p:nvPr/>
          </p:nvSpPr>
          <p:spPr>
            <a:xfrm>
              <a:off x="9522588"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3" name="Google Shape;1593;p1"/>
            <p:cNvSpPr/>
            <p:nvPr/>
          </p:nvSpPr>
          <p:spPr>
            <a:xfrm>
              <a:off x="9590964"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4" name="Google Shape;1594;p1"/>
            <p:cNvSpPr/>
            <p:nvPr/>
          </p:nvSpPr>
          <p:spPr>
            <a:xfrm>
              <a:off x="9590964"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5" name="Google Shape;1595;p1"/>
            <p:cNvSpPr/>
            <p:nvPr/>
          </p:nvSpPr>
          <p:spPr>
            <a:xfrm>
              <a:off x="9903491"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6" name="Google Shape;1596;p1"/>
            <p:cNvSpPr/>
            <p:nvPr/>
          </p:nvSpPr>
          <p:spPr>
            <a:xfrm>
              <a:off x="9971867"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7" name="Google Shape;1597;p1"/>
            <p:cNvSpPr/>
            <p:nvPr/>
          </p:nvSpPr>
          <p:spPr>
            <a:xfrm>
              <a:off x="9971867"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8" name="Google Shape;1598;p1"/>
            <p:cNvSpPr/>
            <p:nvPr/>
          </p:nvSpPr>
          <p:spPr>
            <a:xfrm>
              <a:off x="10284395"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9" name="Google Shape;1599;p1"/>
            <p:cNvSpPr/>
            <p:nvPr/>
          </p:nvSpPr>
          <p:spPr>
            <a:xfrm>
              <a:off x="10352771"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0" name="Google Shape;1600;p1"/>
            <p:cNvSpPr/>
            <p:nvPr/>
          </p:nvSpPr>
          <p:spPr>
            <a:xfrm>
              <a:off x="10352771"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1" name="Google Shape;1601;p1"/>
            <p:cNvSpPr/>
            <p:nvPr/>
          </p:nvSpPr>
          <p:spPr>
            <a:xfrm>
              <a:off x="10665298"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2" name="Google Shape;1602;p1"/>
            <p:cNvSpPr/>
            <p:nvPr/>
          </p:nvSpPr>
          <p:spPr>
            <a:xfrm>
              <a:off x="10733674"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3" name="Google Shape;1603;p1"/>
            <p:cNvSpPr/>
            <p:nvPr/>
          </p:nvSpPr>
          <p:spPr>
            <a:xfrm>
              <a:off x="10733674"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4" name="Google Shape;1604;p1"/>
            <p:cNvSpPr/>
            <p:nvPr/>
          </p:nvSpPr>
          <p:spPr>
            <a:xfrm>
              <a:off x="11046202"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5" name="Google Shape;1605;p1"/>
            <p:cNvSpPr/>
            <p:nvPr/>
          </p:nvSpPr>
          <p:spPr>
            <a:xfrm>
              <a:off x="11114578"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6" name="Google Shape;1606;p1"/>
            <p:cNvSpPr/>
            <p:nvPr/>
          </p:nvSpPr>
          <p:spPr>
            <a:xfrm>
              <a:off x="11114578"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7" name="Google Shape;1607;p1"/>
            <p:cNvSpPr/>
            <p:nvPr/>
          </p:nvSpPr>
          <p:spPr>
            <a:xfrm>
              <a:off x="11427105"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8" name="Google Shape;1608;p1"/>
            <p:cNvSpPr/>
            <p:nvPr/>
          </p:nvSpPr>
          <p:spPr>
            <a:xfrm>
              <a:off x="11495481"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9" name="Google Shape;1609;p1"/>
            <p:cNvSpPr/>
            <p:nvPr/>
          </p:nvSpPr>
          <p:spPr>
            <a:xfrm>
              <a:off x="11495481"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0" name="Google Shape;1610;p1"/>
            <p:cNvSpPr/>
            <p:nvPr/>
          </p:nvSpPr>
          <p:spPr>
            <a:xfrm>
              <a:off x="11808002" y="228518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1" name="Google Shape;1611;p1"/>
            <p:cNvSpPr/>
            <p:nvPr/>
          </p:nvSpPr>
          <p:spPr>
            <a:xfrm>
              <a:off x="11876378" y="235398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2" name="Google Shape;1612;p1"/>
            <p:cNvSpPr/>
            <p:nvPr/>
          </p:nvSpPr>
          <p:spPr>
            <a:xfrm>
              <a:off x="11876378" y="235398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3" name="Google Shape;1613;p1"/>
            <p:cNvSpPr/>
            <p:nvPr/>
          </p:nvSpPr>
          <p:spPr>
            <a:xfrm>
              <a:off x="9522588"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4" name="Google Shape;1614;p1"/>
            <p:cNvSpPr/>
            <p:nvPr/>
          </p:nvSpPr>
          <p:spPr>
            <a:xfrm>
              <a:off x="9590964"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5" name="Google Shape;1615;p1"/>
            <p:cNvSpPr/>
            <p:nvPr/>
          </p:nvSpPr>
          <p:spPr>
            <a:xfrm>
              <a:off x="9590964"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6" name="Google Shape;1616;p1"/>
            <p:cNvSpPr/>
            <p:nvPr/>
          </p:nvSpPr>
          <p:spPr>
            <a:xfrm>
              <a:off x="9903491"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7" name="Google Shape;1617;p1"/>
            <p:cNvSpPr/>
            <p:nvPr/>
          </p:nvSpPr>
          <p:spPr>
            <a:xfrm>
              <a:off x="9971867"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8" name="Google Shape;1618;p1"/>
            <p:cNvSpPr/>
            <p:nvPr/>
          </p:nvSpPr>
          <p:spPr>
            <a:xfrm>
              <a:off x="9971867"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9" name="Google Shape;1619;p1"/>
            <p:cNvSpPr/>
            <p:nvPr/>
          </p:nvSpPr>
          <p:spPr>
            <a:xfrm>
              <a:off x="10284395"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0" name="Google Shape;1620;p1"/>
            <p:cNvSpPr/>
            <p:nvPr/>
          </p:nvSpPr>
          <p:spPr>
            <a:xfrm>
              <a:off x="10352771"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1" name="Google Shape;1621;p1"/>
            <p:cNvSpPr/>
            <p:nvPr/>
          </p:nvSpPr>
          <p:spPr>
            <a:xfrm>
              <a:off x="10352771"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2" name="Google Shape;1622;p1"/>
            <p:cNvSpPr/>
            <p:nvPr/>
          </p:nvSpPr>
          <p:spPr>
            <a:xfrm>
              <a:off x="10665298"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3" name="Google Shape;1623;p1"/>
            <p:cNvSpPr/>
            <p:nvPr/>
          </p:nvSpPr>
          <p:spPr>
            <a:xfrm>
              <a:off x="10733674"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4" name="Google Shape;1624;p1"/>
            <p:cNvSpPr/>
            <p:nvPr/>
          </p:nvSpPr>
          <p:spPr>
            <a:xfrm>
              <a:off x="10733674"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5" name="Google Shape;1625;p1"/>
            <p:cNvSpPr/>
            <p:nvPr/>
          </p:nvSpPr>
          <p:spPr>
            <a:xfrm>
              <a:off x="11046202"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6" name="Google Shape;1626;p1"/>
            <p:cNvSpPr/>
            <p:nvPr/>
          </p:nvSpPr>
          <p:spPr>
            <a:xfrm>
              <a:off x="11114578"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7" name="Google Shape;1627;p1"/>
            <p:cNvSpPr/>
            <p:nvPr/>
          </p:nvSpPr>
          <p:spPr>
            <a:xfrm>
              <a:off x="11114578"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8" name="Google Shape;1628;p1"/>
            <p:cNvSpPr/>
            <p:nvPr/>
          </p:nvSpPr>
          <p:spPr>
            <a:xfrm>
              <a:off x="11427105"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9" name="Google Shape;1629;p1"/>
            <p:cNvSpPr/>
            <p:nvPr/>
          </p:nvSpPr>
          <p:spPr>
            <a:xfrm>
              <a:off x="11495481"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0" name="Google Shape;1630;p1"/>
            <p:cNvSpPr/>
            <p:nvPr/>
          </p:nvSpPr>
          <p:spPr>
            <a:xfrm>
              <a:off x="11495481"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1" name="Google Shape;1631;p1"/>
            <p:cNvSpPr/>
            <p:nvPr/>
          </p:nvSpPr>
          <p:spPr>
            <a:xfrm>
              <a:off x="11808002" y="190432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2" name="Google Shape;1632;p1"/>
            <p:cNvSpPr/>
            <p:nvPr/>
          </p:nvSpPr>
          <p:spPr>
            <a:xfrm>
              <a:off x="11876378" y="197312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3" name="Google Shape;1633;p1"/>
            <p:cNvSpPr/>
            <p:nvPr/>
          </p:nvSpPr>
          <p:spPr>
            <a:xfrm>
              <a:off x="11876378" y="197312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4" name="Google Shape;1634;p1"/>
            <p:cNvSpPr/>
            <p:nvPr/>
          </p:nvSpPr>
          <p:spPr>
            <a:xfrm>
              <a:off x="9522588"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5" name="Google Shape;1635;p1"/>
            <p:cNvSpPr/>
            <p:nvPr/>
          </p:nvSpPr>
          <p:spPr>
            <a:xfrm>
              <a:off x="9590964"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6" name="Google Shape;1636;p1"/>
            <p:cNvSpPr/>
            <p:nvPr/>
          </p:nvSpPr>
          <p:spPr>
            <a:xfrm>
              <a:off x="9590964"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7" name="Google Shape;1637;p1"/>
            <p:cNvSpPr/>
            <p:nvPr/>
          </p:nvSpPr>
          <p:spPr>
            <a:xfrm>
              <a:off x="9903491"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8" name="Google Shape;1638;p1"/>
            <p:cNvSpPr/>
            <p:nvPr/>
          </p:nvSpPr>
          <p:spPr>
            <a:xfrm>
              <a:off x="9971867"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9" name="Google Shape;1639;p1"/>
            <p:cNvSpPr/>
            <p:nvPr/>
          </p:nvSpPr>
          <p:spPr>
            <a:xfrm>
              <a:off x="9971867"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0" name="Google Shape;1640;p1"/>
            <p:cNvSpPr/>
            <p:nvPr/>
          </p:nvSpPr>
          <p:spPr>
            <a:xfrm>
              <a:off x="10284395"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1" name="Google Shape;1641;p1"/>
            <p:cNvSpPr/>
            <p:nvPr/>
          </p:nvSpPr>
          <p:spPr>
            <a:xfrm>
              <a:off x="10352771"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2" name="Google Shape;1642;p1"/>
            <p:cNvSpPr/>
            <p:nvPr/>
          </p:nvSpPr>
          <p:spPr>
            <a:xfrm>
              <a:off x="10352771"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3" name="Google Shape;1643;p1"/>
            <p:cNvSpPr/>
            <p:nvPr/>
          </p:nvSpPr>
          <p:spPr>
            <a:xfrm>
              <a:off x="10665298"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4" name="Google Shape;1644;p1"/>
            <p:cNvSpPr/>
            <p:nvPr/>
          </p:nvSpPr>
          <p:spPr>
            <a:xfrm>
              <a:off x="10733674"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5" name="Google Shape;1645;p1"/>
            <p:cNvSpPr/>
            <p:nvPr/>
          </p:nvSpPr>
          <p:spPr>
            <a:xfrm>
              <a:off x="10733674"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6" name="Google Shape;1646;p1"/>
            <p:cNvSpPr/>
            <p:nvPr/>
          </p:nvSpPr>
          <p:spPr>
            <a:xfrm>
              <a:off x="11046202"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7" name="Google Shape;1647;p1"/>
            <p:cNvSpPr/>
            <p:nvPr/>
          </p:nvSpPr>
          <p:spPr>
            <a:xfrm>
              <a:off x="11114578"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8" name="Google Shape;1648;p1"/>
            <p:cNvSpPr/>
            <p:nvPr/>
          </p:nvSpPr>
          <p:spPr>
            <a:xfrm>
              <a:off x="11114578"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9" name="Google Shape;1649;p1"/>
            <p:cNvSpPr/>
            <p:nvPr/>
          </p:nvSpPr>
          <p:spPr>
            <a:xfrm>
              <a:off x="11427105"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0" name="Google Shape;1650;p1"/>
            <p:cNvSpPr/>
            <p:nvPr/>
          </p:nvSpPr>
          <p:spPr>
            <a:xfrm>
              <a:off x="11495481"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1" name="Google Shape;1651;p1"/>
            <p:cNvSpPr/>
            <p:nvPr/>
          </p:nvSpPr>
          <p:spPr>
            <a:xfrm>
              <a:off x="11495481"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2" name="Google Shape;1652;p1"/>
            <p:cNvSpPr/>
            <p:nvPr/>
          </p:nvSpPr>
          <p:spPr>
            <a:xfrm>
              <a:off x="11808002" y="1523459"/>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3" name="Google Shape;1653;p1"/>
            <p:cNvSpPr/>
            <p:nvPr/>
          </p:nvSpPr>
          <p:spPr>
            <a:xfrm>
              <a:off x="11876378" y="1592256"/>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4" name="Google Shape;1654;p1"/>
            <p:cNvSpPr/>
            <p:nvPr/>
          </p:nvSpPr>
          <p:spPr>
            <a:xfrm>
              <a:off x="11876378" y="1592256"/>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5" name="Google Shape;1655;p1"/>
            <p:cNvSpPr/>
            <p:nvPr/>
          </p:nvSpPr>
          <p:spPr>
            <a:xfrm>
              <a:off x="9522588"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6" name="Google Shape;1656;p1"/>
            <p:cNvSpPr/>
            <p:nvPr/>
          </p:nvSpPr>
          <p:spPr>
            <a:xfrm>
              <a:off x="9590964"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7" name="Google Shape;1657;p1"/>
            <p:cNvSpPr/>
            <p:nvPr/>
          </p:nvSpPr>
          <p:spPr>
            <a:xfrm>
              <a:off x="9590964"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8" name="Google Shape;1658;p1"/>
            <p:cNvSpPr/>
            <p:nvPr/>
          </p:nvSpPr>
          <p:spPr>
            <a:xfrm>
              <a:off x="9903491"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9" name="Google Shape;1659;p1"/>
            <p:cNvSpPr/>
            <p:nvPr/>
          </p:nvSpPr>
          <p:spPr>
            <a:xfrm>
              <a:off x="9971867"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0" name="Google Shape;1660;p1"/>
            <p:cNvSpPr/>
            <p:nvPr/>
          </p:nvSpPr>
          <p:spPr>
            <a:xfrm>
              <a:off x="9971867"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1" name="Google Shape;1661;p1"/>
            <p:cNvSpPr/>
            <p:nvPr/>
          </p:nvSpPr>
          <p:spPr>
            <a:xfrm>
              <a:off x="10284395"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2" name="Google Shape;1662;p1"/>
            <p:cNvSpPr/>
            <p:nvPr/>
          </p:nvSpPr>
          <p:spPr>
            <a:xfrm>
              <a:off x="10352771"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3" name="Google Shape;1663;p1"/>
            <p:cNvSpPr/>
            <p:nvPr/>
          </p:nvSpPr>
          <p:spPr>
            <a:xfrm>
              <a:off x="10352771"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4" name="Google Shape;1664;p1"/>
            <p:cNvSpPr/>
            <p:nvPr/>
          </p:nvSpPr>
          <p:spPr>
            <a:xfrm>
              <a:off x="10665298"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5" name="Google Shape;1665;p1"/>
            <p:cNvSpPr/>
            <p:nvPr/>
          </p:nvSpPr>
          <p:spPr>
            <a:xfrm>
              <a:off x="10733674"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6" name="Google Shape;1666;p1"/>
            <p:cNvSpPr/>
            <p:nvPr/>
          </p:nvSpPr>
          <p:spPr>
            <a:xfrm>
              <a:off x="10733674"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7" name="Google Shape;1667;p1"/>
            <p:cNvSpPr/>
            <p:nvPr/>
          </p:nvSpPr>
          <p:spPr>
            <a:xfrm>
              <a:off x="11046202"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8" name="Google Shape;1668;p1"/>
            <p:cNvSpPr/>
            <p:nvPr/>
          </p:nvSpPr>
          <p:spPr>
            <a:xfrm>
              <a:off x="11114578"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9" name="Google Shape;1669;p1"/>
            <p:cNvSpPr/>
            <p:nvPr/>
          </p:nvSpPr>
          <p:spPr>
            <a:xfrm>
              <a:off x="11114578"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0" name="Google Shape;1670;p1"/>
            <p:cNvSpPr/>
            <p:nvPr/>
          </p:nvSpPr>
          <p:spPr>
            <a:xfrm>
              <a:off x="11427105"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1" name="Google Shape;1671;p1"/>
            <p:cNvSpPr/>
            <p:nvPr/>
          </p:nvSpPr>
          <p:spPr>
            <a:xfrm>
              <a:off x="11495481"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2" name="Google Shape;1672;p1"/>
            <p:cNvSpPr/>
            <p:nvPr/>
          </p:nvSpPr>
          <p:spPr>
            <a:xfrm>
              <a:off x="11495481"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3" name="Google Shape;1673;p1"/>
            <p:cNvSpPr/>
            <p:nvPr/>
          </p:nvSpPr>
          <p:spPr>
            <a:xfrm>
              <a:off x="11808002" y="1142594"/>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4" name="Google Shape;1674;p1"/>
            <p:cNvSpPr/>
            <p:nvPr/>
          </p:nvSpPr>
          <p:spPr>
            <a:xfrm>
              <a:off x="11876378" y="1211391"/>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5" name="Google Shape;1675;p1"/>
            <p:cNvSpPr/>
            <p:nvPr/>
          </p:nvSpPr>
          <p:spPr>
            <a:xfrm>
              <a:off x="11876378" y="1211391"/>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6" name="Google Shape;1676;p1"/>
            <p:cNvSpPr/>
            <p:nvPr/>
          </p:nvSpPr>
          <p:spPr>
            <a:xfrm>
              <a:off x="9522588"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7" name="Google Shape;1677;p1"/>
            <p:cNvSpPr/>
            <p:nvPr/>
          </p:nvSpPr>
          <p:spPr>
            <a:xfrm>
              <a:off x="9590964"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8" name="Google Shape;1678;p1"/>
            <p:cNvSpPr/>
            <p:nvPr/>
          </p:nvSpPr>
          <p:spPr>
            <a:xfrm>
              <a:off x="9590964"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9" name="Google Shape;1679;p1"/>
            <p:cNvSpPr/>
            <p:nvPr/>
          </p:nvSpPr>
          <p:spPr>
            <a:xfrm>
              <a:off x="9903491"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0" name="Google Shape;1680;p1"/>
            <p:cNvSpPr/>
            <p:nvPr/>
          </p:nvSpPr>
          <p:spPr>
            <a:xfrm>
              <a:off x="9971867"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1" name="Google Shape;1681;p1"/>
            <p:cNvSpPr/>
            <p:nvPr/>
          </p:nvSpPr>
          <p:spPr>
            <a:xfrm>
              <a:off x="9971867"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2" name="Google Shape;1682;p1"/>
            <p:cNvSpPr/>
            <p:nvPr/>
          </p:nvSpPr>
          <p:spPr>
            <a:xfrm>
              <a:off x="10284395"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3" name="Google Shape;1683;p1"/>
            <p:cNvSpPr/>
            <p:nvPr/>
          </p:nvSpPr>
          <p:spPr>
            <a:xfrm>
              <a:off x="10352771"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4" name="Google Shape;1684;p1"/>
            <p:cNvSpPr/>
            <p:nvPr/>
          </p:nvSpPr>
          <p:spPr>
            <a:xfrm>
              <a:off x="10352771"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5" name="Google Shape;1685;p1"/>
            <p:cNvSpPr/>
            <p:nvPr/>
          </p:nvSpPr>
          <p:spPr>
            <a:xfrm>
              <a:off x="10665298"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6" name="Google Shape;1686;p1"/>
            <p:cNvSpPr/>
            <p:nvPr/>
          </p:nvSpPr>
          <p:spPr>
            <a:xfrm>
              <a:off x="10733674"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7" name="Google Shape;1687;p1"/>
            <p:cNvSpPr/>
            <p:nvPr/>
          </p:nvSpPr>
          <p:spPr>
            <a:xfrm>
              <a:off x="10733674"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8" name="Google Shape;1688;p1"/>
            <p:cNvSpPr/>
            <p:nvPr/>
          </p:nvSpPr>
          <p:spPr>
            <a:xfrm>
              <a:off x="11046202"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9" name="Google Shape;1689;p1"/>
            <p:cNvSpPr/>
            <p:nvPr/>
          </p:nvSpPr>
          <p:spPr>
            <a:xfrm>
              <a:off x="11114578"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0" name="Google Shape;1690;p1"/>
            <p:cNvSpPr/>
            <p:nvPr/>
          </p:nvSpPr>
          <p:spPr>
            <a:xfrm>
              <a:off x="11114578"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1" name="Google Shape;1691;p1"/>
            <p:cNvSpPr/>
            <p:nvPr/>
          </p:nvSpPr>
          <p:spPr>
            <a:xfrm>
              <a:off x="11427105"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2" name="Google Shape;1692;p1"/>
            <p:cNvSpPr/>
            <p:nvPr/>
          </p:nvSpPr>
          <p:spPr>
            <a:xfrm>
              <a:off x="11495481"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3" name="Google Shape;1693;p1"/>
            <p:cNvSpPr/>
            <p:nvPr/>
          </p:nvSpPr>
          <p:spPr>
            <a:xfrm>
              <a:off x="11495481"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4" name="Google Shape;1694;p1"/>
            <p:cNvSpPr/>
            <p:nvPr/>
          </p:nvSpPr>
          <p:spPr>
            <a:xfrm>
              <a:off x="11808002" y="76173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5" name="Google Shape;1695;p1"/>
            <p:cNvSpPr/>
            <p:nvPr/>
          </p:nvSpPr>
          <p:spPr>
            <a:xfrm>
              <a:off x="11876378" y="83052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6" name="Google Shape;1696;p1"/>
            <p:cNvSpPr/>
            <p:nvPr/>
          </p:nvSpPr>
          <p:spPr>
            <a:xfrm>
              <a:off x="11876378" y="83052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7" name="Google Shape;1697;p1"/>
            <p:cNvSpPr/>
            <p:nvPr/>
          </p:nvSpPr>
          <p:spPr>
            <a:xfrm>
              <a:off x="9522588"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8" name="Google Shape;1698;p1"/>
            <p:cNvSpPr/>
            <p:nvPr/>
          </p:nvSpPr>
          <p:spPr>
            <a:xfrm>
              <a:off x="9590964"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9" name="Google Shape;1699;p1"/>
            <p:cNvSpPr/>
            <p:nvPr/>
          </p:nvSpPr>
          <p:spPr>
            <a:xfrm>
              <a:off x="9590964"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0" name="Google Shape;1700;p1"/>
            <p:cNvSpPr/>
            <p:nvPr/>
          </p:nvSpPr>
          <p:spPr>
            <a:xfrm>
              <a:off x="9903491"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1" name="Google Shape;1701;p1"/>
            <p:cNvSpPr/>
            <p:nvPr/>
          </p:nvSpPr>
          <p:spPr>
            <a:xfrm>
              <a:off x="9971867"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2" name="Google Shape;1702;p1"/>
            <p:cNvSpPr/>
            <p:nvPr/>
          </p:nvSpPr>
          <p:spPr>
            <a:xfrm>
              <a:off x="9971867"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3" name="Google Shape;1703;p1"/>
            <p:cNvSpPr/>
            <p:nvPr/>
          </p:nvSpPr>
          <p:spPr>
            <a:xfrm>
              <a:off x="10284395"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4" name="Google Shape;1704;p1"/>
            <p:cNvSpPr/>
            <p:nvPr/>
          </p:nvSpPr>
          <p:spPr>
            <a:xfrm>
              <a:off x="10352771"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5" name="Google Shape;1705;p1"/>
            <p:cNvSpPr/>
            <p:nvPr/>
          </p:nvSpPr>
          <p:spPr>
            <a:xfrm>
              <a:off x="10352771"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6" name="Google Shape;1706;p1"/>
            <p:cNvSpPr/>
            <p:nvPr/>
          </p:nvSpPr>
          <p:spPr>
            <a:xfrm>
              <a:off x="10665298"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7" name="Google Shape;1707;p1"/>
            <p:cNvSpPr/>
            <p:nvPr/>
          </p:nvSpPr>
          <p:spPr>
            <a:xfrm>
              <a:off x="10733674"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8" name="Google Shape;1708;p1"/>
            <p:cNvSpPr/>
            <p:nvPr/>
          </p:nvSpPr>
          <p:spPr>
            <a:xfrm>
              <a:off x="10733674"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9" name="Google Shape;1709;p1"/>
            <p:cNvSpPr/>
            <p:nvPr/>
          </p:nvSpPr>
          <p:spPr>
            <a:xfrm>
              <a:off x="11046202"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0" name="Google Shape;1710;p1"/>
            <p:cNvSpPr/>
            <p:nvPr/>
          </p:nvSpPr>
          <p:spPr>
            <a:xfrm>
              <a:off x="11114578"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1" name="Google Shape;1711;p1"/>
            <p:cNvSpPr/>
            <p:nvPr/>
          </p:nvSpPr>
          <p:spPr>
            <a:xfrm>
              <a:off x="11114578"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2" name="Google Shape;1712;p1"/>
            <p:cNvSpPr/>
            <p:nvPr/>
          </p:nvSpPr>
          <p:spPr>
            <a:xfrm>
              <a:off x="11427105"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3" name="Google Shape;1713;p1"/>
            <p:cNvSpPr/>
            <p:nvPr/>
          </p:nvSpPr>
          <p:spPr>
            <a:xfrm>
              <a:off x="11495481"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4" name="Google Shape;1714;p1"/>
            <p:cNvSpPr/>
            <p:nvPr/>
          </p:nvSpPr>
          <p:spPr>
            <a:xfrm>
              <a:off x="11495481"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5" name="Google Shape;1715;p1"/>
            <p:cNvSpPr/>
            <p:nvPr/>
          </p:nvSpPr>
          <p:spPr>
            <a:xfrm>
              <a:off x="11808002" y="380865"/>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6" name="Google Shape;1716;p1"/>
            <p:cNvSpPr/>
            <p:nvPr/>
          </p:nvSpPr>
          <p:spPr>
            <a:xfrm>
              <a:off x="11876378" y="449662"/>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7" name="Google Shape;1717;p1"/>
            <p:cNvSpPr/>
            <p:nvPr/>
          </p:nvSpPr>
          <p:spPr>
            <a:xfrm>
              <a:off x="11876378" y="449662"/>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8" name="Google Shape;1718;p1"/>
            <p:cNvSpPr/>
            <p:nvPr/>
          </p:nvSpPr>
          <p:spPr>
            <a:xfrm>
              <a:off x="9522588"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9" name="Google Shape;1719;p1"/>
            <p:cNvSpPr/>
            <p:nvPr/>
          </p:nvSpPr>
          <p:spPr>
            <a:xfrm>
              <a:off x="9590964"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0" name="Google Shape;1720;p1"/>
            <p:cNvSpPr/>
            <p:nvPr/>
          </p:nvSpPr>
          <p:spPr>
            <a:xfrm>
              <a:off x="9590964"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1" name="Google Shape;1721;p1"/>
            <p:cNvSpPr/>
            <p:nvPr/>
          </p:nvSpPr>
          <p:spPr>
            <a:xfrm>
              <a:off x="9903491"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2" name="Google Shape;1722;p1"/>
            <p:cNvSpPr/>
            <p:nvPr/>
          </p:nvSpPr>
          <p:spPr>
            <a:xfrm>
              <a:off x="9971867"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3" name="Google Shape;1723;p1"/>
            <p:cNvSpPr/>
            <p:nvPr/>
          </p:nvSpPr>
          <p:spPr>
            <a:xfrm>
              <a:off x="9971867"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4" name="Google Shape;1724;p1"/>
            <p:cNvSpPr/>
            <p:nvPr/>
          </p:nvSpPr>
          <p:spPr>
            <a:xfrm>
              <a:off x="10284395"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5" name="Google Shape;1725;p1"/>
            <p:cNvSpPr/>
            <p:nvPr/>
          </p:nvSpPr>
          <p:spPr>
            <a:xfrm>
              <a:off x="10352771"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6" name="Google Shape;1726;p1"/>
            <p:cNvSpPr/>
            <p:nvPr/>
          </p:nvSpPr>
          <p:spPr>
            <a:xfrm>
              <a:off x="10352771"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7" name="Google Shape;1727;p1"/>
            <p:cNvSpPr/>
            <p:nvPr/>
          </p:nvSpPr>
          <p:spPr>
            <a:xfrm>
              <a:off x="10665298"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8" name="Google Shape;1728;p1"/>
            <p:cNvSpPr/>
            <p:nvPr/>
          </p:nvSpPr>
          <p:spPr>
            <a:xfrm>
              <a:off x="10733674"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9" name="Google Shape;1729;p1"/>
            <p:cNvSpPr/>
            <p:nvPr/>
          </p:nvSpPr>
          <p:spPr>
            <a:xfrm>
              <a:off x="10733674"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0" name="Google Shape;1730;p1"/>
            <p:cNvSpPr/>
            <p:nvPr/>
          </p:nvSpPr>
          <p:spPr>
            <a:xfrm>
              <a:off x="11046202"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1" name="Google Shape;1731;p1"/>
            <p:cNvSpPr/>
            <p:nvPr/>
          </p:nvSpPr>
          <p:spPr>
            <a:xfrm>
              <a:off x="11114578"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2" name="Google Shape;1732;p1"/>
            <p:cNvSpPr/>
            <p:nvPr/>
          </p:nvSpPr>
          <p:spPr>
            <a:xfrm>
              <a:off x="11114578"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3" name="Google Shape;1733;p1"/>
            <p:cNvSpPr/>
            <p:nvPr/>
          </p:nvSpPr>
          <p:spPr>
            <a:xfrm>
              <a:off x="11427105"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4" name="Google Shape;1734;p1"/>
            <p:cNvSpPr/>
            <p:nvPr/>
          </p:nvSpPr>
          <p:spPr>
            <a:xfrm>
              <a:off x="11495481"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5" name="Google Shape;1735;p1"/>
            <p:cNvSpPr/>
            <p:nvPr/>
          </p:nvSpPr>
          <p:spPr>
            <a:xfrm>
              <a:off x="11495481"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6" name="Google Shape;1736;p1"/>
            <p:cNvSpPr/>
            <p:nvPr/>
          </p:nvSpPr>
          <p:spPr>
            <a:xfrm>
              <a:off x="11808002" y="0"/>
              <a:ext cx="380950" cy="383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7" name="Google Shape;1737;p1"/>
            <p:cNvSpPr/>
            <p:nvPr/>
          </p:nvSpPr>
          <p:spPr>
            <a:xfrm>
              <a:off x="11876378" y="68797"/>
              <a:ext cx="244199" cy="245705"/>
            </a:xfrm>
            <a:prstGeom prst="ellipse">
              <a:avLst/>
            </a:prstGeom>
            <a:solidFill>
              <a:srgbClr val="D8D8D8"/>
            </a:soli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8" name="Google Shape;1738;p1"/>
            <p:cNvSpPr/>
            <p:nvPr/>
          </p:nvSpPr>
          <p:spPr>
            <a:xfrm>
              <a:off x="11876378" y="68797"/>
              <a:ext cx="122099" cy="245705"/>
            </a:xfrm>
            <a:prstGeom prst="moon">
              <a:avLst>
                <a:gd name="adj" fmla="val 926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739" name="Google Shape;1739;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rgbClr val="262626"/>
              </a:buClr>
              <a:buSzPts val="4800"/>
              <a:buFont typeface="Calibri"/>
              <a:buNone/>
              <a:defRPr sz="4800" b="1"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40" name="Google Shape;1740;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41" name="Google Shape;1741;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42" name="Google Shape;174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43" name="Google Shape;174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44" name="Google Shape;1744;p1"/>
          <p:cNvSpPr/>
          <p:nvPr/>
        </p:nvSpPr>
        <p:spPr>
          <a:xfrm rot="5400000">
            <a:off x="11604686" y="5799923"/>
            <a:ext cx="1839158"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Copyright Showeet.com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47000">
              <a:srgbClr val="FAFAFA"/>
            </a:gs>
            <a:gs pos="83000">
              <a:srgbClr val="D6D6D6"/>
            </a:gs>
            <a:gs pos="100000">
              <a:srgbClr val="E3E3E3"/>
            </a:gs>
          </a:gsLst>
          <a:path path="circle">
            <a:fillToRect l="50000" t="50000" r="50000" b="50000"/>
          </a:path>
          <a:tileRect/>
        </a:gradFill>
        <a:effectLst/>
      </p:bgPr>
    </p:bg>
    <p:spTree>
      <p:nvGrpSpPr>
        <p:cNvPr id="1" name="Shape 1787"/>
        <p:cNvGrpSpPr/>
        <p:nvPr/>
      </p:nvGrpSpPr>
      <p:grpSpPr>
        <a:xfrm>
          <a:off x="0" y="0"/>
          <a:ext cx="0" cy="0"/>
          <a:chOff x="0" y="0"/>
          <a:chExt cx="0" cy="0"/>
        </a:xfrm>
      </p:grpSpPr>
      <p:sp>
        <p:nvSpPr>
          <p:cNvPr id="1788" name="Google Shape;178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rgbClr val="262626"/>
              </a:buClr>
              <a:buSzPts val="4800"/>
              <a:buFont typeface="Calibri"/>
              <a:buNone/>
              <a:defRPr sz="4800" b="1"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89" name="Google Shape;178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90" name="Google Shape;179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1" name="Google Shape;179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2" name="Google Shape;179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93" name="Google Shape;1793;p8"/>
          <p:cNvSpPr/>
          <p:nvPr/>
        </p:nvSpPr>
        <p:spPr>
          <a:xfrm rot="5400000">
            <a:off x="11604686" y="5799923"/>
            <a:ext cx="1839158"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Copyright Showeet.com</a:t>
            </a:r>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73"/>
        <p:cNvGrpSpPr/>
        <p:nvPr/>
      </p:nvGrpSpPr>
      <p:grpSpPr>
        <a:xfrm>
          <a:off x="0" y="0"/>
          <a:ext cx="0" cy="0"/>
          <a:chOff x="0" y="0"/>
          <a:chExt cx="0" cy="0"/>
        </a:xfrm>
      </p:grpSpPr>
      <p:sp>
        <p:nvSpPr>
          <p:cNvPr id="6774" name="Google Shape;6774;p29"/>
          <p:cNvSpPr/>
          <p:nvPr/>
        </p:nvSpPr>
        <p:spPr>
          <a:xfrm>
            <a:off x="0" y="0"/>
            <a:ext cx="5087888" cy="6858000"/>
          </a:xfrm>
          <a:prstGeom prst="rect">
            <a:avLst/>
          </a:prstGeom>
          <a:solidFill>
            <a:srgbClr val="1E26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75" name="Google Shape;6775;p29"/>
          <p:cNvSpPr/>
          <p:nvPr/>
        </p:nvSpPr>
        <p:spPr>
          <a:xfrm>
            <a:off x="5868144" y="821049"/>
            <a:ext cx="5772472" cy="31700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0" i="0" u="none" strike="noStrike" cap="none">
                <a:solidFill>
                  <a:srgbClr val="909DB3"/>
                </a:solidFill>
                <a:latin typeface="Calibri"/>
                <a:ea typeface="Calibri"/>
                <a:cs typeface="Calibri"/>
                <a:sym typeface="Calibri"/>
              </a:rPr>
              <a:t>Free creative PowerPoint and Impress templates, charts, diagrams and maps for your outstanding presentations</a:t>
            </a:r>
            <a:endParaRPr/>
          </a:p>
        </p:txBody>
      </p:sp>
      <p:grpSp>
        <p:nvGrpSpPr>
          <p:cNvPr id="6776" name="Google Shape;6776;p29"/>
          <p:cNvGrpSpPr/>
          <p:nvPr/>
        </p:nvGrpSpPr>
        <p:grpSpPr>
          <a:xfrm>
            <a:off x="326747" y="2952726"/>
            <a:ext cx="475488" cy="3067687"/>
            <a:chOff x="4820005" y="2954735"/>
            <a:chExt cx="475488" cy="3067687"/>
          </a:xfrm>
        </p:grpSpPr>
        <p:pic>
          <p:nvPicPr>
            <p:cNvPr id="6777" name="Google Shape;6777;p29">
              <a:hlinkClick r:id="rId3"/>
            </p:cNvPr>
            <p:cNvPicPr preferRelativeResize="0"/>
            <p:nvPr/>
          </p:nvPicPr>
          <p:blipFill rotWithShape="1">
            <a:blip r:embed="rId4">
              <a:alphaModFix/>
            </a:blip>
            <a:srcRect/>
            <a:stretch/>
          </p:blipFill>
          <p:spPr>
            <a:xfrm>
              <a:off x="4820005" y="3602785"/>
              <a:ext cx="470610" cy="470610"/>
            </a:xfrm>
            <a:prstGeom prst="rect">
              <a:avLst/>
            </a:prstGeom>
            <a:noFill/>
            <a:ln>
              <a:noFill/>
            </a:ln>
          </p:spPr>
        </p:pic>
        <p:pic>
          <p:nvPicPr>
            <p:cNvPr id="6778" name="Google Shape;6778;p29"/>
            <p:cNvPicPr preferRelativeResize="0"/>
            <p:nvPr/>
          </p:nvPicPr>
          <p:blipFill rotWithShape="1">
            <a:blip r:embed="rId5">
              <a:alphaModFix/>
            </a:blip>
            <a:srcRect/>
            <a:stretch/>
          </p:blipFill>
          <p:spPr>
            <a:xfrm>
              <a:off x="4820005" y="2954735"/>
              <a:ext cx="470610" cy="470610"/>
            </a:xfrm>
            <a:prstGeom prst="rect">
              <a:avLst/>
            </a:prstGeom>
            <a:noFill/>
            <a:ln>
              <a:noFill/>
            </a:ln>
          </p:spPr>
        </p:pic>
        <p:pic>
          <p:nvPicPr>
            <p:cNvPr id="6779" name="Google Shape;6779;p29">
              <a:hlinkClick r:id="rId6"/>
            </p:cNvPr>
            <p:cNvPicPr preferRelativeResize="0"/>
            <p:nvPr/>
          </p:nvPicPr>
          <p:blipFill rotWithShape="1">
            <a:blip r:embed="rId7">
              <a:alphaModFix/>
            </a:blip>
            <a:srcRect/>
            <a:stretch/>
          </p:blipFill>
          <p:spPr>
            <a:xfrm>
              <a:off x="4820005" y="5551812"/>
              <a:ext cx="470610" cy="470610"/>
            </a:xfrm>
            <a:prstGeom prst="rect">
              <a:avLst/>
            </a:prstGeom>
            <a:noFill/>
            <a:ln>
              <a:noFill/>
            </a:ln>
          </p:spPr>
        </p:pic>
        <p:pic>
          <p:nvPicPr>
            <p:cNvPr id="6780" name="Google Shape;6780;p29">
              <a:hlinkClick r:id="rId8"/>
            </p:cNvPr>
            <p:cNvPicPr preferRelativeResize="0"/>
            <p:nvPr/>
          </p:nvPicPr>
          <p:blipFill rotWithShape="1">
            <a:blip r:embed="rId9">
              <a:alphaModFix/>
            </a:blip>
            <a:srcRect/>
            <a:stretch/>
          </p:blipFill>
          <p:spPr>
            <a:xfrm>
              <a:off x="4820005" y="4903763"/>
              <a:ext cx="470610" cy="470610"/>
            </a:xfrm>
            <a:prstGeom prst="rect">
              <a:avLst/>
            </a:prstGeom>
            <a:noFill/>
            <a:ln>
              <a:noFill/>
            </a:ln>
          </p:spPr>
        </p:pic>
        <p:pic>
          <p:nvPicPr>
            <p:cNvPr id="6781" name="Google Shape;6781;p29">
              <a:hlinkClick r:id="rId10"/>
            </p:cNvPr>
            <p:cNvPicPr preferRelativeResize="0"/>
            <p:nvPr/>
          </p:nvPicPr>
          <p:blipFill rotWithShape="1">
            <a:blip r:embed="rId11">
              <a:alphaModFix/>
            </a:blip>
            <a:srcRect/>
            <a:stretch/>
          </p:blipFill>
          <p:spPr>
            <a:xfrm>
              <a:off x="4820005" y="4250835"/>
              <a:ext cx="475488" cy="475488"/>
            </a:xfrm>
            <a:prstGeom prst="rect">
              <a:avLst/>
            </a:prstGeom>
            <a:noFill/>
            <a:ln>
              <a:noFill/>
            </a:ln>
          </p:spPr>
        </p:pic>
      </p:grpSp>
      <p:pic>
        <p:nvPicPr>
          <p:cNvPr id="6782" name="Google Shape;6782;p29">
            <a:hlinkClick r:id="rId12"/>
          </p:cNvPr>
          <p:cNvPicPr preferRelativeResize="0"/>
          <p:nvPr/>
        </p:nvPicPr>
        <p:blipFill rotWithShape="1">
          <a:blip r:embed="rId13">
            <a:alphaModFix/>
          </a:blip>
          <a:srcRect/>
          <a:stretch/>
        </p:blipFill>
        <p:spPr>
          <a:xfrm>
            <a:off x="0" y="6898038"/>
            <a:ext cx="2493480" cy="262151"/>
          </a:xfrm>
          <a:prstGeom prst="rect">
            <a:avLst/>
          </a:prstGeom>
          <a:noFill/>
          <a:ln>
            <a:noFill/>
          </a:ln>
        </p:spPr>
      </p:pic>
      <p:sp>
        <p:nvSpPr>
          <p:cNvPr id="6783" name="Google Shape;6783;p29"/>
          <p:cNvSpPr txBox="1"/>
          <p:nvPr/>
        </p:nvSpPr>
        <p:spPr>
          <a:xfrm>
            <a:off x="907580" y="3034142"/>
            <a:ext cx="1720407" cy="30777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0" i="0" u="none" strike="noStrike" cap="none">
                <a:solidFill>
                  <a:srgbClr val="D8D8D8"/>
                </a:solidFill>
                <a:latin typeface="Calibri"/>
                <a:ea typeface="Calibri"/>
                <a:cs typeface="Calibri"/>
                <a:sym typeface="Calibri"/>
              </a:rPr>
              <a:t>showeet@ymail.com</a:t>
            </a:r>
            <a:endParaRPr/>
          </a:p>
        </p:txBody>
      </p:sp>
      <p:pic>
        <p:nvPicPr>
          <p:cNvPr id="6784" name="Google Shape;6784;p29"/>
          <p:cNvPicPr preferRelativeResize="0"/>
          <p:nvPr/>
        </p:nvPicPr>
        <p:blipFill rotWithShape="1">
          <a:blip r:embed="rId14">
            <a:alphaModFix/>
          </a:blip>
          <a:srcRect/>
          <a:stretch/>
        </p:blipFill>
        <p:spPr>
          <a:xfrm>
            <a:off x="118884" y="102904"/>
            <a:ext cx="2914141" cy="8047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87"/>
        <p:cNvGrpSpPr/>
        <p:nvPr/>
      </p:nvGrpSpPr>
      <p:grpSpPr>
        <a:xfrm>
          <a:off x="0" y="0"/>
          <a:ext cx="0" cy="0"/>
          <a:chOff x="0" y="0"/>
          <a:chExt cx="0" cy="0"/>
        </a:xfrm>
      </p:grpSpPr>
      <p:sp>
        <p:nvSpPr>
          <p:cNvPr id="6788" name="Google Shape;678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89" name="Google Shape;6789;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90" name="Google Shape;679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91" name="Google Shape;679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92" name="Google Shape;679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rtatman/lego-databas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02"/>
        <p:cNvGrpSpPr/>
        <p:nvPr/>
      </p:nvGrpSpPr>
      <p:grpSpPr>
        <a:xfrm>
          <a:off x="0" y="0"/>
          <a:ext cx="0" cy="0"/>
          <a:chOff x="0" y="0"/>
          <a:chExt cx="0" cy="0"/>
        </a:xfrm>
      </p:grpSpPr>
      <p:sp>
        <p:nvSpPr>
          <p:cNvPr id="6803" name="Google Shape;6803;p33"/>
          <p:cNvSpPr txBox="1">
            <a:spLocks noGrp="1"/>
          </p:cNvSpPr>
          <p:nvPr>
            <p:ph type="ctrTitle"/>
          </p:nvPr>
        </p:nvSpPr>
        <p:spPr>
          <a:xfrm>
            <a:off x="668101" y="2426394"/>
            <a:ext cx="10477525" cy="73141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400"/>
              <a:buFont typeface="Calibri"/>
              <a:buNone/>
            </a:pPr>
            <a:r>
              <a:rPr lang="en-US" sz="5400"/>
              <a:t>LEGO</a:t>
            </a:r>
            <a:r>
              <a:rPr lang="en-US" sz="5400" b="0"/>
              <a:t>®</a:t>
            </a:r>
            <a:r>
              <a:rPr lang="en-US" sz="5400"/>
              <a:t> Sets Recommendation</a:t>
            </a:r>
            <a:endParaRPr/>
          </a:p>
        </p:txBody>
      </p:sp>
      <p:sp>
        <p:nvSpPr>
          <p:cNvPr id="6804" name="Google Shape;6804;p33"/>
          <p:cNvSpPr txBox="1">
            <a:spLocks noGrp="1"/>
          </p:cNvSpPr>
          <p:nvPr>
            <p:ph type="subTitle" idx="1"/>
          </p:nvPr>
        </p:nvSpPr>
        <p:spPr>
          <a:xfrm>
            <a:off x="1370359" y="3936686"/>
            <a:ext cx="9073008" cy="173006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r>
              <a:rPr lang="en-US" sz="2400" i="1">
                <a:solidFill>
                  <a:schemeClr val="lt1"/>
                </a:solidFill>
              </a:rPr>
              <a:t>Team </a:t>
            </a:r>
            <a:r>
              <a:rPr lang="en-US" sz="2400" b="1" i="1">
                <a:solidFill>
                  <a:schemeClr val="lt1"/>
                </a:solidFill>
              </a:rPr>
              <a:t>DataHolic</a:t>
            </a:r>
            <a:endParaRPr sz="2400" b="1" i="1">
              <a:solidFill>
                <a:schemeClr val="lt1"/>
              </a:solidFill>
            </a:endParaRPr>
          </a:p>
          <a:p>
            <a:pPr marL="0" lvl="0" indent="0" algn="l" rtl="0">
              <a:lnSpc>
                <a:spcPct val="90000"/>
              </a:lnSpc>
              <a:spcBef>
                <a:spcPts val="0"/>
              </a:spcBef>
              <a:spcAft>
                <a:spcPts val="0"/>
              </a:spcAft>
              <a:buClr>
                <a:schemeClr val="lt1"/>
              </a:buClr>
              <a:buSzPts val="2400"/>
              <a:buNone/>
            </a:pPr>
            <a:r>
              <a:rPr lang="en-US" sz="2400">
                <a:solidFill>
                  <a:schemeClr val="lt1"/>
                </a:solidFill>
              </a:rPr>
              <a:t>Lining Jiang | Shuyuan Sun | Mengying Yu | Cuiting Zhong |Kemei Zhuo </a:t>
            </a:r>
            <a:endParaRPr/>
          </a:p>
        </p:txBody>
      </p:sp>
      <p:sp>
        <p:nvSpPr>
          <p:cNvPr id="6805" name="Google Shape;6805;p33"/>
          <p:cNvSpPr/>
          <p:nvPr/>
        </p:nvSpPr>
        <p:spPr>
          <a:xfrm>
            <a:off x="-1392832" y="3237728"/>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06" name="Google Shape;6806;p33"/>
          <p:cNvSpPr/>
          <p:nvPr/>
        </p:nvSpPr>
        <p:spPr>
          <a:xfrm>
            <a:off x="-1011928" y="3237728"/>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07" name="Google Shape;6807;p33"/>
          <p:cNvSpPr/>
          <p:nvPr/>
        </p:nvSpPr>
        <p:spPr>
          <a:xfrm>
            <a:off x="-631025" y="3237728"/>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08" name="Google Shape;6808;p33"/>
          <p:cNvSpPr/>
          <p:nvPr/>
        </p:nvSpPr>
        <p:spPr>
          <a:xfrm>
            <a:off x="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09" name="Google Shape;6809;p33"/>
          <p:cNvSpPr/>
          <p:nvPr/>
        </p:nvSpPr>
        <p:spPr>
          <a:xfrm>
            <a:off x="6837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0" name="Google Shape;6810;p33"/>
          <p:cNvSpPr/>
          <p:nvPr/>
        </p:nvSpPr>
        <p:spPr>
          <a:xfrm>
            <a:off x="6837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1" name="Google Shape;6811;p33"/>
          <p:cNvSpPr/>
          <p:nvPr/>
        </p:nvSpPr>
        <p:spPr>
          <a:xfrm>
            <a:off x="380904"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2" name="Google Shape;6812;p33"/>
          <p:cNvSpPr/>
          <p:nvPr/>
        </p:nvSpPr>
        <p:spPr>
          <a:xfrm>
            <a:off x="449280"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3" name="Google Shape;6813;p33"/>
          <p:cNvSpPr/>
          <p:nvPr/>
        </p:nvSpPr>
        <p:spPr>
          <a:xfrm>
            <a:off x="44928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4" name="Google Shape;6814;p33"/>
          <p:cNvSpPr/>
          <p:nvPr/>
        </p:nvSpPr>
        <p:spPr>
          <a:xfrm>
            <a:off x="0"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5" name="Google Shape;6815;p33"/>
          <p:cNvSpPr/>
          <p:nvPr/>
        </p:nvSpPr>
        <p:spPr>
          <a:xfrm>
            <a:off x="68376"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6" name="Google Shape;6816;p33"/>
          <p:cNvSpPr/>
          <p:nvPr/>
        </p:nvSpPr>
        <p:spPr>
          <a:xfrm>
            <a:off x="6837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7" name="Google Shape;6817;p33"/>
          <p:cNvSpPr/>
          <p:nvPr/>
        </p:nvSpPr>
        <p:spPr>
          <a:xfrm>
            <a:off x="380904"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8" name="Google Shape;6818;p33"/>
          <p:cNvSpPr/>
          <p:nvPr/>
        </p:nvSpPr>
        <p:spPr>
          <a:xfrm>
            <a:off x="449280"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9" name="Google Shape;6819;p33"/>
          <p:cNvSpPr/>
          <p:nvPr/>
        </p:nvSpPr>
        <p:spPr>
          <a:xfrm>
            <a:off x="44928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0" name="Google Shape;6820;p33"/>
          <p:cNvSpPr/>
          <p:nvPr/>
        </p:nvSpPr>
        <p:spPr>
          <a:xfrm>
            <a:off x="761807"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1" name="Google Shape;6821;p33"/>
          <p:cNvSpPr/>
          <p:nvPr/>
        </p:nvSpPr>
        <p:spPr>
          <a:xfrm>
            <a:off x="830183"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2" name="Google Shape;6822;p33"/>
          <p:cNvSpPr/>
          <p:nvPr/>
        </p:nvSpPr>
        <p:spPr>
          <a:xfrm>
            <a:off x="830183"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3" name="Google Shape;6823;p33"/>
          <p:cNvSpPr/>
          <p:nvPr/>
        </p:nvSpPr>
        <p:spPr>
          <a:xfrm>
            <a:off x="1142711"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4" name="Google Shape;6824;p33"/>
          <p:cNvSpPr/>
          <p:nvPr/>
        </p:nvSpPr>
        <p:spPr>
          <a:xfrm>
            <a:off x="1211087"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5" name="Google Shape;6825;p33"/>
          <p:cNvSpPr/>
          <p:nvPr/>
        </p:nvSpPr>
        <p:spPr>
          <a:xfrm>
            <a:off x="1211087"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6" name="Google Shape;6826;p33"/>
          <p:cNvSpPr/>
          <p:nvPr/>
        </p:nvSpPr>
        <p:spPr>
          <a:xfrm>
            <a:off x="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7" name="Google Shape;6827;p33"/>
          <p:cNvSpPr/>
          <p:nvPr/>
        </p:nvSpPr>
        <p:spPr>
          <a:xfrm>
            <a:off x="6837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8" name="Google Shape;6828;p33"/>
          <p:cNvSpPr/>
          <p:nvPr/>
        </p:nvSpPr>
        <p:spPr>
          <a:xfrm>
            <a:off x="6837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9" name="Google Shape;6829;p33"/>
          <p:cNvSpPr/>
          <p:nvPr/>
        </p:nvSpPr>
        <p:spPr>
          <a:xfrm>
            <a:off x="380904"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0" name="Google Shape;6830;p33"/>
          <p:cNvSpPr/>
          <p:nvPr/>
        </p:nvSpPr>
        <p:spPr>
          <a:xfrm>
            <a:off x="449280"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1" name="Google Shape;6831;p33"/>
          <p:cNvSpPr/>
          <p:nvPr/>
        </p:nvSpPr>
        <p:spPr>
          <a:xfrm>
            <a:off x="44928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2" name="Google Shape;6832;p33"/>
          <p:cNvSpPr/>
          <p:nvPr/>
        </p:nvSpPr>
        <p:spPr>
          <a:xfrm>
            <a:off x="761807"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3" name="Google Shape;6833;p33"/>
          <p:cNvSpPr/>
          <p:nvPr/>
        </p:nvSpPr>
        <p:spPr>
          <a:xfrm>
            <a:off x="830183"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4" name="Google Shape;6834;p33"/>
          <p:cNvSpPr/>
          <p:nvPr/>
        </p:nvSpPr>
        <p:spPr>
          <a:xfrm>
            <a:off x="83018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5" name="Google Shape;6835;p33"/>
          <p:cNvSpPr/>
          <p:nvPr/>
        </p:nvSpPr>
        <p:spPr>
          <a:xfrm>
            <a:off x="1142711"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6" name="Google Shape;6836;p33"/>
          <p:cNvSpPr/>
          <p:nvPr/>
        </p:nvSpPr>
        <p:spPr>
          <a:xfrm>
            <a:off x="1211087"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7" name="Google Shape;6837;p33"/>
          <p:cNvSpPr/>
          <p:nvPr/>
        </p:nvSpPr>
        <p:spPr>
          <a:xfrm>
            <a:off x="121108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8" name="Google Shape;6838;p33"/>
          <p:cNvSpPr/>
          <p:nvPr/>
        </p:nvSpPr>
        <p:spPr>
          <a:xfrm>
            <a:off x="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9" name="Google Shape;6839;p33"/>
          <p:cNvSpPr/>
          <p:nvPr/>
        </p:nvSpPr>
        <p:spPr>
          <a:xfrm>
            <a:off x="6837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0" name="Google Shape;6840;p33"/>
          <p:cNvSpPr/>
          <p:nvPr/>
        </p:nvSpPr>
        <p:spPr>
          <a:xfrm>
            <a:off x="6837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1" name="Google Shape;6841;p33"/>
          <p:cNvSpPr/>
          <p:nvPr/>
        </p:nvSpPr>
        <p:spPr>
          <a:xfrm>
            <a:off x="380904"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2" name="Google Shape;6842;p33"/>
          <p:cNvSpPr/>
          <p:nvPr/>
        </p:nvSpPr>
        <p:spPr>
          <a:xfrm>
            <a:off x="449280"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3" name="Google Shape;6843;p33"/>
          <p:cNvSpPr/>
          <p:nvPr/>
        </p:nvSpPr>
        <p:spPr>
          <a:xfrm>
            <a:off x="44928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4" name="Google Shape;6844;p33"/>
          <p:cNvSpPr/>
          <p:nvPr/>
        </p:nvSpPr>
        <p:spPr>
          <a:xfrm>
            <a:off x="761807"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5" name="Google Shape;6845;p33"/>
          <p:cNvSpPr/>
          <p:nvPr/>
        </p:nvSpPr>
        <p:spPr>
          <a:xfrm>
            <a:off x="830183"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6" name="Google Shape;6846;p33"/>
          <p:cNvSpPr/>
          <p:nvPr/>
        </p:nvSpPr>
        <p:spPr>
          <a:xfrm>
            <a:off x="83018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7" name="Google Shape;6847;p33"/>
          <p:cNvSpPr/>
          <p:nvPr/>
        </p:nvSpPr>
        <p:spPr>
          <a:xfrm>
            <a:off x="114271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8" name="Google Shape;6848;p33"/>
          <p:cNvSpPr/>
          <p:nvPr/>
        </p:nvSpPr>
        <p:spPr>
          <a:xfrm>
            <a:off x="121108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9" name="Google Shape;6849;p33"/>
          <p:cNvSpPr/>
          <p:nvPr/>
        </p:nvSpPr>
        <p:spPr>
          <a:xfrm>
            <a:off x="121108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0" name="Google Shape;6850;p33"/>
          <p:cNvSpPr/>
          <p:nvPr/>
        </p:nvSpPr>
        <p:spPr>
          <a:xfrm>
            <a:off x="1066529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1" name="Google Shape;6851;p33"/>
          <p:cNvSpPr/>
          <p:nvPr/>
        </p:nvSpPr>
        <p:spPr>
          <a:xfrm>
            <a:off x="1073367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2" name="Google Shape;6852;p33"/>
          <p:cNvSpPr/>
          <p:nvPr/>
        </p:nvSpPr>
        <p:spPr>
          <a:xfrm>
            <a:off x="1073367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3" name="Google Shape;6853;p33"/>
          <p:cNvSpPr/>
          <p:nvPr/>
        </p:nvSpPr>
        <p:spPr>
          <a:xfrm>
            <a:off x="11046202"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4" name="Google Shape;6854;p33"/>
          <p:cNvSpPr/>
          <p:nvPr/>
        </p:nvSpPr>
        <p:spPr>
          <a:xfrm>
            <a:off x="11114578"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5" name="Google Shape;6855;p33"/>
          <p:cNvSpPr/>
          <p:nvPr/>
        </p:nvSpPr>
        <p:spPr>
          <a:xfrm>
            <a:off x="111145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6" name="Google Shape;6856;p33"/>
          <p:cNvSpPr/>
          <p:nvPr/>
        </p:nvSpPr>
        <p:spPr>
          <a:xfrm>
            <a:off x="1142710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7" name="Google Shape;6857;p33"/>
          <p:cNvSpPr/>
          <p:nvPr/>
        </p:nvSpPr>
        <p:spPr>
          <a:xfrm>
            <a:off x="1149548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8" name="Google Shape;6858;p33"/>
          <p:cNvSpPr/>
          <p:nvPr/>
        </p:nvSpPr>
        <p:spPr>
          <a:xfrm>
            <a:off x="1149548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9" name="Google Shape;6859;p33"/>
          <p:cNvSpPr/>
          <p:nvPr/>
        </p:nvSpPr>
        <p:spPr>
          <a:xfrm>
            <a:off x="11808002"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0" name="Google Shape;6860;p33"/>
          <p:cNvSpPr/>
          <p:nvPr/>
        </p:nvSpPr>
        <p:spPr>
          <a:xfrm>
            <a:off x="11876378"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1" name="Google Shape;6861;p33"/>
          <p:cNvSpPr/>
          <p:nvPr/>
        </p:nvSpPr>
        <p:spPr>
          <a:xfrm>
            <a:off x="118763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2" name="Google Shape;6862;p33"/>
          <p:cNvSpPr/>
          <p:nvPr/>
        </p:nvSpPr>
        <p:spPr>
          <a:xfrm>
            <a:off x="10665298"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3" name="Google Shape;6863;p33"/>
          <p:cNvSpPr/>
          <p:nvPr/>
        </p:nvSpPr>
        <p:spPr>
          <a:xfrm>
            <a:off x="10733674"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4" name="Google Shape;6864;p33"/>
          <p:cNvSpPr/>
          <p:nvPr/>
        </p:nvSpPr>
        <p:spPr>
          <a:xfrm>
            <a:off x="1073367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5" name="Google Shape;6865;p33"/>
          <p:cNvSpPr/>
          <p:nvPr/>
        </p:nvSpPr>
        <p:spPr>
          <a:xfrm>
            <a:off x="11046202"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6" name="Google Shape;6866;p33"/>
          <p:cNvSpPr/>
          <p:nvPr/>
        </p:nvSpPr>
        <p:spPr>
          <a:xfrm>
            <a:off x="11114578"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7" name="Google Shape;6867;p33"/>
          <p:cNvSpPr/>
          <p:nvPr/>
        </p:nvSpPr>
        <p:spPr>
          <a:xfrm>
            <a:off x="111145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8" name="Google Shape;6868;p33"/>
          <p:cNvSpPr/>
          <p:nvPr/>
        </p:nvSpPr>
        <p:spPr>
          <a:xfrm>
            <a:off x="1142710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9" name="Google Shape;6869;p33"/>
          <p:cNvSpPr/>
          <p:nvPr/>
        </p:nvSpPr>
        <p:spPr>
          <a:xfrm>
            <a:off x="1149548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0" name="Google Shape;6870;p33"/>
          <p:cNvSpPr/>
          <p:nvPr/>
        </p:nvSpPr>
        <p:spPr>
          <a:xfrm>
            <a:off x="1149548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1" name="Google Shape;6871;p33"/>
          <p:cNvSpPr/>
          <p:nvPr/>
        </p:nvSpPr>
        <p:spPr>
          <a:xfrm>
            <a:off x="11808002"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2" name="Google Shape;6872;p33"/>
          <p:cNvSpPr/>
          <p:nvPr/>
        </p:nvSpPr>
        <p:spPr>
          <a:xfrm>
            <a:off x="11876378"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3" name="Google Shape;6873;p33"/>
          <p:cNvSpPr/>
          <p:nvPr/>
        </p:nvSpPr>
        <p:spPr>
          <a:xfrm>
            <a:off x="118763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4" name="Google Shape;6874;p33"/>
          <p:cNvSpPr/>
          <p:nvPr/>
        </p:nvSpPr>
        <p:spPr>
          <a:xfrm>
            <a:off x="110462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5" name="Google Shape;6875;p33"/>
          <p:cNvSpPr/>
          <p:nvPr/>
        </p:nvSpPr>
        <p:spPr>
          <a:xfrm>
            <a:off x="111145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6" name="Google Shape;6876;p33"/>
          <p:cNvSpPr/>
          <p:nvPr/>
        </p:nvSpPr>
        <p:spPr>
          <a:xfrm>
            <a:off x="111145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7" name="Google Shape;6877;p33"/>
          <p:cNvSpPr/>
          <p:nvPr/>
        </p:nvSpPr>
        <p:spPr>
          <a:xfrm>
            <a:off x="1142710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8" name="Google Shape;6878;p33"/>
          <p:cNvSpPr/>
          <p:nvPr/>
        </p:nvSpPr>
        <p:spPr>
          <a:xfrm>
            <a:off x="1149548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9" name="Google Shape;6879;p33"/>
          <p:cNvSpPr/>
          <p:nvPr/>
        </p:nvSpPr>
        <p:spPr>
          <a:xfrm>
            <a:off x="1149548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0" name="Google Shape;6880;p33"/>
          <p:cNvSpPr/>
          <p:nvPr/>
        </p:nvSpPr>
        <p:spPr>
          <a:xfrm>
            <a:off x="118080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1" name="Google Shape;6881;p33"/>
          <p:cNvSpPr/>
          <p:nvPr/>
        </p:nvSpPr>
        <p:spPr>
          <a:xfrm>
            <a:off x="118763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2" name="Google Shape;6882;p33"/>
          <p:cNvSpPr/>
          <p:nvPr/>
        </p:nvSpPr>
        <p:spPr>
          <a:xfrm>
            <a:off x="118763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3" name="Google Shape;6883;p33"/>
          <p:cNvSpPr/>
          <p:nvPr/>
        </p:nvSpPr>
        <p:spPr>
          <a:xfrm>
            <a:off x="110462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4" name="Google Shape;6884;p33"/>
          <p:cNvSpPr/>
          <p:nvPr/>
        </p:nvSpPr>
        <p:spPr>
          <a:xfrm>
            <a:off x="111145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5" name="Google Shape;6885;p33"/>
          <p:cNvSpPr/>
          <p:nvPr/>
        </p:nvSpPr>
        <p:spPr>
          <a:xfrm>
            <a:off x="111145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6" name="Google Shape;6886;p33"/>
          <p:cNvSpPr/>
          <p:nvPr/>
        </p:nvSpPr>
        <p:spPr>
          <a:xfrm>
            <a:off x="11427105"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7" name="Google Shape;6887;p33"/>
          <p:cNvSpPr/>
          <p:nvPr/>
        </p:nvSpPr>
        <p:spPr>
          <a:xfrm>
            <a:off x="11495481"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8" name="Google Shape;6888;p33"/>
          <p:cNvSpPr/>
          <p:nvPr/>
        </p:nvSpPr>
        <p:spPr>
          <a:xfrm>
            <a:off x="1149548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9" name="Google Shape;6889;p33"/>
          <p:cNvSpPr/>
          <p:nvPr/>
        </p:nvSpPr>
        <p:spPr>
          <a:xfrm>
            <a:off x="118080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90" name="Google Shape;6890;p33"/>
          <p:cNvSpPr/>
          <p:nvPr/>
        </p:nvSpPr>
        <p:spPr>
          <a:xfrm>
            <a:off x="118763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91" name="Google Shape;6891;p33"/>
          <p:cNvSpPr/>
          <p:nvPr/>
        </p:nvSpPr>
        <p:spPr>
          <a:xfrm>
            <a:off x="118763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96"/>
        <p:cNvGrpSpPr/>
        <p:nvPr/>
      </p:nvGrpSpPr>
      <p:grpSpPr>
        <a:xfrm>
          <a:off x="0" y="0"/>
          <a:ext cx="0" cy="0"/>
          <a:chOff x="0" y="0"/>
          <a:chExt cx="0" cy="0"/>
        </a:xfrm>
      </p:grpSpPr>
      <p:sp>
        <p:nvSpPr>
          <p:cNvPr id="6897" name="Google Shape;689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6898" name="Google Shape;6898;p34"/>
          <p:cNvSpPr txBox="1">
            <a:spLocks noGrp="1"/>
          </p:cNvSpPr>
          <p:nvPr>
            <p:ph type="title"/>
          </p:nvPr>
        </p:nvSpPr>
        <p:spPr>
          <a:xfrm>
            <a:off x="729450" y="1196752"/>
            <a:ext cx="9975062" cy="353153"/>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4800"/>
              <a:buFont typeface="Calibri"/>
              <a:buNone/>
            </a:pPr>
            <a:r>
              <a:rPr lang="en-US"/>
              <a:t>Background &amp; Mission Statement</a:t>
            </a:r>
            <a:endParaRPr/>
          </a:p>
        </p:txBody>
      </p:sp>
      <p:sp>
        <p:nvSpPr>
          <p:cNvPr id="6899" name="Google Shape;6899;p34"/>
          <p:cNvSpPr txBox="1"/>
          <p:nvPr/>
        </p:nvSpPr>
        <p:spPr>
          <a:xfrm>
            <a:off x="729450" y="2366907"/>
            <a:ext cx="10479118" cy="3870405"/>
          </a:xfrm>
          <a:prstGeom prst="rect">
            <a:avLst/>
          </a:prstGeom>
          <a:noFill/>
          <a:ln>
            <a:noFill/>
          </a:ln>
        </p:spPr>
        <p:txBody>
          <a:bodyPr spcFirstLastPara="1" wrap="square" lIns="91425" tIns="91425" rIns="91425" bIns="91425" anchor="t" anchorCtr="0">
            <a:noAutofit/>
          </a:bodyPr>
          <a:lstStyle/>
          <a:p>
            <a:pPr marL="571500" marR="0" lvl="0" indent="-457200" algn="l" rtl="0">
              <a:lnSpc>
                <a:spcPct val="90000"/>
              </a:lnSpc>
              <a:spcBef>
                <a:spcPts val="0"/>
              </a:spcBef>
              <a:spcAft>
                <a:spcPts val="0"/>
              </a:spcAft>
              <a:buClr>
                <a:schemeClr val="lt1"/>
              </a:buClr>
              <a:buSzPts val="1800"/>
              <a:buFont typeface="Courier New"/>
              <a:buChar char="o"/>
            </a:pPr>
            <a:r>
              <a:rPr lang="en-US" sz="2800" b="0" i="0" u="none" strike="noStrike" cap="none">
                <a:solidFill>
                  <a:schemeClr val="lt1"/>
                </a:solidFill>
                <a:latin typeface="Calibri"/>
                <a:ea typeface="Calibri"/>
                <a:cs typeface="Calibri"/>
                <a:sym typeface="Calibri"/>
              </a:rPr>
              <a:t>General impression of LEGO system: exploratory data analysis</a:t>
            </a:r>
            <a:endParaRPr/>
          </a:p>
          <a:p>
            <a:pPr marL="914400" marR="0" lvl="0" indent="-279400" algn="l" rtl="0">
              <a:lnSpc>
                <a:spcPct val="90000"/>
              </a:lnSpc>
              <a:spcBef>
                <a:spcPts val="0"/>
              </a:spcBef>
              <a:spcAft>
                <a:spcPts val="0"/>
              </a:spcAft>
              <a:buClr>
                <a:schemeClr val="lt1"/>
              </a:buClr>
              <a:buSzPts val="2800"/>
              <a:buFont typeface="Courier New"/>
              <a:buNone/>
            </a:pPr>
            <a:endParaRPr sz="28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800" b="0" i="0" u="none" strike="noStrike" cap="none">
                <a:solidFill>
                  <a:schemeClr val="lt1"/>
                </a:solidFill>
                <a:latin typeface="Calibri"/>
                <a:ea typeface="Calibri"/>
                <a:cs typeface="Calibri"/>
                <a:sym typeface="Calibri"/>
              </a:rPr>
              <a:t>For Business: Build a recommendation system for rebrickable sets. (e.g. which sub package can we come up with)</a:t>
            </a:r>
            <a:endParaRPr/>
          </a:p>
          <a:p>
            <a:pPr marL="914400" marR="0" lvl="0" indent="-279400" algn="l" rtl="0">
              <a:lnSpc>
                <a:spcPct val="90000"/>
              </a:lnSpc>
              <a:spcBef>
                <a:spcPts val="0"/>
              </a:spcBef>
              <a:spcAft>
                <a:spcPts val="0"/>
              </a:spcAft>
              <a:buClr>
                <a:schemeClr val="lt1"/>
              </a:buClr>
              <a:buSzPts val="2800"/>
              <a:buFont typeface="Courier New"/>
              <a:buNone/>
            </a:pPr>
            <a:endParaRPr sz="28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800" b="0" i="0" u="none" strike="noStrike" cap="none">
                <a:solidFill>
                  <a:schemeClr val="lt1"/>
                </a:solidFill>
                <a:latin typeface="Calibri"/>
                <a:ea typeface="Calibri"/>
                <a:cs typeface="Calibri"/>
                <a:sym typeface="Calibri"/>
              </a:rPr>
              <a:t>For Customer: Provide creative ideas for customers. (e.g. how to build a new set by buying some extra parts)</a:t>
            </a:r>
            <a:endParaRPr/>
          </a:p>
          <a:p>
            <a:pPr marL="0" marR="0" lvl="0" indent="0" algn="l" rtl="0">
              <a:lnSpc>
                <a:spcPct val="90000"/>
              </a:lnSpc>
              <a:spcBef>
                <a:spcPts val="0"/>
              </a:spcBef>
              <a:spcAft>
                <a:spcPts val="1600"/>
              </a:spcAft>
              <a:buClr>
                <a:schemeClr val="lt1"/>
              </a:buClr>
              <a:buSzPts val="2800"/>
              <a:buFont typeface="Arial"/>
              <a:buNone/>
            </a:pPr>
            <a:endParaRPr sz="2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04"/>
        <p:cNvGrpSpPr/>
        <p:nvPr/>
      </p:nvGrpSpPr>
      <p:grpSpPr>
        <a:xfrm>
          <a:off x="0" y="0"/>
          <a:ext cx="0" cy="0"/>
          <a:chOff x="0" y="0"/>
          <a:chExt cx="0" cy="0"/>
        </a:xfrm>
      </p:grpSpPr>
      <p:sp>
        <p:nvSpPr>
          <p:cNvPr id="6905" name="Google Shape;690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6906" name="Google Shape;6906;p35"/>
          <p:cNvSpPr txBox="1">
            <a:spLocks noGrp="1"/>
          </p:cNvSpPr>
          <p:nvPr>
            <p:ph type="title"/>
          </p:nvPr>
        </p:nvSpPr>
        <p:spPr>
          <a:xfrm>
            <a:off x="729450" y="1196752"/>
            <a:ext cx="9975062" cy="353153"/>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4800"/>
              <a:buFont typeface="Calibri"/>
              <a:buNone/>
            </a:pPr>
            <a:r>
              <a:rPr lang="en-US"/>
              <a:t>Data Set</a:t>
            </a:r>
            <a:endParaRPr/>
          </a:p>
        </p:txBody>
      </p:sp>
      <p:sp>
        <p:nvSpPr>
          <p:cNvPr id="6908" name="Google Shape;6908;p35"/>
          <p:cNvSpPr/>
          <p:nvPr/>
        </p:nvSpPr>
        <p:spPr>
          <a:xfrm>
            <a:off x="4787003" y="2872943"/>
            <a:ext cx="1642126" cy="576035"/>
          </a:xfrm>
          <a:prstGeom prst="roundRect">
            <a:avLst>
              <a:gd name="adj" fmla="val 16667"/>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Sets</a:t>
            </a:r>
            <a:endParaRPr sz="1800" b="0" i="0" u="none" strike="noStrike" cap="none">
              <a:solidFill>
                <a:srgbClr val="3A3838"/>
              </a:solidFill>
              <a:latin typeface="Indie Flower"/>
              <a:ea typeface="Indie Flower"/>
              <a:cs typeface="Indie Flower"/>
              <a:sym typeface="Indie Flower"/>
            </a:endParaRPr>
          </a:p>
        </p:txBody>
      </p:sp>
      <p:sp>
        <p:nvSpPr>
          <p:cNvPr id="6909" name="Google Shape;6909;p35"/>
          <p:cNvSpPr/>
          <p:nvPr/>
        </p:nvSpPr>
        <p:spPr>
          <a:xfrm>
            <a:off x="2840171" y="4446441"/>
            <a:ext cx="1642126" cy="576035"/>
          </a:xfrm>
          <a:prstGeom prst="roundRect">
            <a:avLst>
              <a:gd name="adj" fmla="val 16667"/>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Themes</a:t>
            </a:r>
            <a:endParaRPr sz="1800" b="0" i="0" u="none" strike="noStrike" cap="none">
              <a:solidFill>
                <a:srgbClr val="3A3838"/>
              </a:solidFill>
              <a:latin typeface="Indie Flower"/>
              <a:ea typeface="Indie Flower"/>
              <a:cs typeface="Indie Flower"/>
              <a:sym typeface="Indie Flower"/>
            </a:endParaRPr>
          </a:p>
        </p:txBody>
      </p:sp>
      <p:sp>
        <p:nvSpPr>
          <p:cNvPr id="6910" name="Google Shape;6910;p35"/>
          <p:cNvSpPr/>
          <p:nvPr/>
        </p:nvSpPr>
        <p:spPr>
          <a:xfrm>
            <a:off x="6681117" y="4425655"/>
            <a:ext cx="1642126" cy="576035"/>
          </a:xfrm>
          <a:prstGeom prst="roundRect">
            <a:avLst>
              <a:gd name="adj" fmla="val 16667"/>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Parts</a:t>
            </a:r>
            <a:endParaRPr sz="1800" b="0" i="0" u="none" strike="noStrike" cap="none">
              <a:solidFill>
                <a:srgbClr val="3A3838"/>
              </a:solidFill>
              <a:latin typeface="Indie Flower"/>
              <a:ea typeface="Indie Flower"/>
              <a:cs typeface="Indie Flower"/>
              <a:sym typeface="Indie Flower"/>
            </a:endParaRPr>
          </a:p>
        </p:txBody>
      </p:sp>
      <p:sp>
        <p:nvSpPr>
          <p:cNvPr id="6911" name="Google Shape;6911;p35"/>
          <p:cNvSpPr/>
          <p:nvPr/>
        </p:nvSpPr>
        <p:spPr>
          <a:xfrm>
            <a:off x="728461" y="3728719"/>
            <a:ext cx="1210549" cy="563617"/>
          </a:xfrm>
          <a:prstGeom prst="ellipse">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theme_ID</a:t>
            </a:r>
            <a:endParaRPr sz="1800" b="0" i="0" u="none" strike="noStrike" cap="none">
              <a:solidFill>
                <a:srgbClr val="3A3838"/>
              </a:solidFill>
              <a:latin typeface="Indie Flower"/>
              <a:ea typeface="Indie Flower"/>
              <a:cs typeface="Indie Flower"/>
              <a:sym typeface="Indie Flower"/>
            </a:endParaRPr>
          </a:p>
        </p:txBody>
      </p:sp>
      <p:sp>
        <p:nvSpPr>
          <p:cNvPr id="6912" name="Google Shape;6912;p35"/>
          <p:cNvSpPr/>
          <p:nvPr/>
        </p:nvSpPr>
        <p:spPr>
          <a:xfrm>
            <a:off x="552288" y="4704233"/>
            <a:ext cx="1125224" cy="576035"/>
          </a:xfrm>
          <a:prstGeom prst="ellipse">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Name</a:t>
            </a:r>
            <a:endParaRPr sz="1800" b="0" i="0" u="none" strike="noStrike" cap="none">
              <a:solidFill>
                <a:srgbClr val="3A3838"/>
              </a:solidFill>
              <a:latin typeface="Indie Flower"/>
              <a:ea typeface="Indie Flower"/>
              <a:cs typeface="Indie Flower"/>
              <a:sym typeface="Indie Flower"/>
            </a:endParaRPr>
          </a:p>
        </p:txBody>
      </p:sp>
      <p:sp>
        <p:nvSpPr>
          <p:cNvPr id="6913" name="Google Shape;6913;p35"/>
          <p:cNvSpPr/>
          <p:nvPr/>
        </p:nvSpPr>
        <p:spPr>
          <a:xfrm>
            <a:off x="2739467" y="2765886"/>
            <a:ext cx="1292065" cy="496320"/>
          </a:xfrm>
          <a:prstGeom prst="ellipse">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set_ID</a:t>
            </a:r>
            <a:endParaRPr sz="1800" b="0" i="0" u="none" strike="noStrike" cap="none">
              <a:solidFill>
                <a:srgbClr val="3A3838"/>
              </a:solidFill>
              <a:latin typeface="Indie Flower"/>
              <a:ea typeface="Indie Flower"/>
              <a:cs typeface="Indie Flower"/>
              <a:sym typeface="Indie Flower"/>
            </a:endParaRPr>
          </a:p>
        </p:txBody>
      </p:sp>
      <p:sp>
        <p:nvSpPr>
          <p:cNvPr id="6914" name="Google Shape;6914;p35"/>
          <p:cNvSpPr/>
          <p:nvPr/>
        </p:nvSpPr>
        <p:spPr>
          <a:xfrm>
            <a:off x="6588214" y="1958818"/>
            <a:ext cx="1735069" cy="780732"/>
          </a:xfrm>
          <a:prstGeom prst="ellipse">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Published year</a:t>
            </a:r>
            <a:endParaRPr sz="1800" b="0" i="0" u="none" strike="noStrike" cap="none">
              <a:solidFill>
                <a:srgbClr val="3A3838"/>
              </a:solidFill>
              <a:latin typeface="Indie Flower"/>
              <a:ea typeface="Indie Flower"/>
              <a:cs typeface="Indie Flower"/>
              <a:sym typeface="Indie Flower"/>
            </a:endParaRPr>
          </a:p>
        </p:txBody>
      </p:sp>
      <p:sp>
        <p:nvSpPr>
          <p:cNvPr id="6915" name="Google Shape;6915;p35"/>
          <p:cNvSpPr/>
          <p:nvPr/>
        </p:nvSpPr>
        <p:spPr>
          <a:xfrm>
            <a:off x="3475432" y="2033628"/>
            <a:ext cx="1152650" cy="563617"/>
          </a:xfrm>
          <a:prstGeom prst="ellipse">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theme_ID</a:t>
            </a:r>
            <a:endParaRPr sz="1800" b="0" i="0" u="none" strike="noStrike" cap="none">
              <a:solidFill>
                <a:srgbClr val="3A3838"/>
              </a:solidFill>
              <a:latin typeface="Indie Flower"/>
              <a:ea typeface="Indie Flower"/>
              <a:cs typeface="Indie Flower"/>
              <a:sym typeface="Indie Flower"/>
            </a:endParaRPr>
          </a:p>
        </p:txBody>
      </p:sp>
      <p:sp>
        <p:nvSpPr>
          <p:cNvPr id="6916" name="Google Shape;6916;p35"/>
          <p:cNvSpPr/>
          <p:nvPr/>
        </p:nvSpPr>
        <p:spPr>
          <a:xfrm>
            <a:off x="5031821" y="1918026"/>
            <a:ext cx="1152650" cy="563617"/>
          </a:xfrm>
          <a:prstGeom prst="ellipse">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name</a:t>
            </a:r>
            <a:endParaRPr sz="1800" b="0" i="0" u="none" strike="noStrike" cap="none">
              <a:solidFill>
                <a:srgbClr val="3A3838"/>
              </a:solidFill>
              <a:latin typeface="Indie Flower"/>
              <a:ea typeface="Indie Flower"/>
              <a:cs typeface="Indie Flower"/>
              <a:sym typeface="Indie Flower"/>
            </a:endParaRPr>
          </a:p>
        </p:txBody>
      </p:sp>
      <p:sp>
        <p:nvSpPr>
          <p:cNvPr id="6917" name="Google Shape;6917;p35"/>
          <p:cNvSpPr/>
          <p:nvPr/>
        </p:nvSpPr>
        <p:spPr>
          <a:xfrm>
            <a:off x="7269349" y="3048132"/>
            <a:ext cx="1078371" cy="615693"/>
          </a:xfrm>
          <a:prstGeom prst="ellipse">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part_ID</a:t>
            </a:r>
            <a:endParaRPr sz="1800" b="0" i="0" u="none" strike="noStrike" cap="none">
              <a:solidFill>
                <a:srgbClr val="3A3838"/>
              </a:solidFill>
              <a:latin typeface="Indie Flower"/>
              <a:ea typeface="Indie Flower"/>
              <a:cs typeface="Indie Flower"/>
              <a:sym typeface="Indie Flower"/>
            </a:endParaRPr>
          </a:p>
        </p:txBody>
      </p:sp>
      <p:sp>
        <p:nvSpPr>
          <p:cNvPr id="6918" name="Google Shape;6918;p35"/>
          <p:cNvSpPr/>
          <p:nvPr/>
        </p:nvSpPr>
        <p:spPr>
          <a:xfrm>
            <a:off x="8411207" y="5424612"/>
            <a:ext cx="1125605" cy="563617"/>
          </a:xfrm>
          <a:prstGeom prst="ellipse">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name</a:t>
            </a:r>
            <a:endParaRPr sz="1800" b="0" i="0" u="none" strike="noStrike" cap="none">
              <a:solidFill>
                <a:srgbClr val="3A3838"/>
              </a:solidFill>
              <a:latin typeface="Calibri"/>
              <a:ea typeface="Calibri"/>
              <a:cs typeface="Calibri"/>
              <a:sym typeface="Calibri"/>
            </a:endParaRPr>
          </a:p>
        </p:txBody>
      </p:sp>
      <p:sp>
        <p:nvSpPr>
          <p:cNvPr id="6919" name="Google Shape;6919;p35"/>
          <p:cNvSpPr/>
          <p:nvPr/>
        </p:nvSpPr>
        <p:spPr>
          <a:xfrm>
            <a:off x="9088252" y="3788772"/>
            <a:ext cx="1073039" cy="563617"/>
          </a:xfrm>
          <a:prstGeom prst="ellipse">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part_ID</a:t>
            </a:r>
            <a:endParaRPr sz="1800" b="0" i="0" u="none" strike="noStrike" cap="none">
              <a:solidFill>
                <a:srgbClr val="3A3838"/>
              </a:solidFill>
              <a:latin typeface="Indie Flower"/>
              <a:ea typeface="Indie Flower"/>
              <a:cs typeface="Indie Flower"/>
              <a:sym typeface="Indie Flower"/>
            </a:endParaRPr>
          </a:p>
        </p:txBody>
      </p:sp>
      <p:cxnSp>
        <p:nvCxnSpPr>
          <p:cNvPr id="6921" name="Google Shape;6921;p35"/>
          <p:cNvCxnSpPr>
            <a:stCxn id="6915" idx="4"/>
            <a:endCxn id="6908" idx="1"/>
          </p:cNvCxnSpPr>
          <p:nvPr/>
        </p:nvCxnSpPr>
        <p:spPr>
          <a:xfrm rot="16200000" flipH="1">
            <a:off x="4137532" y="2511471"/>
            <a:ext cx="563617" cy="735167"/>
          </a:xfrm>
          <a:prstGeom prst="curvedConnector2">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cxnSp>
      <p:cxnSp>
        <p:nvCxnSpPr>
          <p:cNvPr id="6923" name="Google Shape;6923;p35"/>
          <p:cNvCxnSpPr>
            <a:stCxn id="6914" idx="4"/>
            <a:endCxn id="6908" idx="3"/>
          </p:cNvCxnSpPr>
          <p:nvPr/>
        </p:nvCxnSpPr>
        <p:spPr>
          <a:xfrm rot="5400000">
            <a:off x="6731760" y="2436973"/>
            <a:ext cx="421411" cy="1026567"/>
          </a:xfrm>
          <a:prstGeom prst="curvedConnector2">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cxnSp>
      <p:sp>
        <p:nvSpPr>
          <p:cNvPr id="6925" name="Google Shape;6925;p35"/>
          <p:cNvSpPr/>
          <p:nvPr/>
        </p:nvSpPr>
        <p:spPr>
          <a:xfrm>
            <a:off x="9448979" y="4713614"/>
            <a:ext cx="1078371" cy="514747"/>
          </a:xfrm>
          <a:prstGeom prst="ellipse">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A3838"/>
              </a:buClr>
              <a:buSzPts val="1800"/>
              <a:buFont typeface="Indie Flower"/>
              <a:buNone/>
            </a:pPr>
            <a:r>
              <a:rPr lang="en-US" sz="1800" b="0" i="0" u="none" strike="noStrike" cap="none">
                <a:solidFill>
                  <a:srgbClr val="3A3838"/>
                </a:solidFill>
                <a:latin typeface="Indie Flower"/>
                <a:ea typeface="Indie Flower"/>
                <a:cs typeface="Indie Flower"/>
                <a:sym typeface="Indie Flower"/>
              </a:rPr>
              <a:t>Color</a:t>
            </a:r>
            <a:endParaRPr sz="1800" b="0" i="0" u="none" strike="noStrike" cap="none">
              <a:solidFill>
                <a:srgbClr val="3A3838"/>
              </a:solidFill>
              <a:latin typeface="Indie Flower"/>
              <a:ea typeface="Indie Flower"/>
              <a:cs typeface="Indie Flower"/>
              <a:sym typeface="Indie Flower"/>
            </a:endParaRPr>
          </a:p>
        </p:txBody>
      </p:sp>
      <p:cxnSp>
        <p:nvCxnSpPr>
          <p:cNvPr id="6926" name="Google Shape;6926;p35"/>
          <p:cNvCxnSpPr>
            <a:stCxn id="6909" idx="1"/>
            <a:endCxn id="6911" idx="5"/>
          </p:cNvCxnSpPr>
          <p:nvPr/>
        </p:nvCxnSpPr>
        <p:spPr>
          <a:xfrm rot="10800000">
            <a:off x="1761800" y="4209698"/>
            <a:ext cx="1078371" cy="524761"/>
          </a:xfrm>
          <a:prstGeom prst="curvedConnector2">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cxnSp>
      <p:cxnSp>
        <p:nvCxnSpPr>
          <p:cNvPr id="6928" name="Google Shape;6928;p35"/>
          <p:cNvCxnSpPr>
            <a:stCxn id="6910" idx="3"/>
            <a:endCxn id="6919" idx="2"/>
          </p:cNvCxnSpPr>
          <p:nvPr/>
        </p:nvCxnSpPr>
        <p:spPr>
          <a:xfrm rot="10800000" flipH="1">
            <a:off x="8323243" y="4070339"/>
            <a:ext cx="764878" cy="643333"/>
          </a:xfrm>
          <a:prstGeom prst="curvedConnector3">
            <a:avLst>
              <a:gd name="adj1" fmla="val 80383"/>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cxnSp>
      <p:cxnSp>
        <p:nvCxnSpPr>
          <p:cNvPr id="6929" name="Google Shape;6929;p35"/>
          <p:cNvCxnSpPr>
            <a:stCxn id="6910" idx="3"/>
            <a:endCxn id="6925" idx="1"/>
          </p:cNvCxnSpPr>
          <p:nvPr/>
        </p:nvCxnSpPr>
        <p:spPr>
          <a:xfrm>
            <a:off x="8323243" y="4713673"/>
            <a:ext cx="1283685" cy="75309"/>
          </a:xfrm>
          <a:prstGeom prst="curvedConnector2">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cxnSp>
      <p:cxnSp>
        <p:nvCxnSpPr>
          <p:cNvPr id="6930" name="Google Shape;6930;p35"/>
          <p:cNvCxnSpPr>
            <a:stCxn id="6910" idx="3"/>
            <a:endCxn id="6918" idx="0"/>
          </p:cNvCxnSpPr>
          <p:nvPr/>
        </p:nvCxnSpPr>
        <p:spPr>
          <a:xfrm>
            <a:off x="8323243" y="4713673"/>
            <a:ext cx="650603" cy="711031"/>
          </a:xfrm>
          <a:prstGeom prst="curvedConnector2">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none" w="sm" len="sm"/>
            <a:tailEnd type="none" w="sm" len="sm"/>
          </a:ln>
        </p:spPr>
      </p:cxnSp>
      <p:cxnSp>
        <p:nvCxnSpPr>
          <p:cNvPr id="6931" name="Google Shape;6931;p35"/>
          <p:cNvCxnSpPr>
            <a:stCxn id="6908" idx="2"/>
            <a:endCxn id="6910" idx="1"/>
          </p:cNvCxnSpPr>
          <p:nvPr/>
        </p:nvCxnSpPr>
        <p:spPr>
          <a:xfrm>
            <a:off x="5608066" y="3448978"/>
            <a:ext cx="1073039" cy="1264634"/>
          </a:xfrm>
          <a:prstGeom prst="straightConnector1">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stealth" w="med" len="med"/>
            <a:tailEnd type="stealth" w="med" len="med"/>
          </a:ln>
        </p:spPr>
      </p:cxnSp>
      <p:cxnSp>
        <p:nvCxnSpPr>
          <p:cNvPr id="6932" name="Google Shape;6932;p35"/>
          <p:cNvCxnSpPr>
            <a:stCxn id="6909" idx="3"/>
            <a:endCxn id="6910" idx="1"/>
          </p:cNvCxnSpPr>
          <p:nvPr/>
        </p:nvCxnSpPr>
        <p:spPr>
          <a:xfrm rot="10800000" flipH="1">
            <a:off x="4482297" y="4713628"/>
            <a:ext cx="2198643" cy="20830"/>
          </a:xfrm>
          <a:prstGeom prst="straightConnector1">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stealth" w="med" len="med"/>
            <a:tailEnd type="stealth" w="med" len="med"/>
          </a:ln>
        </p:spPr>
      </p:cxnSp>
      <p:cxnSp>
        <p:nvCxnSpPr>
          <p:cNvPr id="6933" name="Google Shape;6933;p35"/>
          <p:cNvCxnSpPr>
            <a:stCxn id="6908" idx="2"/>
            <a:endCxn id="6909" idx="3"/>
          </p:cNvCxnSpPr>
          <p:nvPr/>
        </p:nvCxnSpPr>
        <p:spPr>
          <a:xfrm flipH="1">
            <a:off x="4482080" y="3448978"/>
            <a:ext cx="1125986" cy="1285464"/>
          </a:xfrm>
          <a:prstGeom prst="straightConnector1">
            <a:avLst/>
          </a:prstGeom>
          <a:gradFill>
            <a:gsLst>
              <a:gs pos="0">
                <a:srgbClr val="F7BCA2"/>
              </a:gs>
              <a:gs pos="50000">
                <a:srgbClr val="F4B093"/>
              </a:gs>
              <a:gs pos="100000">
                <a:srgbClr val="F7A47F"/>
              </a:gs>
            </a:gsLst>
            <a:lin ang="5400000" scaled="0"/>
          </a:gradFill>
          <a:ln w="9525" cap="flat" cmpd="sng">
            <a:solidFill>
              <a:schemeClr val="lt1"/>
            </a:solidFill>
            <a:prstDash val="solid"/>
            <a:miter lim="800000"/>
            <a:headEnd type="stealth" w="med" len="med"/>
            <a:tailEnd type="triangle" w="med" len="med"/>
          </a:ln>
        </p:spPr>
      </p:cxnSp>
      <p:sp>
        <p:nvSpPr>
          <p:cNvPr id="6934" name="Google Shape;6934;p35"/>
          <p:cNvSpPr txBox="1"/>
          <p:nvPr/>
        </p:nvSpPr>
        <p:spPr>
          <a:xfrm>
            <a:off x="483175" y="5799718"/>
            <a:ext cx="7688700" cy="461100"/>
          </a:xfrm>
          <a:prstGeom prst="rect">
            <a:avLst/>
          </a:prstGeom>
          <a:noFill/>
          <a:ln>
            <a:noFill/>
          </a:ln>
        </p:spPr>
        <p:txBody>
          <a:bodyPr spcFirstLastPara="1" wrap="square" lIns="91425" tIns="91425" rIns="91425" bIns="91425" anchor="t" anchorCtr="0">
            <a:noAutofit/>
          </a:bodyPr>
          <a:lstStyle/>
          <a:p>
            <a:pPr marL="228600" marR="0" lvl="0" indent="0" algn="l"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Calibri"/>
                <a:ea typeface="Calibri"/>
                <a:cs typeface="Calibri"/>
                <a:sym typeface="Calibri"/>
              </a:rPr>
              <a:t>Data source: </a:t>
            </a:r>
            <a:r>
              <a:rPr lang="en-US" sz="1800" b="0" i="0" u="sng" strike="noStrike" cap="none">
                <a:solidFill>
                  <a:schemeClr val="hlink"/>
                </a:solidFill>
                <a:latin typeface="Calibri"/>
                <a:ea typeface="Calibri"/>
                <a:cs typeface="Calibri"/>
                <a:sym typeface="Calibri"/>
                <a:hlinkClick r:id="rId3"/>
              </a:rPr>
              <a:t>https://www.kaggle.com/rtatman/lego-database</a:t>
            </a:r>
            <a:r>
              <a:rPr lang="en-US" sz="1800" b="0" i="0" u="none" strike="noStrike" cap="none">
                <a:solidFill>
                  <a:schemeClr val="lt1"/>
                </a:solidFill>
                <a:latin typeface="Calibri"/>
                <a:ea typeface="Calibri"/>
                <a:cs typeface="Calibri"/>
                <a:sym typeface="Calibri"/>
              </a:rPr>
              <a:t> </a:t>
            </a:r>
            <a:endParaRPr/>
          </a:p>
          <a:p>
            <a:pPr marL="0" marR="0" lvl="0" indent="0" algn="l" rtl="0">
              <a:lnSpc>
                <a:spcPct val="90000"/>
              </a:lnSpc>
              <a:spcBef>
                <a:spcPts val="0"/>
              </a:spcBef>
              <a:spcAft>
                <a:spcPts val="1600"/>
              </a:spcAft>
              <a:buClr>
                <a:srgbClr val="D8D8D8"/>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 name="Straight Connector 2">
            <a:extLst>
              <a:ext uri="{FF2B5EF4-FFF2-40B4-BE49-F238E27FC236}">
                <a16:creationId xmlns:a16="http://schemas.microsoft.com/office/drawing/2014/main" id="{F69D8869-BEAD-48D4-A609-1226F8146DB0}"/>
              </a:ext>
            </a:extLst>
          </p:cNvPr>
          <p:cNvCxnSpPr>
            <a:stCxn id="6916" idx="4"/>
            <a:endCxn id="6908" idx="0"/>
          </p:cNvCxnSpPr>
          <p:nvPr/>
        </p:nvCxnSpPr>
        <p:spPr>
          <a:xfrm flipH="1">
            <a:off x="5608066" y="2481643"/>
            <a:ext cx="80" cy="39130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556D0663-9DA6-407F-B812-E369110FDAB3}"/>
              </a:ext>
            </a:extLst>
          </p:cNvPr>
          <p:cNvCxnSpPr>
            <a:cxnSpLocks/>
            <a:stCxn id="6908" idx="1"/>
            <a:endCxn id="6913" idx="5"/>
          </p:cNvCxnSpPr>
          <p:nvPr/>
        </p:nvCxnSpPr>
        <p:spPr>
          <a:xfrm flipH="1">
            <a:off x="3842313" y="3160961"/>
            <a:ext cx="944690" cy="285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F7A918-3781-44AA-B847-49C561FBB23D}"/>
              </a:ext>
            </a:extLst>
          </p:cNvPr>
          <p:cNvCxnSpPr>
            <a:stCxn id="6917" idx="2"/>
            <a:endCxn id="6908" idx="3"/>
          </p:cNvCxnSpPr>
          <p:nvPr/>
        </p:nvCxnSpPr>
        <p:spPr>
          <a:xfrm flipH="1" flipV="1">
            <a:off x="6429129" y="3160961"/>
            <a:ext cx="840220" cy="195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12D7C98-503B-4605-9BC1-41F3AE509800}"/>
              </a:ext>
            </a:extLst>
          </p:cNvPr>
          <p:cNvCxnSpPr>
            <a:stCxn id="6909" idx="1"/>
            <a:endCxn id="6912" idx="6"/>
          </p:cNvCxnSpPr>
          <p:nvPr/>
        </p:nvCxnSpPr>
        <p:spPr>
          <a:xfrm flipH="1">
            <a:off x="1677512" y="4734459"/>
            <a:ext cx="1162659" cy="257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39"/>
        <p:cNvGrpSpPr/>
        <p:nvPr/>
      </p:nvGrpSpPr>
      <p:grpSpPr>
        <a:xfrm>
          <a:off x="0" y="0"/>
          <a:ext cx="0" cy="0"/>
          <a:chOff x="0" y="0"/>
          <a:chExt cx="0" cy="0"/>
        </a:xfrm>
      </p:grpSpPr>
      <p:sp>
        <p:nvSpPr>
          <p:cNvPr id="6940" name="Google Shape;694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6941" name="Google Shape;6941;p36"/>
          <p:cNvSpPr txBox="1">
            <a:spLocks noGrp="1"/>
          </p:cNvSpPr>
          <p:nvPr>
            <p:ph type="title"/>
          </p:nvPr>
        </p:nvSpPr>
        <p:spPr>
          <a:xfrm>
            <a:off x="729450" y="980728"/>
            <a:ext cx="9975062" cy="353153"/>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4800"/>
              <a:buFont typeface="Calibri"/>
              <a:buNone/>
            </a:pPr>
            <a:r>
              <a:rPr lang="en-US"/>
              <a:t>Approach &amp; Programming Environment</a:t>
            </a:r>
            <a:endParaRPr/>
          </a:p>
        </p:txBody>
      </p:sp>
      <p:sp>
        <p:nvSpPr>
          <p:cNvPr id="6942" name="Google Shape;6942;p36"/>
          <p:cNvSpPr txBox="1"/>
          <p:nvPr/>
        </p:nvSpPr>
        <p:spPr>
          <a:xfrm>
            <a:off x="729450" y="2564904"/>
            <a:ext cx="7881150" cy="3600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b="0" i="0" u="none" strike="noStrike" cap="none">
                <a:solidFill>
                  <a:schemeClr val="lt1"/>
                </a:solidFill>
                <a:latin typeface="Calibri"/>
                <a:ea typeface="Calibri"/>
                <a:cs typeface="Calibri"/>
                <a:sym typeface="Calibri"/>
              </a:rPr>
              <a:t>SQL: </a:t>
            </a:r>
            <a:endParaRPr/>
          </a:p>
          <a:p>
            <a:pPr marL="800100" marR="0" lvl="0" indent="-457200" algn="l" rtl="0">
              <a:lnSpc>
                <a:spcPct val="90000"/>
              </a:lnSpc>
              <a:spcBef>
                <a:spcPts val="600"/>
              </a:spcBef>
              <a:spcAft>
                <a:spcPts val="0"/>
              </a:spcAft>
              <a:buClr>
                <a:schemeClr val="lt1"/>
              </a:buClr>
              <a:buSzPts val="1800"/>
              <a:buFont typeface="Courier New"/>
              <a:buChar char="o"/>
            </a:pPr>
            <a:r>
              <a:rPr lang="en-US" sz="2000" b="0" i="0" u="none" strike="noStrike" cap="none">
                <a:solidFill>
                  <a:schemeClr val="lt1"/>
                </a:solidFill>
                <a:latin typeface="Calibri"/>
                <a:ea typeface="Calibri"/>
                <a:cs typeface="Calibri"/>
                <a:sym typeface="Calibri"/>
              </a:rPr>
              <a:t>Build a relational database and make statistic summary</a:t>
            </a:r>
            <a:endParaRPr/>
          </a:p>
          <a:p>
            <a:pPr marL="0" marR="0" lvl="0" indent="0" algn="l" rtl="0">
              <a:lnSpc>
                <a:spcPct val="90000"/>
              </a:lnSpc>
              <a:spcBef>
                <a:spcPts val="600"/>
              </a:spcBef>
              <a:spcAft>
                <a:spcPts val="0"/>
              </a:spcAft>
              <a:buClr>
                <a:schemeClr val="lt1"/>
              </a:buClr>
              <a:buSzPts val="1800"/>
              <a:buFont typeface="Arial"/>
              <a:buNone/>
            </a:pPr>
            <a:r>
              <a:rPr lang="en-US" sz="2000" b="0" i="0" u="none" strike="noStrike" cap="none">
                <a:solidFill>
                  <a:schemeClr val="lt1"/>
                </a:solidFill>
                <a:latin typeface="Calibri"/>
                <a:ea typeface="Calibri"/>
                <a:cs typeface="Calibri"/>
                <a:sym typeface="Calibri"/>
              </a:rPr>
              <a:t>Tableau </a:t>
            </a:r>
            <a:r>
              <a:rPr lang="en-US" sz="2000">
                <a:solidFill>
                  <a:schemeClr val="lt1"/>
                </a:solidFill>
                <a:latin typeface="Calibri"/>
                <a:ea typeface="Calibri"/>
                <a:cs typeface="Calibri"/>
                <a:sym typeface="Calibri"/>
              </a:rPr>
              <a:t>(If applicable)</a:t>
            </a:r>
            <a:r>
              <a:rPr lang="en-US" sz="2000" b="0" i="0" u="none" strike="noStrike" cap="none">
                <a:solidFill>
                  <a:schemeClr val="lt1"/>
                </a:solidFill>
                <a:latin typeface="Calibri"/>
                <a:ea typeface="Calibri"/>
                <a:cs typeface="Calibri"/>
                <a:sym typeface="Calibri"/>
              </a:rPr>
              <a:t>:</a:t>
            </a:r>
            <a:endParaRPr/>
          </a:p>
          <a:p>
            <a:pPr marL="800100" marR="0" lvl="0" indent="-457200" algn="l" rtl="0">
              <a:lnSpc>
                <a:spcPct val="90000"/>
              </a:lnSpc>
              <a:spcBef>
                <a:spcPts val="600"/>
              </a:spcBef>
              <a:spcAft>
                <a:spcPts val="0"/>
              </a:spcAft>
              <a:buClr>
                <a:schemeClr val="lt1"/>
              </a:buClr>
              <a:buSzPts val="1800"/>
              <a:buFont typeface="Courier New"/>
              <a:buChar char="o"/>
            </a:pPr>
            <a:r>
              <a:rPr lang="en-US" sz="2000" b="0" i="0" u="none" strike="noStrike" cap="none">
                <a:solidFill>
                  <a:schemeClr val="lt1"/>
                </a:solidFill>
                <a:latin typeface="Calibri"/>
                <a:ea typeface="Calibri"/>
                <a:cs typeface="Calibri"/>
                <a:sym typeface="Calibri"/>
              </a:rPr>
              <a:t>Perform exploratory data analysis on LEGO themes, sets... to have a general impression</a:t>
            </a:r>
            <a:endParaRPr/>
          </a:p>
          <a:p>
            <a:pPr marL="0" marR="0" lvl="0" indent="0" algn="l" rtl="0">
              <a:lnSpc>
                <a:spcPct val="90000"/>
              </a:lnSpc>
              <a:spcBef>
                <a:spcPts val="600"/>
              </a:spcBef>
              <a:spcAft>
                <a:spcPts val="0"/>
              </a:spcAft>
              <a:buClr>
                <a:schemeClr val="lt1"/>
              </a:buClr>
              <a:buSzPts val="1800"/>
              <a:buFont typeface="Arial"/>
              <a:buNone/>
            </a:pPr>
            <a:r>
              <a:rPr lang="en-US" sz="2000" b="0" i="0" u="none" strike="noStrike" cap="none">
                <a:solidFill>
                  <a:schemeClr val="lt1"/>
                </a:solidFill>
                <a:latin typeface="Calibri"/>
                <a:ea typeface="Calibri"/>
                <a:cs typeface="Calibri"/>
                <a:sym typeface="Calibri"/>
              </a:rPr>
              <a:t>Python &amp; AWS: </a:t>
            </a:r>
            <a:endParaRPr/>
          </a:p>
          <a:p>
            <a:pPr marL="800100" marR="0" lvl="0" indent="-457200" algn="l" rtl="0">
              <a:lnSpc>
                <a:spcPct val="90000"/>
              </a:lnSpc>
              <a:spcBef>
                <a:spcPts val="600"/>
              </a:spcBef>
              <a:spcAft>
                <a:spcPts val="0"/>
              </a:spcAft>
              <a:buClr>
                <a:schemeClr val="lt1"/>
              </a:buClr>
              <a:buSzPts val="1800"/>
              <a:buFont typeface="Courier New"/>
              <a:buChar char="o"/>
            </a:pPr>
            <a:r>
              <a:rPr lang="en-US" sz="2000" b="0" i="0" u="none" strike="noStrike" cap="none">
                <a:solidFill>
                  <a:schemeClr val="lt1"/>
                </a:solidFill>
                <a:latin typeface="Calibri"/>
                <a:ea typeface="Calibri"/>
                <a:cs typeface="Calibri"/>
                <a:sym typeface="Calibri"/>
              </a:rPr>
              <a:t>Calculate the difference/dissimilarity of required parts among different sets </a:t>
            </a:r>
            <a:endParaRPr/>
          </a:p>
          <a:p>
            <a:pPr marL="800100" marR="0" lvl="0" indent="-457200" algn="l" rtl="0">
              <a:lnSpc>
                <a:spcPct val="90000"/>
              </a:lnSpc>
              <a:spcBef>
                <a:spcPts val="600"/>
              </a:spcBef>
              <a:spcAft>
                <a:spcPts val="600"/>
              </a:spcAft>
              <a:buClr>
                <a:schemeClr val="lt1"/>
              </a:buClr>
              <a:buSzPts val="1800"/>
              <a:buFont typeface="Courier New"/>
              <a:buChar char="o"/>
            </a:pPr>
            <a:r>
              <a:rPr lang="en-US" sz="2000" b="0" i="0" u="none" strike="noStrike" cap="none">
                <a:solidFill>
                  <a:schemeClr val="lt1"/>
                </a:solidFill>
                <a:latin typeface="Calibri"/>
                <a:ea typeface="Calibri"/>
                <a:cs typeface="Calibri"/>
                <a:sym typeface="Calibri"/>
              </a:rPr>
              <a:t>Rank the difference by ascending order and recommend the top three to the business/customer</a:t>
            </a:r>
            <a:endParaRPr/>
          </a:p>
        </p:txBody>
      </p:sp>
      <p:pic>
        <p:nvPicPr>
          <p:cNvPr id="6943" name="Google Shape;6943;p36"/>
          <p:cNvPicPr preferRelativeResize="0"/>
          <p:nvPr/>
        </p:nvPicPr>
        <p:blipFill rotWithShape="1">
          <a:blip r:embed="rId3">
            <a:alphaModFix/>
          </a:blip>
          <a:srcRect/>
          <a:stretch/>
        </p:blipFill>
        <p:spPr>
          <a:xfrm>
            <a:off x="9192345" y="1727979"/>
            <a:ext cx="1838042" cy="742202"/>
          </a:xfrm>
          <a:prstGeom prst="rect">
            <a:avLst/>
          </a:prstGeom>
          <a:noFill/>
          <a:ln>
            <a:noFill/>
          </a:ln>
        </p:spPr>
      </p:pic>
      <p:pic>
        <p:nvPicPr>
          <p:cNvPr id="6944" name="Google Shape;6944;p36"/>
          <p:cNvPicPr preferRelativeResize="0"/>
          <p:nvPr/>
        </p:nvPicPr>
        <p:blipFill rotWithShape="1">
          <a:blip r:embed="rId4">
            <a:alphaModFix/>
          </a:blip>
          <a:srcRect/>
          <a:stretch/>
        </p:blipFill>
        <p:spPr>
          <a:xfrm>
            <a:off x="9192345" y="2799565"/>
            <a:ext cx="1807158" cy="986537"/>
          </a:xfrm>
          <a:prstGeom prst="rect">
            <a:avLst/>
          </a:prstGeom>
          <a:noFill/>
          <a:ln>
            <a:noFill/>
          </a:ln>
        </p:spPr>
      </p:pic>
      <p:pic>
        <p:nvPicPr>
          <p:cNvPr id="6945" name="Google Shape;6945;p36"/>
          <p:cNvPicPr preferRelativeResize="0"/>
          <p:nvPr/>
        </p:nvPicPr>
        <p:blipFill rotWithShape="1">
          <a:blip r:embed="rId5">
            <a:alphaModFix/>
          </a:blip>
          <a:srcRect/>
          <a:stretch/>
        </p:blipFill>
        <p:spPr>
          <a:xfrm>
            <a:off x="9207787" y="4115486"/>
            <a:ext cx="1807158" cy="613363"/>
          </a:xfrm>
          <a:prstGeom prst="rect">
            <a:avLst/>
          </a:prstGeom>
          <a:noFill/>
          <a:ln>
            <a:noFill/>
          </a:ln>
        </p:spPr>
      </p:pic>
      <p:pic>
        <p:nvPicPr>
          <p:cNvPr id="6946" name="Google Shape;6946;p36" descr="Image result for aws"/>
          <p:cNvPicPr preferRelativeResize="0"/>
          <p:nvPr/>
        </p:nvPicPr>
        <p:blipFill rotWithShape="1">
          <a:blip r:embed="rId6">
            <a:alphaModFix/>
          </a:blip>
          <a:srcRect/>
          <a:stretch/>
        </p:blipFill>
        <p:spPr>
          <a:xfrm>
            <a:off x="9207787" y="5058233"/>
            <a:ext cx="1838042" cy="9649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51"/>
        <p:cNvGrpSpPr/>
        <p:nvPr/>
      </p:nvGrpSpPr>
      <p:grpSpPr>
        <a:xfrm>
          <a:off x="0" y="0"/>
          <a:ext cx="0" cy="0"/>
          <a:chOff x="0" y="0"/>
          <a:chExt cx="0" cy="0"/>
        </a:xfrm>
      </p:grpSpPr>
      <p:sp>
        <p:nvSpPr>
          <p:cNvPr id="6952" name="Google Shape;695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6953" name="Google Shape;6953;p37"/>
          <p:cNvSpPr txBox="1">
            <a:spLocks noGrp="1"/>
          </p:cNvSpPr>
          <p:nvPr>
            <p:ph type="title"/>
          </p:nvPr>
        </p:nvSpPr>
        <p:spPr>
          <a:xfrm>
            <a:off x="729450" y="1196752"/>
            <a:ext cx="9975062" cy="353153"/>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4800"/>
              <a:buFont typeface="Calibri"/>
              <a:buNone/>
            </a:pPr>
            <a:r>
              <a:rPr lang="en-US"/>
              <a:t>Questions may be explored</a:t>
            </a:r>
            <a:endParaRPr/>
          </a:p>
        </p:txBody>
      </p:sp>
      <p:sp>
        <p:nvSpPr>
          <p:cNvPr id="6954" name="Google Shape;6954;p37"/>
          <p:cNvSpPr txBox="1"/>
          <p:nvPr/>
        </p:nvSpPr>
        <p:spPr>
          <a:xfrm>
            <a:off x="729450" y="2366907"/>
            <a:ext cx="10479118" cy="3870405"/>
          </a:xfrm>
          <a:prstGeom prst="rect">
            <a:avLst/>
          </a:prstGeom>
          <a:noFill/>
          <a:ln>
            <a:noFill/>
          </a:ln>
        </p:spPr>
        <p:txBody>
          <a:bodyPr spcFirstLastPara="1" wrap="square" lIns="91425" tIns="91425" rIns="91425" bIns="91425" anchor="t" anchorCtr="0">
            <a:noAutofit/>
          </a:bodyPr>
          <a:lstStyle/>
          <a:p>
            <a:pPr marL="571500" marR="0" lvl="0" indent="-457200" algn="l" rtl="0">
              <a:lnSpc>
                <a:spcPct val="90000"/>
              </a:lnSpc>
              <a:spcBef>
                <a:spcPts val="0"/>
              </a:spcBef>
              <a:spcAft>
                <a:spcPts val="0"/>
              </a:spcAft>
              <a:buClr>
                <a:schemeClr val="lt1"/>
              </a:buClr>
              <a:buSzPts val="1800"/>
              <a:buFont typeface="Courier New"/>
              <a:buChar char="o"/>
            </a:pPr>
            <a:r>
              <a:rPr lang="en-US" sz="2800" b="0" i="0" u="none" strike="noStrike" cap="none">
                <a:solidFill>
                  <a:schemeClr val="lt1"/>
                </a:solidFill>
                <a:latin typeface="Calibri"/>
                <a:ea typeface="Calibri"/>
                <a:cs typeface="Calibri"/>
                <a:sym typeface="Calibri"/>
              </a:rPr>
              <a:t>What colors are associated with which themes? How have they change over time?</a:t>
            </a:r>
            <a:endParaRPr/>
          </a:p>
          <a:p>
            <a:pPr marL="914400" marR="0" lvl="0" indent="-279400" algn="l" rtl="0">
              <a:lnSpc>
                <a:spcPct val="90000"/>
              </a:lnSpc>
              <a:spcBef>
                <a:spcPts val="0"/>
              </a:spcBef>
              <a:spcAft>
                <a:spcPts val="0"/>
              </a:spcAft>
              <a:buClr>
                <a:schemeClr val="lt1"/>
              </a:buClr>
              <a:buSzPts val="2800"/>
              <a:buFont typeface="Courier New"/>
              <a:buNone/>
            </a:pPr>
            <a:endParaRPr sz="28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800" b="0" i="0" u="none" strike="noStrike" cap="none">
                <a:solidFill>
                  <a:schemeClr val="lt1"/>
                </a:solidFill>
                <a:latin typeface="Calibri"/>
                <a:ea typeface="Calibri"/>
                <a:cs typeface="Calibri"/>
                <a:sym typeface="Calibri"/>
              </a:rPr>
              <a:t>How have the size of sets changed over time?</a:t>
            </a:r>
            <a:endParaRPr/>
          </a:p>
          <a:p>
            <a:pPr marL="914400" marR="0" lvl="0" indent="-279400" algn="l" rtl="0">
              <a:lnSpc>
                <a:spcPct val="90000"/>
              </a:lnSpc>
              <a:spcBef>
                <a:spcPts val="0"/>
              </a:spcBef>
              <a:spcAft>
                <a:spcPts val="0"/>
              </a:spcAft>
              <a:buClr>
                <a:schemeClr val="lt1"/>
              </a:buClr>
              <a:buSzPts val="2800"/>
              <a:buFont typeface="Courier New"/>
              <a:buNone/>
            </a:pPr>
            <a:endParaRPr sz="28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800" b="0" i="0" u="none" strike="noStrike" cap="none">
                <a:solidFill>
                  <a:schemeClr val="lt1"/>
                </a:solidFill>
                <a:latin typeface="Calibri"/>
                <a:ea typeface="Calibri"/>
                <a:cs typeface="Calibri"/>
                <a:sym typeface="Calibri"/>
              </a:rPr>
              <a:t>What sets have the most-used pieces in them? </a:t>
            </a:r>
            <a:endParaRPr/>
          </a:p>
          <a:p>
            <a:pPr marL="914400" marR="0" lvl="0" indent="-279400" algn="l" rtl="0">
              <a:lnSpc>
                <a:spcPct val="90000"/>
              </a:lnSpc>
              <a:spcBef>
                <a:spcPts val="0"/>
              </a:spcBef>
              <a:spcAft>
                <a:spcPts val="0"/>
              </a:spcAft>
              <a:buClr>
                <a:schemeClr val="lt1"/>
              </a:buClr>
              <a:buSzPts val="2800"/>
              <a:buFont typeface="Courier New"/>
              <a:buNone/>
            </a:pPr>
            <a:endParaRPr sz="28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800" b="0" i="0" u="none" strike="noStrike" cap="none">
                <a:solidFill>
                  <a:schemeClr val="lt1"/>
                </a:solidFill>
                <a:latin typeface="Calibri"/>
                <a:ea typeface="Calibri"/>
                <a:cs typeface="Calibri"/>
                <a:sym typeface="Calibri"/>
              </a:rPr>
              <a:t>What figure can be used to measure differences among sets?</a:t>
            </a:r>
            <a:endParaRPr/>
          </a:p>
          <a:p>
            <a:pPr marL="228600" marR="0" lvl="0" indent="-50800" algn="l" rtl="0">
              <a:lnSpc>
                <a:spcPct val="90000"/>
              </a:lnSpc>
              <a:spcBef>
                <a:spcPts val="0"/>
              </a:spcBef>
              <a:spcAft>
                <a:spcPts val="0"/>
              </a:spcAft>
              <a:buClr>
                <a:schemeClr val="lt1"/>
              </a:buClr>
              <a:buSzPts val="2800"/>
              <a:buFont typeface="Courier New"/>
              <a:buNone/>
            </a:pPr>
            <a:endParaRPr sz="2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59"/>
        <p:cNvGrpSpPr/>
        <p:nvPr/>
      </p:nvGrpSpPr>
      <p:grpSpPr>
        <a:xfrm>
          <a:off x="0" y="0"/>
          <a:ext cx="0" cy="0"/>
          <a:chOff x="0" y="0"/>
          <a:chExt cx="0" cy="0"/>
        </a:xfrm>
      </p:grpSpPr>
      <p:sp>
        <p:nvSpPr>
          <p:cNvPr id="6960" name="Google Shape;696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6961" name="Google Shape;6961;p38"/>
          <p:cNvSpPr txBox="1">
            <a:spLocks noGrp="1"/>
          </p:cNvSpPr>
          <p:nvPr>
            <p:ph type="title"/>
          </p:nvPr>
        </p:nvSpPr>
        <p:spPr>
          <a:xfrm>
            <a:off x="729450" y="1196752"/>
            <a:ext cx="9975062" cy="353153"/>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4800"/>
              <a:buFont typeface="Calibri"/>
              <a:buNone/>
            </a:pPr>
            <a:r>
              <a:rPr lang="en-US"/>
              <a:t>Expected Outcome</a:t>
            </a:r>
            <a:endParaRPr/>
          </a:p>
        </p:txBody>
      </p:sp>
      <p:sp>
        <p:nvSpPr>
          <p:cNvPr id="6962" name="Google Shape;6962;p38"/>
          <p:cNvSpPr txBox="1"/>
          <p:nvPr/>
        </p:nvSpPr>
        <p:spPr>
          <a:xfrm>
            <a:off x="729450" y="2366907"/>
            <a:ext cx="10479118" cy="3870405"/>
          </a:xfrm>
          <a:prstGeom prst="rect">
            <a:avLst/>
          </a:prstGeom>
          <a:noFill/>
          <a:ln>
            <a:noFill/>
          </a:ln>
        </p:spPr>
        <p:txBody>
          <a:bodyPr spcFirstLastPara="1" wrap="square" lIns="91425" tIns="91425" rIns="91425" bIns="91425" anchor="t" anchorCtr="0">
            <a:noAutofit/>
          </a:bodyPr>
          <a:lstStyle/>
          <a:p>
            <a:pPr marL="571500" marR="0" lvl="0" indent="-457200" algn="l" rtl="0">
              <a:lnSpc>
                <a:spcPct val="90000"/>
              </a:lnSpc>
              <a:spcBef>
                <a:spcPts val="0"/>
              </a:spcBef>
              <a:spcAft>
                <a:spcPts val="0"/>
              </a:spcAft>
              <a:buClr>
                <a:schemeClr val="lt1"/>
              </a:buClr>
              <a:buSzPts val="1800"/>
              <a:buFont typeface="Courier New"/>
              <a:buChar char="o"/>
            </a:pPr>
            <a:r>
              <a:rPr lang="en-US" sz="2800" b="0" i="0" u="none" strike="noStrike" cap="none">
                <a:solidFill>
                  <a:schemeClr val="lt1"/>
                </a:solidFill>
                <a:latin typeface="Calibri"/>
                <a:ea typeface="Calibri"/>
                <a:cs typeface="Calibri"/>
                <a:sym typeface="Calibri"/>
              </a:rPr>
              <a:t>The number of parts and the number of different colors required for a set increases by years</a:t>
            </a:r>
            <a:endParaRPr/>
          </a:p>
          <a:p>
            <a:pPr marL="914400" marR="0" lvl="0" indent="-279400" algn="l" rtl="0">
              <a:lnSpc>
                <a:spcPct val="90000"/>
              </a:lnSpc>
              <a:spcBef>
                <a:spcPts val="0"/>
              </a:spcBef>
              <a:spcAft>
                <a:spcPts val="0"/>
              </a:spcAft>
              <a:buClr>
                <a:schemeClr val="lt1"/>
              </a:buClr>
              <a:buSzPts val="2800"/>
              <a:buFont typeface="Courier New"/>
              <a:buNone/>
            </a:pPr>
            <a:endParaRPr sz="28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800" b="0" i="0" u="none" strike="noStrike" cap="none">
                <a:solidFill>
                  <a:schemeClr val="lt1"/>
                </a:solidFill>
                <a:latin typeface="Calibri"/>
                <a:ea typeface="Calibri"/>
                <a:cs typeface="Calibri"/>
                <a:sym typeface="Calibri"/>
              </a:rPr>
              <a:t>A large set only needs a few extra parts to transform into another set</a:t>
            </a:r>
            <a:endParaRPr/>
          </a:p>
          <a:p>
            <a:pPr marL="914400" marR="0" lvl="0" indent="-279400" algn="l" rtl="0">
              <a:lnSpc>
                <a:spcPct val="90000"/>
              </a:lnSpc>
              <a:spcBef>
                <a:spcPts val="0"/>
              </a:spcBef>
              <a:spcAft>
                <a:spcPts val="0"/>
              </a:spcAft>
              <a:buClr>
                <a:schemeClr val="lt1"/>
              </a:buClr>
              <a:buSzPts val="2800"/>
              <a:buFont typeface="Courier New"/>
              <a:buNone/>
            </a:pPr>
            <a:endParaRPr sz="28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800" b="0" i="0" u="none" strike="noStrike" cap="none">
                <a:solidFill>
                  <a:schemeClr val="lt1"/>
                </a:solidFill>
                <a:latin typeface="Calibri"/>
                <a:ea typeface="Calibri"/>
                <a:cs typeface="Calibri"/>
                <a:sym typeface="Calibri"/>
              </a:rPr>
              <a:t>A set may need fewer extra parts when transforming to sets of the same theme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67"/>
        <p:cNvGrpSpPr/>
        <p:nvPr/>
      </p:nvGrpSpPr>
      <p:grpSpPr>
        <a:xfrm>
          <a:off x="0" y="0"/>
          <a:ext cx="0" cy="0"/>
          <a:chOff x="0" y="0"/>
          <a:chExt cx="0" cy="0"/>
        </a:xfrm>
      </p:grpSpPr>
      <p:sp>
        <p:nvSpPr>
          <p:cNvPr id="6968" name="Google Shape;696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6969" name="Google Shape;6969;p39"/>
          <p:cNvSpPr txBox="1">
            <a:spLocks noGrp="1"/>
          </p:cNvSpPr>
          <p:nvPr>
            <p:ph type="title"/>
          </p:nvPr>
        </p:nvSpPr>
        <p:spPr>
          <a:xfrm>
            <a:off x="729450" y="1196752"/>
            <a:ext cx="9975062" cy="353153"/>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4800"/>
              <a:buFont typeface="Calibri"/>
              <a:buNone/>
            </a:pPr>
            <a:r>
              <a:rPr lang="en-US"/>
              <a:t>Team member responsibility</a:t>
            </a:r>
            <a:br>
              <a:rPr lang="en-US"/>
            </a:br>
            <a:endParaRPr/>
          </a:p>
        </p:txBody>
      </p:sp>
      <p:sp>
        <p:nvSpPr>
          <p:cNvPr id="6970" name="Google Shape;6970;p39"/>
          <p:cNvSpPr txBox="1"/>
          <p:nvPr/>
        </p:nvSpPr>
        <p:spPr>
          <a:xfrm>
            <a:off x="729450" y="2366907"/>
            <a:ext cx="10479118" cy="3870405"/>
          </a:xfrm>
          <a:prstGeom prst="rect">
            <a:avLst/>
          </a:prstGeom>
          <a:noFill/>
          <a:ln>
            <a:noFill/>
          </a:ln>
        </p:spPr>
        <p:txBody>
          <a:bodyPr spcFirstLastPara="1" wrap="square" lIns="91425" tIns="91425" rIns="91425" bIns="91425" anchor="t" anchorCtr="0">
            <a:noAutofit/>
          </a:bodyPr>
          <a:lstStyle/>
          <a:p>
            <a:pPr marL="571500" marR="0" lvl="0" indent="-457200" algn="l" rtl="0">
              <a:lnSpc>
                <a:spcPct val="90000"/>
              </a:lnSpc>
              <a:spcBef>
                <a:spcPts val="0"/>
              </a:spcBef>
              <a:spcAft>
                <a:spcPts val="0"/>
              </a:spcAft>
              <a:buClr>
                <a:schemeClr val="lt1"/>
              </a:buClr>
              <a:buSzPts val="1800"/>
              <a:buFont typeface="Courier New"/>
              <a:buChar char="o"/>
            </a:pPr>
            <a:r>
              <a:rPr lang="en-US" sz="2000" b="0" i="0" u="none" strike="noStrike" cap="none">
                <a:solidFill>
                  <a:schemeClr val="lt1"/>
                </a:solidFill>
                <a:latin typeface="Calibri"/>
                <a:ea typeface="Calibri"/>
                <a:cs typeface="Calibri"/>
                <a:sym typeface="Calibri"/>
              </a:rPr>
              <a:t>EDA </a:t>
            </a:r>
            <a:r>
              <a:rPr lang="en-US" sz="2000">
                <a:solidFill>
                  <a:schemeClr val="lt1"/>
                </a:solidFill>
                <a:latin typeface="Calibri"/>
                <a:ea typeface="Calibri"/>
                <a:cs typeface="Calibri"/>
                <a:sym typeface="Calibri"/>
              </a:rPr>
              <a:t>&amp; presentation </a:t>
            </a:r>
            <a:r>
              <a:rPr lang="en-US" sz="2000" b="0" i="0" u="none" strike="noStrike" cap="none">
                <a:solidFill>
                  <a:schemeClr val="lt1"/>
                </a:solidFill>
                <a:latin typeface="Calibri"/>
                <a:ea typeface="Calibri"/>
                <a:cs typeface="Calibri"/>
                <a:sym typeface="Calibri"/>
              </a:rPr>
              <a:t>(Lining Jiang)</a:t>
            </a:r>
            <a:endParaRPr/>
          </a:p>
          <a:p>
            <a:pPr marL="571500" marR="0" lvl="0" indent="-342900" algn="l" rtl="0">
              <a:lnSpc>
                <a:spcPct val="90000"/>
              </a:lnSpc>
              <a:spcBef>
                <a:spcPts val="0"/>
              </a:spcBef>
              <a:spcAft>
                <a:spcPts val="0"/>
              </a:spcAft>
              <a:buClr>
                <a:schemeClr val="lt1"/>
              </a:buClr>
              <a:buSzPts val="1800"/>
              <a:buFont typeface="Courier New"/>
              <a:buNone/>
            </a:pPr>
            <a:endParaRPr sz="20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000" b="0" i="0" u="none" strike="noStrike" cap="none">
                <a:solidFill>
                  <a:schemeClr val="lt1"/>
                </a:solidFill>
                <a:latin typeface="Calibri"/>
                <a:ea typeface="Calibri"/>
                <a:cs typeface="Calibri"/>
                <a:sym typeface="Calibri"/>
              </a:rPr>
              <a:t>EDA - </a:t>
            </a:r>
            <a:r>
              <a:rPr lang="en-US" sz="2000">
                <a:solidFill>
                  <a:schemeClr val="lt1"/>
                </a:solidFill>
                <a:latin typeface="Calibri"/>
                <a:ea typeface="Calibri"/>
                <a:cs typeface="Calibri"/>
                <a:sym typeface="Calibri"/>
              </a:rPr>
              <a:t>SQL</a:t>
            </a:r>
            <a:r>
              <a:rPr lang="en-US" sz="2000" b="0" i="0" u="none" strike="noStrike" cap="none">
                <a:solidFill>
                  <a:schemeClr val="lt1"/>
                </a:solidFill>
                <a:latin typeface="Calibri"/>
                <a:ea typeface="Calibri"/>
                <a:cs typeface="Calibri"/>
                <a:sym typeface="Calibri"/>
              </a:rPr>
              <a:t> (Shuyuan Sun)</a:t>
            </a:r>
            <a:endParaRPr/>
          </a:p>
          <a:p>
            <a:pPr marL="571500" marR="0" lvl="0" indent="-342900" algn="l" rtl="0">
              <a:lnSpc>
                <a:spcPct val="90000"/>
              </a:lnSpc>
              <a:spcBef>
                <a:spcPts val="0"/>
              </a:spcBef>
              <a:spcAft>
                <a:spcPts val="0"/>
              </a:spcAft>
              <a:buClr>
                <a:schemeClr val="lt1"/>
              </a:buClr>
              <a:buSzPts val="1800"/>
              <a:buFont typeface="Courier New"/>
              <a:buNone/>
            </a:pPr>
            <a:endParaRPr sz="20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000" b="0" i="0" u="none" strike="noStrike" cap="none">
                <a:solidFill>
                  <a:schemeClr val="lt1"/>
                </a:solidFill>
                <a:latin typeface="Calibri"/>
                <a:ea typeface="Calibri"/>
                <a:cs typeface="Calibri"/>
                <a:sym typeface="Calibri"/>
              </a:rPr>
              <a:t>EDA - </a:t>
            </a:r>
            <a:r>
              <a:rPr lang="en-US" sz="2000">
                <a:solidFill>
                  <a:schemeClr val="lt1"/>
                </a:solidFill>
                <a:latin typeface="Calibri"/>
                <a:ea typeface="Calibri"/>
                <a:cs typeface="Calibri"/>
                <a:sym typeface="Calibri"/>
              </a:rPr>
              <a:t>Python</a:t>
            </a:r>
            <a:r>
              <a:rPr lang="en-US" sz="2000" b="0" i="0" u="none" strike="noStrike" cap="none">
                <a:solidFill>
                  <a:schemeClr val="lt1"/>
                </a:solidFill>
                <a:latin typeface="Calibri"/>
                <a:ea typeface="Calibri"/>
                <a:cs typeface="Calibri"/>
                <a:sym typeface="Calibri"/>
              </a:rPr>
              <a:t> (</a:t>
            </a:r>
            <a:r>
              <a:rPr lang="en-US" sz="2000">
                <a:solidFill>
                  <a:schemeClr val="lt1"/>
                </a:solidFill>
                <a:latin typeface="Calibri"/>
                <a:ea typeface="Calibri"/>
                <a:cs typeface="Calibri"/>
                <a:sym typeface="Calibri"/>
              </a:rPr>
              <a:t>Kemei Zhuo</a:t>
            </a:r>
            <a:r>
              <a:rPr lang="en-US" sz="2000" b="0" i="0" u="none" strike="noStrike" cap="none">
                <a:solidFill>
                  <a:schemeClr val="lt1"/>
                </a:solidFill>
                <a:latin typeface="Calibri"/>
                <a:ea typeface="Calibri"/>
                <a:cs typeface="Calibri"/>
                <a:sym typeface="Calibri"/>
              </a:rPr>
              <a:t>)</a:t>
            </a:r>
            <a:endParaRPr/>
          </a:p>
          <a:p>
            <a:pPr marL="571500" marR="0" lvl="0" indent="-342900" algn="l" rtl="0">
              <a:lnSpc>
                <a:spcPct val="90000"/>
              </a:lnSpc>
              <a:spcBef>
                <a:spcPts val="0"/>
              </a:spcBef>
              <a:spcAft>
                <a:spcPts val="0"/>
              </a:spcAft>
              <a:buClr>
                <a:schemeClr val="lt1"/>
              </a:buClr>
              <a:buSzPts val="1800"/>
              <a:buFont typeface="Courier New"/>
              <a:buNone/>
            </a:pPr>
            <a:endParaRPr sz="20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000" b="0" i="0" u="none" strike="noStrike" cap="none">
                <a:solidFill>
                  <a:schemeClr val="lt1"/>
                </a:solidFill>
                <a:latin typeface="Calibri"/>
                <a:ea typeface="Calibri"/>
                <a:cs typeface="Calibri"/>
                <a:sym typeface="Calibri"/>
              </a:rPr>
              <a:t>Difference measurement (</a:t>
            </a:r>
            <a:r>
              <a:rPr lang="en-US" sz="2000">
                <a:solidFill>
                  <a:schemeClr val="lt1"/>
                </a:solidFill>
                <a:latin typeface="Calibri"/>
                <a:ea typeface="Calibri"/>
                <a:cs typeface="Calibri"/>
                <a:sym typeface="Calibri"/>
              </a:rPr>
              <a:t>Mengying Yu</a:t>
            </a:r>
            <a:r>
              <a:rPr lang="en-US" sz="2000" b="0" i="0" u="none" strike="noStrike" cap="none">
                <a:solidFill>
                  <a:schemeClr val="lt1"/>
                </a:solidFill>
                <a:latin typeface="Calibri"/>
                <a:ea typeface="Calibri"/>
                <a:cs typeface="Calibri"/>
                <a:sym typeface="Calibri"/>
              </a:rPr>
              <a:t>)</a:t>
            </a:r>
            <a:endParaRPr/>
          </a:p>
          <a:p>
            <a:pPr marL="571500" marR="0" lvl="0" indent="-342900" algn="l" rtl="0">
              <a:lnSpc>
                <a:spcPct val="90000"/>
              </a:lnSpc>
              <a:spcBef>
                <a:spcPts val="0"/>
              </a:spcBef>
              <a:spcAft>
                <a:spcPts val="0"/>
              </a:spcAft>
              <a:buClr>
                <a:schemeClr val="lt1"/>
              </a:buClr>
              <a:buSzPts val="1800"/>
              <a:buFont typeface="Courier New"/>
              <a:buNone/>
            </a:pPr>
            <a:endParaRPr sz="20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000" b="0" i="0" u="none" strike="noStrike" cap="none">
                <a:solidFill>
                  <a:schemeClr val="lt1"/>
                </a:solidFill>
                <a:latin typeface="Calibri"/>
                <a:ea typeface="Calibri"/>
                <a:cs typeface="Calibri"/>
                <a:sym typeface="Calibri"/>
              </a:rPr>
              <a:t>Recommendation system (</a:t>
            </a:r>
            <a:r>
              <a:rPr lang="en-US" sz="2000">
                <a:solidFill>
                  <a:schemeClr val="lt1"/>
                </a:solidFill>
                <a:latin typeface="Calibri"/>
                <a:ea typeface="Calibri"/>
                <a:cs typeface="Calibri"/>
                <a:sym typeface="Calibri"/>
              </a:rPr>
              <a:t>Cuiting Zhong</a:t>
            </a:r>
            <a:r>
              <a:rPr lang="en-US" sz="2000" b="0" i="0" u="none" strike="noStrike" cap="none">
                <a:solidFill>
                  <a:schemeClr val="lt1"/>
                </a:solidFill>
                <a:latin typeface="Calibri"/>
                <a:ea typeface="Calibri"/>
                <a:cs typeface="Calibri"/>
                <a:sym typeface="Calibri"/>
              </a:rPr>
              <a:t>)</a:t>
            </a:r>
            <a:endParaRPr/>
          </a:p>
          <a:p>
            <a:pPr marL="571500" marR="0" lvl="0" indent="-342900" algn="l" rtl="0">
              <a:lnSpc>
                <a:spcPct val="90000"/>
              </a:lnSpc>
              <a:spcBef>
                <a:spcPts val="0"/>
              </a:spcBef>
              <a:spcAft>
                <a:spcPts val="0"/>
              </a:spcAft>
              <a:buClr>
                <a:schemeClr val="lt1"/>
              </a:buClr>
              <a:buSzPts val="1800"/>
              <a:buFont typeface="Courier New"/>
              <a:buNone/>
            </a:pPr>
            <a:endParaRPr sz="2000" b="0" i="0" u="none" strike="noStrike" cap="none">
              <a:solidFill>
                <a:schemeClr val="lt1"/>
              </a:solidFill>
              <a:latin typeface="Calibri"/>
              <a:ea typeface="Calibri"/>
              <a:cs typeface="Calibri"/>
              <a:sym typeface="Calibri"/>
            </a:endParaRPr>
          </a:p>
          <a:p>
            <a:pPr marL="571500" marR="0" lvl="0" indent="-457200" algn="l" rtl="0">
              <a:lnSpc>
                <a:spcPct val="90000"/>
              </a:lnSpc>
              <a:spcBef>
                <a:spcPts val="0"/>
              </a:spcBef>
              <a:spcAft>
                <a:spcPts val="0"/>
              </a:spcAft>
              <a:buClr>
                <a:schemeClr val="lt1"/>
              </a:buClr>
              <a:buSzPts val="1800"/>
              <a:buFont typeface="Courier New"/>
              <a:buChar char="o"/>
            </a:pPr>
            <a:r>
              <a:rPr lang="en-US" sz="2000" b="0" i="0" u="none" strike="noStrike" cap="none">
                <a:solidFill>
                  <a:schemeClr val="lt1"/>
                </a:solidFill>
                <a:latin typeface="Calibri"/>
                <a:ea typeface="Calibri"/>
                <a:cs typeface="Calibri"/>
                <a:sym typeface="Calibri"/>
              </a:rPr>
              <a:t>Discussion &amp; other analysis - ALL of 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5"/>
        <p:cNvGrpSpPr/>
        <p:nvPr/>
      </p:nvGrpSpPr>
      <p:grpSpPr>
        <a:xfrm>
          <a:off x="0" y="0"/>
          <a:ext cx="0" cy="0"/>
          <a:chOff x="0" y="0"/>
          <a:chExt cx="0" cy="0"/>
        </a:xfrm>
      </p:grpSpPr>
      <p:sp>
        <p:nvSpPr>
          <p:cNvPr id="6976" name="Google Shape;6976;p40"/>
          <p:cNvSpPr txBox="1">
            <a:spLocks noGrp="1"/>
          </p:cNvSpPr>
          <p:nvPr>
            <p:ph type="ctrTitle"/>
          </p:nvPr>
        </p:nvSpPr>
        <p:spPr>
          <a:xfrm>
            <a:off x="668101" y="2426394"/>
            <a:ext cx="10477525" cy="73141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400"/>
              <a:buFont typeface="Calibri"/>
              <a:buNone/>
            </a:pPr>
            <a:r>
              <a:rPr lang="en-US" sz="5400"/>
              <a:t>Questions?</a:t>
            </a:r>
            <a:endParaRPr/>
          </a:p>
        </p:txBody>
      </p:sp>
      <p:sp>
        <p:nvSpPr>
          <p:cNvPr id="6977" name="Google Shape;6977;p40"/>
          <p:cNvSpPr txBox="1">
            <a:spLocks noGrp="1"/>
          </p:cNvSpPr>
          <p:nvPr>
            <p:ph type="subTitle" idx="1"/>
          </p:nvPr>
        </p:nvSpPr>
        <p:spPr>
          <a:xfrm>
            <a:off x="1370359" y="3936686"/>
            <a:ext cx="9073008" cy="173006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r>
              <a:rPr lang="en-US" sz="2400" i="1">
                <a:solidFill>
                  <a:schemeClr val="lt1"/>
                </a:solidFill>
              </a:rPr>
              <a:t>Team </a:t>
            </a:r>
            <a:r>
              <a:rPr lang="en-US" sz="2400" b="1" i="1">
                <a:solidFill>
                  <a:schemeClr val="lt1"/>
                </a:solidFill>
              </a:rPr>
              <a:t>DataHolic</a:t>
            </a:r>
            <a:endParaRPr sz="2400" b="1" i="1">
              <a:solidFill>
                <a:schemeClr val="lt1"/>
              </a:solidFill>
            </a:endParaRPr>
          </a:p>
          <a:p>
            <a:pPr marL="0" lvl="0" indent="0" algn="l" rtl="0">
              <a:lnSpc>
                <a:spcPct val="90000"/>
              </a:lnSpc>
              <a:spcBef>
                <a:spcPts val="0"/>
              </a:spcBef>
              <a:spcAft>
                <a:spcPts val="0"/>
              </a:spcAft>
              <a:buClr>
                <a:schemeClr val="lt1"/>
              </a:buClr>
              <a:buSzPts val="2400"/>
              <a:buNone/>
            </a:pPr>
            <a:r>
              <a:rPr lang="en-US" sz="2400">
                <a:solidFill>
                  <a:schemeClr val="lt1"/>
                </a:solidFill>
              </a:rPr>
              <a:t>Lining Jiang | Shuyuan Sun | Mengying Yu | Cuiting Zhong |Kemei Zhuo </a:t>
            </a:r>
            <a:endParaRPr/>
          </a:p>
        </p:txBody>
      </p:sp>
      <p:sp>
        <p:nvSpPr>
          <p:cNvPr id="6978" name="Google Shape;6978;p40"/>
          <p:cNvSpPr/>
          <p:nvPr/>
        </p:nvSpPr>
        <p:spPr>
          <a:xfrm>
            <a:off x="-1392832" y="3237728"/>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79" name="Google Shape;6979;p40"/>
          <p:cNvSpPr/>
          <p:nvPr/>
        </p:nvSpPr>
        <p:spPr>
          <a:xfrm>
            <a:off x="-1011928" y="3237728"/>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0" name="Google Shape;6980;p40"/>
          <p:cNvSpPr/>
          <p:nvPr/>
        </p:nvSpPr>
        <p:spPr>
          <a:xfrm>
            <a:off x="-631025" y="3237728"/>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1" name="Google Shape;6981;p40"/>
          <p:cNvSpPr/>
          <p:nvPr/>
        </p:nvSpPr>
        <p:spPr>
          <a:xfrm>
            <a:off x="0"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2" name="Google Shape;6982;p40"/>
          <p:cNvSpPr/>
          <p:nvPr/>
        </p:nvSpPr>
        <p:spPr>
          <a:xfrm>
            <a:off x="68376"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3" name="Google Shape;6983;p40"/>
          <p:cNvSpPr/>
          <p:nvPr/>
        </p:nvSpPr>
        <p:spPr>
          <a:xfrm>
            <a:off x="68376"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4" name="Google Shape;6984;p40"/>
          <p:cNvSpPr/>
          <p:nvPr/>
        </p:nvSpPr>
        <p:spPr>
          <a:xfrm>
            <a:off x="380904" y="1142594"/>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5" name="Google Shape;6985;p40"/>
          <p:cNvSpPr/>
          <p:nvPr/>
        </p:nvSpPr>
        <p:spPr>
          <a:xfrm>
            <a:off x="449280" y="1211391"/>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6" name="Google Shape;6986;p40"/>
          <p:cNvSpPr/>
          <p:nvPr/>
        </p:nvSpPr>
        <p:spPr>
          <a:xfrm>
            <a:off x="449280" y="1211391"/>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7" name="Google Shape;6987;p40"/>
          <p:cNvSpPr/>
          <p:nvPr/>
        </p:nvSpPr>
        <p:spPr>
          <a:xfrm>
            <a:off x="0"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8" name="Google Shape;6988;p40"/>
          <p:cNvSpPr/>
          <p:nvPr/>
        </p:nvSpPr>
        <p:spPr>
          <a:xfrm>
            <a:off x="68376"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9" name="Google Shape;6989;p40"/>
          <p:cNvSpPr/>
          <p:nvPr/>
        </p:nvSpPr>
        <p:spPr>
          <a:xfrm>
            <a:off x="68376"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0" name="Google Shape;6990;p40"/>
          <p:cNvSpPr/>
          <p:nvPr/>
        </p:nvSpPr>
        <p:spPr>
          <a:xfrm>
            <a:off x="380904" y="76173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1" name="Google Shape;6991;p40"/>
          <p:cNvSpPr/>
          <p:nvPr/>
        </p:nvSpPr>
        <p:spPr>
          <a:xfrm>
            <a:off x="449280" y="83052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2" name="Google Shape;6992;p40"/>
          <p:cNvSpPr/>
          <p:nvPr/>
        </p:nvSpPr>
        <p:spPr>
          <a:xfrm>
            <a:off x="449280"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3" name="Google Shape;6993;p40"/>
          <p:cNvSpPr/>
          <p:nvPr/>
        </p:nvSpPr>
        <p:spPr>
          <a:xfrm>
            <a:off x="761807"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4" name="Google Shape;6994;p40"/>
          <p:cNvSpPr/>
          <p:nvPr/>
        </p:nvSpPr>
        <p:spPr>
          <a:xfrm>
            <a:off x="830183"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5" name="Google Shape;6995;p40"/>
          <p:cNvSpPr/>
          <p:nvPr/>
        </p:nvSpPr>
        <p:spPr>
          <a:xfrm>
            <a:off x="830183"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6" name="Google Shape;6996;p40"/>
          <p:cNvSpPr/>
          <p:nvPr/>
        </p:nvSpPr>
        <p:spPr>
          <a:xfrm>
            <a:off x="1142711" y="76173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7" name="Google Shape;6997;p40"/>
          <p:cNvSpPr/>
          <p:nvPr/>
        </p:nvSpPr>
        <p:spPr>
          <a:xfrm>
            <a:off x="1211087" y="83052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8" name="Google Shape;6998;p40"/>
          <p:cNvSpPr/>
          <p:nvPr/>
        </p:nvSpPr>
        <p:spPr>
          <a:xfrm>
            <a:off x="1211087" y="83052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9" name="Google Shape;6999;p40"/>
          <p:cNvSpPr/>
          <p:nvPr/>
        </p:nvSpPr>
        <p:spPr>
          <a:xfrm>
            <a:off x="0"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0" name="Google Shape;7000;p40"/>
          <p:cNvSpPr/>
          <p:nvPr/>
        </p:nvSpPr>
        <p:spPr>
          <a:xfrm>
            <a:off x="68376"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1" name="Google Shape;7001;p40"/>
          <p:cNvSpPr/>
          <p:nvPr/>
        </p:nvSpPr>
        <p:spPr>
          <a:xfrm>
            <a:off x="68376"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2" name="Google Shape;7002;p40"/>
          <p:cNvSpPr/>
          <p:nvPr/>
        </p:nvSpPr>
        <p:spPr>
          <a:xfrm>
            <a:off x="380904" y="380865"/>
            <a:ext cx="380950" cy="383300"/>
          </a:xfrm>
          <a:prstGeom prst="rect">
            <a:avLst/>
          </a:prstGeom>
          <a:solidFill>
            <a:srgbClr val="FFD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3" name="Google Shape;7003;p40"/>
          <p:cNvSpPr/>
          <p:nvPr/>
        </p:nvSpPr>
        <p:spPr>
          <a:xfrm>
            <a:off x="449280" y="449662"/>
            <a:ext cx="244199" cy="245705"/>
          </a:xfrm>
          <a:prstGeom prst="ellipse">
            <a:avLst/>
          </a:prstGeom>
          <a:gradFill>
            <a:gsLst>
              <a:gs pos="0">
                <a:srgbClr val="FFD500"/>
              </a:gs>
              <a:gs pos="44000">
                <a:srgbClr val="FFD500"/>
              </a:gs>
              <a:gs pos="92000">
                <a:srgbClr val="FFEC8F"/>
              </a:gs>
              <a:gs pos="100000">
                <a:srgbClr val="FFEC8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4" name="Google Shape;7004;p40"/>
          <p:cNvSpPr/>
          <p:nvPr/>
        </p:nvSpPr>
        <p:spPr>
          <a:xfrm>
            <a:off x="449280"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5" name="Google Shape;7005;p40"/>
          <p:cNvSpPr/>
          <p:nvPr/>
        </p:nvSpPr>
        <p:spPr>
          <a:xfrm>
            <a:off x="761807"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6" name="Google Shape;7006;p40"/>
          <p:cNvSpPr/>
          <p:nvPr/>
        </p:nvSpPr>
        <p:spPr>
          <a:xfrm>
            <a:off x="830183"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7" name="Google Shape;7007;p40"/>
          <p:cNvSpPr/>
          <p:nvPr/>
        </p:nvSpPr>
        <p:spPr>
          <a:xfrm>
            <a:off x="830183"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8" name="Google Shape;7008;p40"/>
          <p:cNvSpPr/>
          <p:nvPr/>
        </p:nvSpPr>
        <p:spPr>
          <a:xfrm>
            <a:off x="1142711" y="380865"/>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9" name="Google Shape;7009;p40"/>
          <p:cNvSpPr/>
          <p:nvPr/>
        </p:nvSpPr>
        <p:spPr>
          <a:xfrm>
            <a:off x="1211087" y="449662"/>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0" name="Google Shape;7010;p40"/>
          <p:cNvSpPr/>
          <p:nvPr/>
        </p:nvSpPr>
        <p:spPr>
          <a:xfrm>
            <a:off x="1211087" y="449662"/>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1" name="Google Shape;7011;p40"/>
          <p:cNvSpPr/>
          <p:nvPr/>
        </p:nvSpPr>
        <p:spPr>
          <a:xfrm>
            <a:off x="0"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2" name="Google Shape;7012;p40"/>
          <p:cNvSpPr/>
          <p:nvPr/>
        </p:nvSpPr>
        <p:spPr>
          <a:xfrm>
            <a:off x="68376"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3" name="Google Shape;7013;p40"/>
          <p:cNvSpPr/>
          <p:nvPr/>
        </p:nvSpPr>
        <p:spPr>
          <a:xfrm>
            <a:off x="68376"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4" name="Google Shape;7014;p40"/>
          <p:cNvSpPr/>
          <p:nvPr/>
        </p:nvSpPr>
        <p:spPr>
          <a:xfrm>
            <a:off x="380904" y="0"/>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5" name="Google Shape;7015;p40"/>
          <p:cNvSpPr/>
          <p:nvPr/>
        </p:nvSpPr>
        <p:spPr>
          <a:xfrm>
            <a:off x="449280" y="68797"/>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6" name="Google Shape;7016;p40"/>
          <p:cNvSpPr/>
          <p:nvPr/>
        </p:nvSpPr>
        <p:spPr>
          <a:xfrm>
            <a:off x="449280"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7" name="Google Shape;7017;p40"/>
          <p:cNvSpPr/>
          <p:nvPr/>
        </p:nvSpPr>
        <p:spPr>
          <a:xfrm>
            <a:off x="761807"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8" name="Google Shape;7018;p40"/>
          <p:cNvSpPr/>
          <p:nvPr/>
        </p:nvSpPr>
        <p:spPr>
          <a:xfrm>
            <a:off x="830183"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9" name="Google Shape;7019;p40"/>
          <p:cNvSpPr/>
          <p:nvPr/>
        </p:nvSpPr>
        <p:spPr>
          <a:xfrm>
            <a:off x="830183"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0" name="Google Shape;7020;p40"/>
          <p:cNvSpPr/>
          <p:nvPr/>
        </p:nvSpPr>
        <p:spPr>
          <a:xfrm>
            <a:off x="1142711" y="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1" name="Google Shape;7021;p40"/>
          <p:cNvSpPr/>
          <p:nvPr/>
        </p:nvSpPr>
        <p:spPr>
          <a:xfrm>
            <a:off x="1211087" y="687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2" name="Google Shape;7022;p40"/>
          <p:cNvSpPr/>
          <p:nvPr/>
        </p:nvSpPr>
        <p:spPr>
          <a:xfrm>
            <a:off x="1211087" y="687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3" name="Google Shape;7023;p40"/>
          <p:cNvSpPr/>
          <p:nvPr/>
        </p:nvSpPr>
        <p:spPr>
          <a:xfrm>
            <a:off x="10665298"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4" name="Google Shape;7024;p40"/>
          <p:cNvSpPr/>
          <p:nvPr/>
        </p:nvSpPr>
        <p:spPr>
          <a:xfrm>
            <a:off x="10733674"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5" name="Google Shape;7025;p40"/>
          <p:cNvSpPr/>
          <p:nvPr/>
        </p:nvSpPr>
        <p:spPr>
          <a:xfrm>
            <a:off x="10733674"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6" name="Google Shape;7026;p40"/>
          <p:cNvSpPr/>
          <p:nvPr/>
        </p:nvSpPr>
        <p:spPr>
          <a:xfrm>
            <a:off x="11046202" y="6474700"/>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7" name="Google Shape;7027;p40"/>
          <p:cNvSpPr/>
          <p:nvPr/>
        </p:nvSpPr>
        <p:spPr>
          <a:xfrm>
            <a:off x="11114578" y="6543497"/>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8" name="Google Shape;7028;p40"/>
          <p:cNvSpPr/>
          <p:nvPr/>
        </p:nvSpPr>
        <p:spPr>
          <a:xfrm>
            <a:off x="111145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9" name="Google Shape;7029;p40"/>
          <p:cNvSpPr/>
          <p:nvPr/>
        </p:nvSpPr>
        <p:spPr>
          <a:xfrm>
            <a:off x="11427105" y="6474700"/>
            <a:ext cx="380950" cy="383300"/>
          </a:xfrm>
          <a:prstGeom prst="rect">
            <a:avLst/>
          </a:prstGeom>
          <a:solidFill>
            <a:srgbClr val="1292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0" name="Google Shape;7030;p40"/>
          <p:cNvSpPr/>
          <p:nvPr/>
        </p:nvSpPr>
        <p:spPr>
          <a:xfrm>
            <a:off x="11495481" y="6543497"/>
            <a:ext cx="244199" cy="245705"/>
          </a:xfrm>
          <a:prstGeom prst="ellipse">
            <a:avLst/>
          </a:prstGeom>
          <a:gradFill>
            <a:gsLst>
              <a:gs pos="0">
                <a:srgbClr val="129240"/>
              </a:gs>
              <a:gs pos="44000">
                <a:srgbClr val="129240"/>
              </a:gs>
              <a:gs pos="92000">
                <a:srgbClr val="18C255"/>
              </a:gs>
              <a:gs pos="100000">
                <a:srgbClr val="18C255"/>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1" name="Google Shape;7031;p40"/>
          <p:cNvSpPr/>
          <p:nvPr/>
        </p:nvSpPr>
        <p:spPr>
          <a:xfrm>
            <a:off x="11495481"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2" name="Google Shape;7032;p40"/>
          <p:cNvSpPr/>
          <p:nvPr/>
        </p:nvSpPr>
        <p:spPr>
          <a:xfrm>
            <a:off x="11808002" y="6474700"/>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3" name="Google Shape;7033;p40"/>
          <p:cNvSpPr/>
          <p:nvPr/>
        </p:nvSpPr>
        <p:spPr>
          <a:xfrm>
            <a:off x="11876378" y="6543497"/>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4" name="Google Shape;7034;p40"/>
          <p:cNvSpPr/>
          <p:nvPr/>
        </p:nvSpPr>
        <p:spPr>
          <a:xfrm>
            <a:off x="11876378" y="6543497"/>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5" name="Google Shape;7035;p40"/>
          <p:cNvSpPr/>
          <p:nvPr/>
        </p:nvSpPr>
        <p:spPr>
          <a:xfrm>
            <a:off x="10665298"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6" name="Google Shape;7036;p40"/>
          <p:cNvSpPr/>
          <p:nvPr/>
        </p:nvSpPr>
        <p:spPr>
          <a:xfrm>
            <a:off x="10733674"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7" name="Google Shape;7037;p40"/>
          <p:cNvSpPr/>
          <p:nvPr/>
        </p:nvSpPr>
        <p:spPr>
          <a:xfrm>
            <a:off x="10733674"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8" name="Google Shape;7038;p40"/>
          <p:cNvSpPr/>
          <p:nvPr/>
        </p:nvSpPr>
        <p:spPr>
          <a:xfrm>
            <a:off x="11046202" y="6093836"/>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9" name="Google Shape;7039;p40"/>
          <p:cNvSpPr/>
          <p:nvPr/>
        </p:nvSpPr>
        <p:spPr>
          <a:xfrm>
            <a:off x="11114578" y="6162633"/>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0" name="Google Shape;7040;p40"/>
          <p:cNvSpPr/>
          <p:nvPr/>
        </p:nvSpPr>
        <p:spPr>
          <a:xfrm>
            <a:off x="111145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1" name="Google Shape;7041;p40"/>
          <p:cNvSpPr/>
          <p:nvPr/>
        </p:nvSpPr>
        <p:spPr>
          <a:xfrm>
            <a:off x="11427105" y="6093836"/>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2" name="Google Shape;7042;p40"/>
          <p:cNvSpPr/>
          <p:nvPr/>
        </p:nvSpPr>
        <p:spPr>
          <a:xfrm>
            <a:off x="11495481" y="6162633"/>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3" name="Google Shape;7043;p40"/>
          <p:cNvSpPr/>
          <p:nvPr/>
        </p:nvSpPr>
        <p:spPr>
          <a:xfrm>
            <a:off x="11495481"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4" name="Google Shape;7044;p40"/>
          <p:cNvSpPr/>
          <p:nvPr/>
        </p:nvSpPr>
        <p:spPr>
          <a:xfrm>
            <a:off x="11808002" y="6093836"/>
            <a:ext cx="380950" cy="383300"/>
          </a:xfrm>
          <a:prstGeom prst="rect">
            <a:avLst/>
          </a:prstGeom>
          <a:solidFill>
            <a:srgbClr val="005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5" name="Google Shape;7045;p40"/>
          <p:cNvSpPr/>
          <p:nvPr/>
        </p:nvSpPr>
        <p:spPr>
          <a:xfrm>
            <a:off x="11876378" y="6162633"/>
            <a:ext cx="244199" cy="245705"/>
          </a:xfrm>
          <a:prstGeom prst="ellipse">
            <a:avLst/>
          </a:prstGeom>
          <a:gradFill>
            <a:gsLst>
              <a:gs pos="0">
                <a:srgbClr val="0056A8"/>
              </a:gs>
              <a:gs pos="44000">
                <a:srgbClr val="0056A8"/>
              </a:gs>
              <a:gs pos="92000">
                <a:srgbClr val="0D86FF"/>
              </a:gs>
              <a:gs pos="100000">
                <a:srgbClr val="0D86FF"/>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6" name="Google Shape;7046;p40"/>
          <p:cNvSpPr/>
          <p:nvPr/>
        </p:nvSpPr>
        <p:spPr>
          <a:xfrm>
            <a:off x="11876378" y="6162633"/>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7" name="Google Shape;7047;p40"/>
          <p:cNvSpPr/>
          <p:nvPr/>
        </p:nvSpPr>
        <p:spPr>
          <a:xfrm>
            <a:off x="110462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8" name="Google Shape;7048;p40"/>
          <p:cNvSpPr/>
          <p:nvPr/>
        </p:nvSpPr>
        <p:spPr>
          <a:xfrm>
            <a:off x="111145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9" name="Google Shape;7049;p40"/>
          <p:cNvSpPr/>
          <p:nvPr/>
        </p:nvSpPr>
        <p:spPr>
          <a:xfrm>
            <a:off x="111145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0" name="Google Shape;7050;p40"/>
          <p:cNvSpPr/>
          <p:nvPr/>
        </p:nvSpPr>
        <p:spPr>
          <a:xfrm>
            <a:off x="11427105" y="5712972"/>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1" name="Google Shape;7051;p40"/>
          <p:cNvSpPr/>
          <p:nvPr/>
        </p:nvSpPr>
        <p:spPr>
          <a:xfrm>
            <a:off x="11495481" y="5781769"/>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2" name="Google Shape;7052;p40"/>
          <p:cNvSpPr/>
          <p:nvPr/>
        </p:nvSpPr>
        <p:spPr>
          <a:xfrm>
            <a:off x="11495481"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3" name="Google Shape;7053;p40"/>
          <p:cNvSpPr/>
          <p:nvPr/>
        </p:nvSpPr>
        <p:spPr>
          <a:xfrm>
            <a:off x="11808002" y="5712972"/>
            <a:ext cx="380950" cy="383300"/>
          </a:xfrm>
          <a:prstGeom prst="rect">
            <a:avLst/>
          </a:prstGeom>
          <a:solidFill>
            <a:srgbClr val="F37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4" name="Google Shape;7054;p40"/>
          <p:cNvSpPr/>
          <p:nvPr/>
        </p:nvSpPr>
        <p:spPr>
          <a:xfrm>
            <a:off x="11876378" y="5781769"/>
            <a:ext cx="244199" cy="245705"/>
          </a:xfrm>
          <a:prstGeom prst="ellipse">
            <a:avLst/>
          </a:prstGeom>
          <a:gradFill>
            <a:gsLst>
              <a:gs pos="0">
                <a:srgbClr val="F37B00"/>
              </a:gs>
              <a:gs pos="44000">
                <a:srgbClr val="F37B00"/>
              </a:gs>
              <a:gs pos="92000">
                <a:srgbClr val="FBAB30"/>
              </a:gs>
              <a:gs pos="100000">
                <a:srgbClr val="FBAB3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5" name="Google Shape;7055;p40"/>
          <p:cNvSpPr/>
          <p:nvPr/>
        </p:nvSpPr>
        <p:spPr>
          <a:xfrm>
            <a:off x="11876378" y="5781769"/>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6" name="Google Shape;7056;p40"/>
          <p:cNvSpPr/>
          <p:nvPr/>
        </p:nvSpPr>
        <p:spPr>
          <a:xfrm>
            <a:off x="110462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7" name="Google Shape;7057;p40"/>
          <p:cNvSpPr/>
          <p:nvPr/>
        </p:nvSpPr>
        <p:spPr>
          <a:xfrm>
            <a:off x="111145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8" name="Google Shape;7058;p40"/>
          <p:cNvSpPr/>
          <p:nvPr/>
        </p:nvSpPr>
        <p:spPr>
          <a:xfrm>
            <a:off x="111145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9" name="Google Shape;7059;p40"/>
          <p:cNvSpPr/>
          <p:nvPr/>
        </p:nvSpPr>
        <p:spPr>
          <a:xfrm>
            <a:off x="11427105"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60" name="Google Shape;7060;p40"/>
          <p:cNvSpPr/>
          <p:nvPr/>
        </p:nvSpPr>
        <p:spPr>
          <a:xfrm>
            <a:off x="11495481"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61" name="Google Shape;7061;p40"/>
          <p:cNvSpPr/>
          <p:nvPr/>
        </p:nvSpPr>
        <p:spPr>
          <a:xfrm>
            <a:off x="11495481"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62" name="Google Shape;7062;p40"/>
          <p:cNvSpPr/>
          <p:nvPr/>
        </p:nvSpPr>
        <p:spPr>
          <a:xfrm>
            <a:off x="11808002" y="5332107"/>
            <a:ext cx="380950" cy="383300"/>
          </a:xfrm>
          <a:prstGeom prst="rect">
            <a:avLst/>
          </a:prstGeom>
          <a:solidFill>
            <a:srgbClr val="ED3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63" name="Google Shape;7063;p40"/>
          <p:cNvSpPr/>
          <p:nvPr/>
        </p:nvSpPr>
        <p:spPr>
          <a:xfrm>
            <a:off x="11876378" y="5400904"/>
            <a:ext cx="244199" cy="245705"/>
          </a:xfrm>
          <a:prstGeom prst="ellipse">
            <a:avLst/>
          </a:prstGeom>
          <a:gradFill>
            <a:gsLst>
              <a:gs pos="0">
                <a:srgbClr val="ED331A"/>
              </a:gs>
              <a:gs pos="44000">
                <a:srgbClr val="ED331A"/>
              </a:gs>
              <a:gs pos="92000">
                <a:srgbClr val="F48070"/>
              </a:gs>
              <a:gs pos="100000">
                <a:srgbClr val="F48070"/>
              </a:gs>
            </a:gsLst>
            <a:path path="circle">
              <a:fillToRect l="100000" t="100000"/>
            </a:path>
            <a:tileRect r="-100000" b="-100000"/>
          </a:gradFill>
          <a:ln>
            <a:noFill/>
          </a:ln>
          <a:effectLst>
            <a:outerShdw blurRad="50800" dist="50800" dir="3000000" algn="ctr" rotWithShape="0">
              <a:schemeClr val="dk1">
                <a:alpha val="5372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64" name="Google Shape;7064;p40"/>
          <p:cNvSpPr/>
          <p:nvPr/>
        </p:nvSpPr>
        <p:spPr>
          <a:xfrm>
            <a:off x="11876378" y="5400904"/>
            <a:ext cx="122099" cy="245705"/>
          </a:xfrm>
          <a:prstGeom prst="moon">
            <a:avLst>
              <a:gd name="adj" fmla="val 9266"/>
            </a:avLst>
          </a:pr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LEGO TEMPLATE PLAI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EGO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nk">
  <a:themeElements>
    <a:clrScheme name="Custom 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559</Words>
  <Application>Microsoft Office PowerPoint</Application>
  <PresentationFormat>Widescreen</PresentationFormat>
  <Paragraphs>85</Paragraphs>
  <Slides>8</Slides>
  <Notes>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8</vt:i4>
      </vt:variant>
    </vt:vector>
  </HeadingPairs>
  <TitlesOfParts>
    <vt:vector size="16" baseType="lpstr">
      <vt:lpstr>Arial</vt:lpstr>
      <vt:lpstr>Calibri</vt:lpstr>
      <vt:lpstr>Indie Flower</vt:lpstr>
      <vt:lpstr>Courier New</vt:lpstr>
      <vt:lpstr>LEGO TEMPLATE PLAIN</vt:lpstr>
      <vt:lpstr>LEGO TEMPLATE</vt:lpstr>
      <vt:lpstr>Blank</vt:lpstr>
      <vt:lpstr>TITLES</vt:lpstr>
      <vt:lpstr>LEGO® Sets Recommendation</vt:lpstr>
      <vt:lpstr>Background &amp; Mission Statement</vt:lpstr>
      <vt:lpstr>Data Set</vt:lpstr>
      <vt:lpstr>Approach &amp; Programming Environment</vt:lpstr>
      <vt:lpstr>Questions may be explored</vt:lpstr>
      <vt:lpstr>Expected Outcome</vt:lpstr>
      <vt:lpstr>Team member responsibility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LEGO® Sets Recommendation</dc:title>
  <cp:lastModifiedBy>Cuiting Zhong</cp:lastModifiedBy>
  <cp:revision>1</cp:revision>
  <dcterms:modified xsi:type="dcterms:W3CDTF">2018-12-04T21:44:39Z</dcterms:modified>
</cp:coreProperties>
</file>