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6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8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7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84D6-63D0-4B83-AA38-CF35694F73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F9C-942E-46A8-A805-630BEFC01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04122" y="2107096"/>
            <a:ext cx="1497496" cy="1437860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504122" y="2107096"/>
            <a:ext cx="1497496" cy="143786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9451180" y="3756987"/>
            <a:ext cx="748748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199928" y="3756987"/>
            <a:ext cx="748748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289703" y="2113717"/>
            <a:ext cx="0" cy="143786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14354" y="2285994"/>
            <a:ext cx="369332" cy="10469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 smtClean="0"/>
              <a:t>顶边边框宽度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573763" y="3962397"/>
            <a:ext cx="12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侧边边框宽度</a:t>
            </a:r>
            <a:endParaRPr lang="zh-CN" altLang="en-US" sz="1400" dirty="0"/>
          </a:p>
        </p:txBody>
      </p:sp>
      <p:sp>
        <p:nvSpPr>
          <p:cNvPr id="17" name="梯形 16"/>
          <p:cNvSpPr/>
          <p:nvPr/>
        </p:nvSpPr>
        <p:spPr>
          <a:xfrm>
            <a:off x="5982424" y="2113719"/>
            <a:ext cx="2252870" cy="1437859"/>
          </a:xfrm>
          <a:prstGeom prst="trapezoid">
            <a:avLst>
              <a:gd name="adj" fmla="val 448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width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82424" y="2113718"/>
            <a:ext cx="662609" cy="1437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85936" y="2113718"/>
            <a:ext cx="662609" cy="1437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52870" y="2107096"/>
            <a:ext cx="748748" cy="1437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710755" y="2113718"/>
            <a:ext cx="0" cy="143786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35406" y="2285995"/>
            <a:ext cx="369332" cy="10469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smtClean="0"/>
              <a:t>底边边框宽度</a:t>
            </a:r>
            <a:endParaRPr lang="zh-CN" altLang="en-US" sz="1200"/>
          </a:p>
        </p:txBody>
      </p:sp>
      <p:cxnSp>
        <p:nvCxnSpPr>
          <p:cNvPr id="25" name="直接连接符 24"/>
          <p:cNvCxnSpPr/>
          <p:nvPr/>
        </p:nvCxnSpPr>
        <p:spPr>
          <a:xfrm>
            <a:off x="7585936" y="3778353"/>
            <a:ext cx="66260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82696" y="3962397"/>
            <a:ext cx="12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侧边边框宽度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5982424" y="3786467"/>
            <a:ext cx="662609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饼形 29"/>
          <p:cNvSpPr/>
          <p:nvPr/>
        </p:nvSpPr>
        <p:spPr>
          <a:xfrm>
            <a:off x="9189448" y="2126969"/>
            <a:ext cx="2040835" cy="2849217"/>
          </a:xfrm>
          <a:prstGeom prst="pie">
            <a:avLst>
              <a:gd name="adj1" fmla="val 14755770"/>
              <a:gd name="adj2" fmla="val 176854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9547255" y="2120340"/>
            <a:ext cx="1315282" cy="1451111"/>
          </a:xfrm>
          <a:prstGeom prst="triangle">
            <a:avLst>
              <a:gd name="adj" fmla="val 4961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547256" y="2113718"/>
            <a:ext cx="662609" cy="1437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199928" y="2120340"/>
            <a:ext cx="662609" cy="1437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504122" y="3779845"/>
            <a:ext cx="748748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52870" y="3779845"/>
            <a:ext cx="748748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26705" y="3985255"/>
            <a:ext cx="12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侧边边框宽度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34426" y="2107095"/>
            <a:ext cx="0" cy="143786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59077" y="2279372"/>
            <a:ext cx="369332" cy="10469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smtClean="0"/>
              <a:t>底边边框宽度</a:t>
            </a:r>
            <a:endParaRPr lang="zh-CN" altLang="en-US" sz="1200"/>
          </a:p>
        </p:txBody>
      </p:sp>
      <p:sp>
        <p:nvSpPr>
          <p:cNvPr id="2" name="直角三角形 1"/>
          <p:cNvSpPr/>
          <p:nvPr/>
        </p:nvSpPr>
        <p:spPr>
          <a:xfrm rot="5400000">
            <a:off x="3569626" y="2489572"/>
            <a:ext cx="1437858" cy="672907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960024" y="2107094"/>
            <a:ext cx="662609" cy="1437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3765773" y="2107094"/>
            <a:ext cx="0" cy="143786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90424" y="2279371"/>
            <a:ext cx="369332" cy="10469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 smtClean="0"/>
              <a:t>顶边边框宽度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3952101" y="3779844"/>
            <a:ext cx="670532" cy="1324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96749" y="3955773"/>
            <a:ext cx="125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右边</a:t>
            </a:r>
            <a:r>
              <a:rPr lang="zh-CN" altLang="en-US" sz="1400" dirty="0" smtClean="0"/>
              <a:t>边框宽度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8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Cuizhufan</dc:creator>
  <cp:lastModifiedBy>Cuizhufan</cp:lastModifiedBy>
  <cp:revision>5</cp:revision>
  <dcterms:created xsi:type="dcterms:W3CDTF">2021-11-08T01:51:35Z</dcterms:created>
  <dcterms:modified xsi:type="dcterms:W3CDTF">2021-11-08T02:23:28Z</dcterms:modified>
</cp:coreProperties>
</file>