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523" r:id="rId6"/>
    <p:sldId id="444" r:id="rId7"/>
    <p:sldId id="491" r:id="rId8"/>
    <p:sldId id="454" r:id="rId9"/>
    <p:sldId id="524" r:id="rId10"/>
    <p:sldId id="525" r:id="rId11"/>
    <p:sldId id="527" r:id="rId12"/>
    <p:sldId id="528" r:id="rId13"/>
    <p:sldId id="530" r:id="rId14"/>
    <p:sldId id="531" r:id="rId15"/>
    <p:sldId id="532" r:id="rId16"/>
    <p:sldId id="533" r:id="rId17"/>
    <p:sldId id="534" r:id="rId18"/>
    <p:sldId id="535" r:id="rId19"/>
    <p:sldId id="493" r:id="rId20"/>
    <p:sldId id="536" r:id="rId21"/>
    <p:sldId id="537" r:id="rId22"/>
    <p:sldId id="526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459" r:id="rId32"/>
    <p:sldId id="546" r:id="rId33"/>
    <p:sldId id="547" r:id="rId34"/>
    <p:sldId id="548" r:id="rId35"/>
    <p:sldId id="549" r:id="rId36"/>
    <p:sldId id="550" r:id="rId37"/>
    <p:sldId id="551" r:id="rId38"/>
    <p:sldId id="568" r:id="rId3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03A"/>
    <a:srgbClr val="318BED"/>
    <a:srgbClr val="2EB4F0"/>
    <a:srgbClr val="0E13E8"/>
    <a:srgbClr val="DC34AC"/>
    <a:srgbClr val="FF9900"/>
    <a:srgbClr val="6E2010"/>
    <a:srgbClr val="20A075"/>
    <a:srgbClr val="482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Fainshtein" userId="042f95b6-e128-45cf-b0bc-4cf3f3596b38" providerId="ADAL" clId="{D399E2C5-0798-41A3-A740-48ED050C8E40}"/>
    <pc:docChg chg="delSld modSld">
      <pc:chgData name="Rita Fainshtein" userId="042f95b6-e128-45cf-b0bc-4cf3f3596b38" providerId="ADAL" clId="{D399E2C5-0798-41A3-A740-48ED050C8E40}" dt="2024-03-11T17:35:41.350" v="1" actId="47"/>
      <pc:docMkLst>
        <pc:docMk/>
      </pc:docMkLst>
      <pc:sldChg chg="modSp mod">
        <pc:chgData name="Rita Fainshtein" userId="042f95b6-e128-45cf-b0bc-4cf3f3596b38" providerId="ADAL" clId="{D399E2C5-0798-41A3-A740-48ED050C8E40}" dt="2024-03-11T17:34:07.500" v="0" actId="20577"/>
        <pc:sldMkLst>
          <pc:docMk/>
          <pc:sldMk cId="1462812620" sldId="491"/>
        </pc:sldMkLst>
        <pc:spChg chg="mod">
          <ac:chgData name="Rita Fainshtein" userId="042f95b6-e128-45cf-b0bc-4cf3f3596b38" providerId="ADAL" clId="{D399E2C5-0798-41A3-A740-48ED050C8E40}" dt="2024-03-11T17:34:07.500" v="0" actId="20577"/>
          <ac:spMkLst>
            <pc:docMk/>
            <pc:sldMk cId="1462812620" sldId="491"/>
            <ac:spMk id="4" creationId="{0ED3721D-562D-FC27-EBA3-EB242E9EFE69}"/>
          </ac:spMkLst>
        </pc:spChg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496049191" sldId="494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1401209528" sldId="495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1520434170" sldId="496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3795059883" sldId="552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2593805244" sldId="553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3490369877" sldId="554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1757333255" sldId="555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377279188" sldId="556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1640569708" sldId="557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1001672888" sldId="558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2099412425" sldId="559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534301374" sldId="560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855083835" sldId="561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3519989943" sldId="562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3331701481" sldId="563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420760128" sldId="564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1051787766" sldId="565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499358292" sldId="566"/>
        </pc:sldMkLst>
      </pc:sldChg>
      <pc:sldChg chg="del">
        <pc:chgData name="Rita Fainshtein" userId="042f95b6-e128-45cf-b0bc-4cf3f3596b38" providerId="ADAL" clId="{D399E2C5-0798-41A3-A740-48ED050C8E40}" dt="2024-03-11T17:35:41.350" v="1" actId="47"/>
        <pc:sldMkLst>
          <pc:docMk/>
          <pc:sldMk cId="3285676689" sldId="56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5:47.5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347 22 24575,'-4'-3'0,"1"1"0,0 0 0,-1 0 0,1 0 0,-1 0 0,1 1 0,-1 0 0,0-1 0,0 1 0,0 1 0,0-1 0,-5 0 0,-55 0 0,44 1 0,9 0 0,0 0 0,0 1 0,-1 1 0,1-1 0,0 2 0,1-1 0,-1 2 0,1-1 0,-1 1 0,-11 7 0,16-8 0,1 1 0,0 0 0,0 0 0,0 0 0,1 0 0,0 1 0,-1 0 0,1 0 0,1 0 0,-1 0 0,0 1 0,2-1 0,-1 0 0,1 1 0,-1 0 0,1 0 0,0 1 0,0-1 0,1 8 0,-4 38 0,3 0 0,5 52 0,-2-9 0,-1-59 0,-1-18 0,1 2 0,0-2 0,5 26 0,-4-39 0,1 1 0,-1-1 0,1 0 0,0 0 0,0 0 0,0 0 0,1 0 0,0 0 0,0 0 0,1-1 0,-1 0 0,0 0 0,2 0 0,-2 1 0,9 4 0,-1-2 0,-1-1 0,1 0 0,1 0 0,0-1 0,-1 0 0,23 5 0,76 8 0,-94-17 0,77 18 0,-68-13 0,0-1 0,0 0 0,28 0 0,-37-4 0,2-1 0,0 0 0,1 0 0,-2-1 0,31-7 0,-42 6 0,-1 0 0,1 0 0,-1 0 0,1-1 0,-1 1 0,0-2 0,0 1 0,0 0 0,-1-1 0,0 0 0,0 0 0,1 0 0,-1 0 0,-1-1 0,1 0 0,0 0 0,-2 0 0,6-9 0,-5 5 0,1 0 0,-1-1 0,-1 0 0,1 1 0,-2-1 0,2-19 0,-6-66 0,1 38 0,1 36 0,-1 0 0,-1-1 0,0 1 0,-11-31 0,9 40 0,0 1 0,-1 0 0,1 0 0,-2 0 0,-1 1 0,1 0 0,-1 0 0,-16-15 0,-10-6 0,-38-26 0,60 48 0,2 3 12,0-1 0,0 1 0,0 1 0,-1-1 0,0 2 0,-1 0 0,1 0 0,0 1 0,-15-2 0,-5 2-507,-1 0 0,-38 3 0,49 0-6331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4:31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24575,'-4'4'0,"-6"1"0,0 5 0,0-1-8191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4:31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24575,'-4'4'0,"-6"1"0,0 5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58:27.5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696 154 24575,'-89'-19'0,"10"12"0,-1 3 0,1 4 0,-149 19 0,218-18 0,1 1 0,-1 0 0,1 1 0,0-1 0,0 2 0,0-1 0,0 2 0,-14 8 0,19-10 0,1 0 0,-1 1 0,0 0 0,1 0 0,0 0 0,0 0 0,0 0 0,1 1 0,0-1 0,-1 1 0,2-1 0,-1 1 0,0 0 0,1 0 0,0 0 0,0 0 0,0 0 0,1 7 0,0 2 0,1 0 0,1 0 0,0 0 0,1 0 0,0-1 0,1 1 0,1-1 0,0 0 0,1 0 0,0-1 0,16 23 0,-13-21 0,-1 1 0,0 0 0,-1 1 0,0 0 0,-1 0 0,-1 0 0,-1 1 0,3 20 0,-7 111 0,-2-95 0,5 56 0,-2-102 0,0-1 0,1 1 0,0-1 0,0 1 0,1-1 0,0 0 0,0 1 0,0-2 0,1 1 0,-1 0 0,1-1 0,1 1 0,-1-1 0,1 0 0,0-1 0,0 1 0,1-1 0,-1 0 0,1 0 0,0-1 0,0 1 0,0-1 0,9 3 0,15 5 0,0-2 0,1 0 0,52 6 0,-73-13 0,77 9 0,0-3 0,1-4 0,171-16 0,-207 7 0,-1-3 0,0-2 0,0-2 0,-1-2 0,-1-3 0,0-2 0,-1-1 0,-2-3 0,45-29 0,-84 48 0,-1-1 0,-1 0 0,1 0 0,0 0 0,-1 0 0,0-1 0,-1 0 0,1 0 0,-1 0 0,0-1 0,-1 0 0,1 1 0,-2-1 0,1 0 0,0 0 0,-1-1 0,-1 1 0,1 0 0,-1-1 0,0 1 0,-1-1 0,0 1 0,0-1 0,-1 1 0,1-1 0,-5-14 0,0 4 0,-1 0 0,0 0 0,-2 1 0,0 0 0,-1 0 0,0 1 0,-2 0 0,0 1 0,-21-24 0,-14-11 0,-3 2 0,-1 2 0,-2 2 0,-3 2 0,-1 3 0,-1 3 0,-2 2 0,-2 2 0,-1 3 0,-1 3 0,-1 3 0,-1 3 0,-1 2 0,-78-10 0,-166 3-1365,172 21-5461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58:30.34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1919 100 24575,'0'-1'0,"0"0"0,0 1 0,-1-1 0,1 0 0,0 0 0,0 0 0,-1 1 0,1-1 0,-1 0 0,1 1 0,-1-1 0,1 0 0,-1 1 0,1-1 0,-1 1 0,1-1 0,-1 1 0,0-1 0,1 1 0,-1-1 0,0 1 0,0 0 0,1-1 0,-1 1 0,0 0 0,0 0 0,-1-1 0,-27-4 0,21 4 0,-539-65 0,380 55 0,-221 15 0,349 0 0,1 1 0,0 3 0,1 1 0,-38 14 0,-142 65 0,178-71 0,12-6 0,1 2 0,-38 24 0,53-29 0,1 1 0,-1 0 0,2 0 0,-1 1 0,1 0 0,1 0 0,-13 21 0,10-15 0,2 1 0,0 0 0,1 0 0,0 1 0,2 0 0,0 0 0,1 1 0,1 0 0,0 0 0,2 0 0,-1 32 0,3-32 0,1 1 0,1-1 0,0 0 0,2 0 0,0 0 0,1 0 0,1 0 0,1-1 0,0 0 0,1 0 0,1-1 0,1 0 0,0-1 0,2 0 0,-1-1 0,21 21 0,235 259 0,-236-266 0,2-2 0,1-2 0,1-1 0,0-1 0,2-2 0,1-2 0,70 25 0,-76-33 0,0-2 0,1-1 0,0-2 0,43 3 0,138-4 0,-137-5 0,968-1 0,-998-1 0,49-9 0,45-1 0,44 0 0,16 0 0,-154 9 0,0-2 0,0-2 0,-1-2 0,74-24 0,-59 15 0,110-18 0,-139 33 0,0-2 0,0-1 0,31-10 0,-52 12 0,-1-1 0,1 1 0,-1-2 0,0 1 0,0-1 0,-1-1 0,0 0 0,0 0 0,0-1 0,-1 0 0,14-17 0,19-31 0,51-64 0,-87 114 0,-1 0 0,1 0 0,-1-1 0,0 1 0,-1-1 0,0 0 0,0 0 0,0-1 0,-1 1 0,0 0 0,-1-1 0,0 1 0,0-1 0,0 0 0,-1 1 0,0-1 0,0 0 0,-1 1 0,0-1 0,-4-13 0,0 6 0,0-1 0,-1 1 0,-1 1 0,-1-1 0,0 1 0,0 0 0,-1 1 0,-20-22 0,-33-34 0,-120-104 0,154 154 0,0 2 0,-2 2 0,0 0 0,0 2 0,-1 1 0,-1 2 0,-48-10 0,-131-21 0,-239-16 0,286 40 0,-943-52 0,855 72 0,246-3-50,0 0-1,-1 1 1,1 0-1,0 0 0,0 0 1,0 1-1,0-1 1,0 2-1,0-1 1,0 1-1,1-1 0,-1 2 1,1-1-1,0 0 1,0 1-1,0 0 1,0 0-1,1 1 0,0 0 1,-1-1-1,2 1 1,-1 0-1,1 1 1,-1-1-1,1 1 1,-3 9-1,-2 18-6775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00:39.4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1634 209 24575,'-4'-1'0,"-2"-1"0,1 1 0,1-2 0,-2 0 0,2 2 0,0-2 0,-1 0 0,1 0 0,1-1 0,-1 1 0,-1-1 0,3 1 0,-7-9 0,-20-15 0,9 12 0,0 2 0,-2 2 0,2-1 0,-3 2 0,1 1 0,-1 1 0,0 1 0,0 1 0,-32-4 0,35 7 0,-73-12 0,-142-2 0,205 18 0,-1 1 0,1 2 0,0 1 0,1 0 0,0 3 0,0 0 0,0 2 0,0 2 0,2-1 0,1 4 0,-43 27 0,5-3 0,-99 80 0,136-95 0,2-1 0,1 3 0,-1 0 0,4 1 0,-37 55 0,36-36 0,3 2 0,2 1 0,3 0 0,1 0 0,-10 75 0,7-35 0,7-39 0,2 2 0,4-1 0,0 0 0,4 1 0,14 99 0,-12-138 0,0 1 0,1-1 0,2 0 0,-2 0 0,3 0 0,-1-2 0,1 1 0,1 0 0,0-1 0,1 1 0,-1-2 0,3 0 0,-1 0 0,0-1 0,0 1 0,1-3 0,23 15 0,13 4 0,2-3 0,0-2 0,67 20 0,-63-24 0,25 5 0,0-5 0,2-3 0,158 10 0,-117-16 0,782 15 0,-654-24 0,-189 4 0,69 13 0,37 0 0,-166-16 0,517 0 0,-268-35 0,-116 13 0,-106 18 0,1-2 0,-1 0 0,-1-1 0,2-2 0,-2-1 0,-2 0 0,2-3 0,-1 0 0,44-30 0,-56 31 0,0-1 0,0 2 0,0-4 0,-1 2 0,-1-1 0,-1 0 0,0-1 0,-1-1 0,0 0 0,-2 1 0,0-3 0,0 2 0,-2-1 0,0 0 0,0-1 0,0-26 0,4-70 0,-6-2 0,-13-129 0,8 230 0,1 1 0,-2-1 0,0 2 0,0-1 0,-1 0 0,0 1 0,-2 0 0,0 0 0,0 0 0,-1 0 0,0 1 0,-16-20 0,8 18 0,1-1 0,0 1 0,-2 1 0,0 2 0,0-1 0,-1 0 0,-1 2 0,-19-8 0,-31-8 0,-1 2 0,-1 6 0,0 0 0,-75-6 0,89 14 0,-1210-163 0,1141 157 0,-207-38-1365,284 47-5461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00:45.84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1154 194 24575,'-1'-4'0,"0"0"0,0 0 0,0 0 0,0 0 0,-1 0 0,1 0 0,-1 0 0,0 1 0,0-1 0,-1 0 0,1 1 0,-1 0 0,0-1 0,1 1 0,-2 0 0,1 1 0,-4-4 0,-64-42 0,65 44 0,-10-6 0,0 1 0,-1 0 0,0 0 0,0 2 0,-1 0 0,0 2 0,0 0 0,0 0 0,-1 2 0,0 0 0,-33 0 0,25 3 0,-1 1 0,0 2 0,1 1 0,-1 0 0,-44 15 0,47-9 0,2 0 0,-1 2 0,1 0 0,1 2 0,-38 30 0,42-31 0,2 2 0,0 0 0,0 1 0,2 0 0,0 1 0,1 1 0,-20 34 0,11-16 0,-35 41 0,-9 14 0,59-80 0,1 1 0,1 0 0,0 0 0,-3 16 0,-19 40 0,18-49 0,0 1 0,0-1 0,2 2 0,1-1 0,0 1 0,2-1 0,0 1 0,1 1 0,1-1 0,2 28 0,-1-5 0,0-16 0,2-1 0,6 48 0,-6-67 0,1 0 0,0 0 0,1 0 0,0-1 0,0 1 0,1 0 0,-1-1 0,2 0 0,-1 0 0,1 0 0,0-1 0,0 1 0,9 7 0,232 177 0,-223-177 0,1-1 0,0-1 0,1-1 0,49 15 0,112 18 0,-141-35 0,92 22 0,193 34 0,-35-19 0,-173-28 0,0-5 0,172-4 0,-260-9 0,42 0 0,105-14 0,-156 11 0,-1-2 0,0-1 0,0-1 0,0-1 0,0-2 0,-2 0 0,1-1 0,26-18 0,-19 9 0,-1-3 0,0 0 0,-2-2 0,-1 0 0,-1-2 0,-2-1 0,40-61 0,-53 71 0,-2 1 0,-1-2 0,0 1 0,-1-1 0,-1 0 0,0 0 0,-2 0 0,0-1 0,-2 1 0,0-1 0,-1 0 0,-1 1 0,0-1 0,-2 1 0,0-1 0,-1 1 0,-1 0 0,-1 0 0,-1 1 0,-1 0 0,0 0 0,-1 0 0,-1 1 0,-19-26 0,-10-6 0,-2 2 0,-2 2 0,-1 2 0,-99-73 0,-223-116 0,282 185 0,-2 3 0,-156-55 0,143 62 0,68 24 0,-1 1 0,0 1 0,-57-10 0,81 20 7,0 0 0,1 1 0,-1 0 0,0 0 0,1 1 1,-1 0-1,0 1 0,1-1 0,0 1 0,-1 1 0,1 0 0,0 0 0,0 0 0,0 0 0,1 1 0,-10 7 0,8-4-131,0 0 0,1 1 1,-1 0-1,1 0 0,1 0 0,0 1 1,0 0-1,1 0 0,0 0 0,0 1 1,-3 12-1,-9 34-6702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00:48.3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1151 698 24575,'-1'-5'0,"1"-1"0,-1 1 0,-1 0 0,1 0 0,-1 0 0,0 0 0,0 0 0,0 0 0,-1 1 0,1-1 0,-1 1 0,0 0 0,0-1 0,-1 1 0,0 1 0,1-1 0,-1 0 0,0 1 0,-1 0 0,1 0 0,0 0 0,-1 1 0,0-1 0,0 1 0,-5-2 0,-10-4 0,0 2 0,0 0 0,-1 0 0,0 2 0,-24-2 0,23 4 0,0 0 0,0 1 0,0 2 0,0 0 0,0 1 0,0 2 0,0 0 0,0 1 0,-40 16 0,24-7 0,0-2 0,-66 13 0,70-19 0,0 2 0,0 1 0,1 2 0,-33 16 0,-27 30 0,27-15 0,60-37 0,-1-1 0,1 1 0,0 0 0,1 1 0,-1-1 0,1 1 0,0 0 0,1 0 0,-1 1 0,1 0 0,0-1 0,1 1 0,0 0 0,0 1 0,1-1 0,-3 8 0,-2 17 0,2 0 0,-3 53 0,2-13 0,-1-33 0,3 1 0,2 1 0,1-1 0,2 0 0,2 0 0,1 0 0,15 61 0,-11-73 0,0 0 0,2-1 0,1 0 0,1 0 0,2-1 0,0-1 0,1-1 0,2 0 0,1-1 0,28 30 0,-20-26 0,-21-21 0,-1-1 0,1 1 0,0-1 0,0-1 0,1 1 0,0-1 0,-1 0 0,1 0 0,1-1 0,-1 1 0,0-1 0,1-1 0,6 3 0,92 21 0,321 66 0,-327-83 0,1-4 0,104-8 0,-50 0 0,-62 0 0,-1-4 0,1-5 0,170-43 0,-209 40 0,93-40 0,-121 43 0,0-1 0,0-2 0,-2 0 0,0-1 0,32-30 0,-14 8 0,-15 16 0,39-46 0,-58 60 0,-1 0 0,0-1 0,-1 0 0,0 0 0,0 0 0,-1-1 0,0 1 0,0-1 0,-1 0 0,2-12 0,-3 9 0,1 0 0,-2 0 0,0 1 0,0-1 0,-1 0 0,-1 0 0,0 0 0,0 0 0,-2 0 0,1 1 0,-2-1 0,0 1 0,0 0 0,-9-17 0,-18-26 0,-3 2 0,-48-59 0,-91-89 0,140 164 0,-70-74-195,-4 5 0,-4 5 0,-6 4 0,-3 6 0,-4 5 0,-229-118 0,201 131-6631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4:31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24575,'-4'4'0,"-6"1"0,0 5 0,0-1-8191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19:34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1297 150 24575,'0'-2'0,"0"1"0,-1 0 0,0-1 0,1 1 0,-1 0 0,0-1 0,0 1 0,0 0 0,0 0 0,0 0 0,0 0 0,0 0 0,0 0 0,0 0 0,0 0 0,0 1 0,-1-1 0,1 0 0,0 1 0,-2-2 0,-34-13 0,29 12 0,-65-22 0,-1 3 0,-139-24 0,151 38 0,0 3 0,0 3 0,-78 6 0,129-2 0,1 0 0,-1 0 0,1 1 0,-1 1 0,1-1 0,0 2 0,0-1 0,1 2 0,-1-1 0,-12 11 0,-11 10 0,-41 43 0,20-18 0,30-32 0,2 2 0,1 0 0,0 1 0,2 1 0,1 1 0,0 1 0,2 1 0,1 0 0,-22 52 0,28-55 0,1-1 0,0 1 0,2 0 0,1 1 0,0-1 0,2 1 0,-1 29 0,4-17 0,-1-15 0,1-1 0,1 0 0,8 39 0,-8-52 0,1 0 0,1 0 0,-1-1 0,1 1 0,1-1 0,-1 0 0,1 0 0,0 0 0,0 0 0,1-1 0,0 0 0,0 0 0,0 0 0,0 0 0,9 5 0,51 31 0,2-2 0,2-3 0,1-4 0,2-2 0,0-4 0,2-2 0,1-4 0,1-4 0,0-2 0,82 3 0,49 3 0,214 8 0,-383-28 0,-17 1 0,-1-1 0,41-6 0,-54 5 0,-1-1 0,1 0 0,0 0 0,-1-1 0,1 1 0,-1-2 0,0 1 0,0-1 0,0 1 0,0-2 0,-1 1 0,9-9 0,1-5 0,0 0 0,-2 0 0,0-2 0,-1 1 0,-1-2 0,-1 1 0,-1-2 0,0 1 0,-2-1 0,6-28 0,-8 23 0,0 0 0,-2-1 0,-2 1 0,0-1 0,-2 0 0,0 1 0,-2-1 0,-9-35 0,3 35 0,-2 1 0,-1 0 0,-1 0 0,-1 1 0,-26-35 0,-1-5 0,22 39 0,-1 1 0,-2 0 0,0 2 0,-2 1 0,-33-27 0,-18-17 0,41 32-98,16 16-155,0 1-1,-1 1 1,-1 0-1,-36-22 1,36 29-6573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21:57.4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845 244 24575,'0'-21'0,"1"14"0,-1 0 0,0-1 0,0 1 0,-1 0 0,-3-13 0,4 18 0,-1 0 0,0 0 0,0 0 0,0 0 0,0 0 0,-1 0 0,1 0 0,0 0 0,-1 0 0,0 1 0,1-1 0,-1 0 0,0 1 0,0 0 0,0-1 0,0 1 0,0 0 0,0 0 0,0 0 0,0 0 0,0 0 0,-4 0 0,-19-4 0,0 0 0,-1 2 0,1 1 0,-1 1 0,-40 4 0,-126 26 0,176-26 0,0 0 0,1 1 0,-1 1 0,1 1 0,0 0 0,1 1 0,-22 13 0,28-13 0,-1 0 0,1 0 0,0 0 0,0 1 0,1 1 0,0-1 0,1 1 0,0 0 0,0 1 0,1 0 0,-7 17 0,-4 20 0,3 1 0,2 0 0,2 0 0,2 1 0,2 0 0,2 1 0,3-1 0,7 67 0,-2-93 0,0-1 0,2 1 0,0-1 0,2-1 0,0 1 0,1-1 0,1-1 0,28 38 0,-24-41 0,0 0 0,2-1 0,0 0 0,0-1 0,1-1 0,1-1 0,0-1 0,1-1 0,1 0 0,31 11 0,26 6 0,122 26 0,-188-51 0,69 14 0,1-4 0,0-4 0,1-3 0,130-8 0,-199 2 0,-1-1 0,1 0 0,0-2 0,-1 1 0,0-1 0,1-1 0,-1-1 0,0 0 0,-1 0 0,0-1 0,1-1 0,-2 0 0,1 0 0,-1-2 0,0 1 0,-1-1 0,0-1 0,-1 0 0,1 0 0,-2-1 0,15-22 0,-14 18 0,-1 3 0,0 0 0,0 0 0,-1-1 0,-1 0 0,0-1 0,-1 1 0,-1-1 0,0 0 0,0 0 0,-2-1 0,2-14 0,-2-12 0,-7-69 0,3 94 0,-1 1 0,-1-1 0,0 1 0,-1-1 0,0 1 0,-1 0 0,-12-19 0,-2 3 0,-1 1 0,-2 1 0,-1 0 0,-1 2 0,-50-41 0,-156-102 0,216 160 0,-58-39 0,-2 4 0,-98-44 0,121 67 0,-2 2 0,0 3 0,-1 1 0,-85-11 0,-265-1-1365,333 28-5461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22:00.52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1373 174 24575,'0'-2'0,"-1"-1"0,0 1 0,0 0 0,0-1 0,0 1 0,0 0 0,0-1 0,0 1 0,-1 0 0,1 0 0,-1 0 0,0 0 0,1 1 0,-1-1 0,0 0 0,0 1 0,0-1 0,0 1 0,-1 0 0,1-1 0,0 1 0,0 0 0,-1 0 0,-2 0 0,-72-22 0,58 18 0,-178-36 0,48 12 0,78 17 0,0 2 0,-1 4 0,0 3 0,-115 10 0,168-5 0,0 1 0,1 1 0,-1 0 0,1 2 0,0 0 0,0 1 0,1 0 0,0 2 0,0 0 0,1 1 0,0 0 0,1 1 0,0 1 0,1 1 0,0 0 0,1 1 0,0 0 0,1 1 0,1 0 0,0 1 0,1 0 0,1 1 0,-12 30 0,8 4 0,2 0 0,3 1 0,1 0 0,3 1 0,2 0 0,10 97 0,-7-140 0,1 0 0,0 0 0,1-1 0,0 1 0,1-1 0,-1 1 0,2-1 0,-1 0 0,1-1 0,1 1 0,0-1 0,0 0 0,0-1 0,1 1 0,0-1 0,15 11 0,11 6 0,0-1 0,71 34 0,-37-21 0,214 99 0,-206-104 0,90 52 0,-141-72 0,1-1 0,0-1 0,1-1 0,0-1 0,47 6 0,-25-4 0,349 38 0,-327-41 0,431 0 0,-278-9 0,-188 4 0,112-6 0,-127 3 0,0-2 0,-1 0 0,0 0 0,1-2 0,25-12 0,-28 11 0,-1 0 0,0-2 0,-1 0 0,1-1 0,14-12 0,-25 16 0,0 1 0,0 0 0,0-1 0,-1 0 0,0 0 0,0 0 0,-1-1 0,1 1 0,-1-1 0,-1 0 0,1 0 0,-1 0 0,0 0 0,-1 0 0,1-10 0,7-56 0,0 3 0,-2 0 0,-6-122 0,-3 182 0,0 1 0,-1-1 0,0 1 0,-1 0 0,1 0 0,-2 1 0,1-1 0,-1 1 0,-1 0 0,0 0 0,0 1 0,0-1 0,-1 1 0,0 1 0,0-1 0,-17-10 0,-6-3 0,0 1 0,-2 1 0,-40-16 0,-69-21 0,-156-38 0,133 44 0,47 17 0,68 20 0,1-2 0,0-2 0,-76-37 0,70 28-10,0 3 0,-2 2 0,-79-18 0,26 8-1315,74 20-5501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4:31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24575,'-4'4'0,"-6"1"0,0 5 0,0-1-8191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34:36.76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941 146 24575,'-2'-3'0,"-1"0"0,1 0 0,0 0 0,-1 1 0,1-1 0,-1 1 0,0-1 0,1 1 0,-1 0 0,0 0 0,-1 1 0,1-1 0,0 1 0,-6-3 0,2 1 0,-9-4 0,1 1 0,-1 0 0,-1 1 0,1 1 0,0 1 0,-1 0 0,-19 0 0,-124 4 0,66 2 0,26-5 0,41 0 0,0 1 0,0 1 0,1 2 0,-34 5 0,48-3 0,0 0 0,1 1 0,0 1 0,1-1 0,-1 2 0,1-1 0,0 2 0,-14 12 0,-5 7 0,-33 40 0,57-60 0,-1 1 0,2 0 0,-1-1 0,1 2 0,0-1 0,1 0 0,0 1 0,0-1 0,1 1 0,0 0 0,-1 17 0,1 9 0,4 64 0,1-31 0,-3 386 0,0-444 0,1 0 0,0 0 0,1 0 0,0 0 0,0 0 0,1-1 0,1 1 0,-1-1 0,1 0 0,1 0 0,0 0 0,0-1 0,1 1 0,0-1 0,0-1 0,1 1 0,0-1 0,0 0 0,1-1 0,0 1 0,0-2 0,0 1 0,11 4 0,20 10 0,2-2 0,0-1 0,86 21 0,-63-20 0,343 100 0,-326-100 0,0-4 0,90 3 0,-83-7 0,-49-5 0,0-1 0,0-2 0,1-1 0,43-6 0,208-39 0,-237 34 0,-28 5 0,1 1 0,38-1 0,679 6 0,-674-5 0,132-25 0,-136 18 0,864-110 0,-902 119 0,0 0 0,0-2 0,0-2 0,-1 0 0,0-2 0,0 0 0,0-2 0,-1-1 0,-1-2 0,26-15 0,9-11 0,126-85 0,-156 101 0,-1-1 0,-2-2 0,47-53 0,-69 73 0,-1 0 0,1-1 0,-1 0 0,0 0 0,-1 0 0,1 0 0,-1 0 0,-1-1 0,1 0 0,-2 1 0,1-1 0,-1 0 0,0 0 0,0 0 0,-1-15 0,-2 12 0,0 0 0,-1 0 0,0 1 0,0-1 0,-1 0 0,-1 1 0,0 0 0,0 0 0,-1 1 0,-8-12 0,-5-2 0,-1 1 0,0 1 0,-2 0 0,-1 2 0,0 0 0,-1 2 0,-42-23 0,-17-2 0,-1 5 0,-126-39 0,-187-28 0,203 65 0,-300-22 0,-203 45 0,418 4 0,124 2 0,-22 1 0,-258-7 0,306 16-1365,75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8:34:38.2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1145 370 24575,'-4'-1'0,"0"1"0,0-1 0,0-1 0,0 1 0,0 0 0,0-1 0,0 0 0,-5-3 0,-12-5 0,-43-11 0,0 3 0,-2 2 0,-123-12 0,-207 15 0,385 13 0,-1 1 0,0 0 0,1 0 0,-1 1 0,1 0 0,0 1 0,-1 1 0,1 0 0,0 0 0,1 1 0,-15 9 0,17-9 0,2 1 0,-1 0 0,1 0 0,-1 0 0,2 1 0,-1 0 0,1 0 0,0 1 0,1-1 0,-1 1 0,1 0 0,1 0 0,0 1 0,0-1 0,-3 16 0,-25 163 0,4-21 0,22-144 0,1 0 0,2 1 0,0-1 0,1 1 0,1 0 0,2-1 0,0 1 0,1-1 0,1 0 0,1 0 0,2 0 0,0-1 0,0 0 0,2 0 0,19 32 0,-17-33 0,1-1 0,1 0 0,0-1 0,2 0 0,0-1 0,0-1 0,2 0 0,0-1 0,1-1 0,0-1 0,1-1 0,1 0 0,-1-1 0,2-1 0,0-1 0,35 10 0,46 7 0,2-4 0,0-5 0,1-4 0,1-5 0,-1-5 0,139-13 0,-175 4 0,1-4 0,-2-2 0,119-38 0,-146 36 0,-1-2 0,-1-1 0,-1-3 0,-1-1 0,0-1 0,-2-2 0,44-39 0,-67 52 0,0-1 0,-1 0 0,0-1 0,-1 0 0,-1-1 0,0 0 0,-1 0 0,0-1 0,-1 0 0,-1-1 0,0 1 0,-1-1 0,-1 0 0,0 0 0,-2-1 0,0 1 0,0-1 0,-2 0 0,0 1 0,0-1 0,-2 1 0,0-1 0,-1 1 0,-1 0 0,0 0 0,-1 0 0,-1 0 0,-1 1 0,0 0 0,-11-17 0,-14-19 0,-3 1 0,-2 2 0,-2 2 0,-2 2 0,-1 1 0,-3 2 0,-1 3 0,-2 1 0,-2 2 0,-1 3 0,-57-27 0,31 23 0,-2 3 0,-1 3 0,-1 4 0,-1 4 0,-1 3 0,-1 4 0,-104-6 0,-15 16-1365,128 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4:31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24575,'-4'4'0,"-6"1"0,0 5 0,0-1-8191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53.14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434 10 24575,'-48'0'0,"5"1"0,0-2 0,-54-8 0,95 9 0,-1 0 0,0-1 0,0 1 0,0 0 0,0 0 0,1 1 0,-1-1 0,0 1 0,0-1 0,0 1 0,1 0 0,-1 0 0,0 0 0,1 0 0,-1 1 0,1-1 0,0 1 0,-1 0 0,1-1 0,0 1 0,0 0 0,0 0 0,0 0 0,0 1 0,1-1 0,-1 0 0,0 1 0,-1 3 0,-4 8 0,1 1 0,0 0 0,1 0 0,-3 17 0,-3 7 0,-8 14 0,2 0 0,3 1 0,2 0 0,2 1 0,3 1 0,-1 61 0,7 13 0,4 99 0,-3-227 0,1 1 0,-1-1 0,1 1 0,0-1 0,0 1 0,0-1 0,0 0 0,0 1 0,0-1 0,1 0 0,-1 0 0,1 0 0,0 0 0,0 0 0,-1 0 0,1 0 0,0-1 0,0 1 0,1-1 0,-1 1 0,0-1 0,0 0 0,1 0 0,-1 0 0,1 0 0,-1 0 0,1-1 0,-1 1 0,1-1 0,4 1 0,11 0 0,0 0 0,-1-1 0,30-3 0,-14 0 0,116-10 97,24 0-1559,-147 13-5364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4:31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24575,'-4'4'0,"-6"1"0,0 5 0,0-1-8191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4:31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24575,'-4'4'0,"-6"1"0,0 5 0,0-1-8191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7:14:20.1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6 962 24575,'1944'0'0,"-1932"-1"0,-1-1 0,1 1 0,0-2 0,-1 0 0,1 0 0,-1-1 0,0 0 0,0-1 0,0 0 0,-1-1 0,0 0 0,11-9 0,-7 5 0,-1-1 0,0-1 0,0 0 0,-2-1 0,1 0 0,-2-1 0,16-25 0,-18 24 0,-2 0 0,1 0 0,-2 0 0,0-1 0,-1 1 0,-1-1 0,0 0 0,-1-1 0,0-26 0,-2 29 0,-1 1 0,0 0 0,-1 0 0,-1-1 0,0 1 0,-1 1 0,0-1 0,0 1 0,-2-1 0,1 1 0,-2 1 0,-8-14 0,7 17 0,0 0 0,-1 0 0,0 1 0,0 0 0,-1 1 0,0 0 0,0 0 0,-11-4 0,-20-12 0,18 8 0,-13-9 0,0 2 0,-68-27 0,-22-9 0,-35 6 0,135 44 0,0 1 0,0 1 0,-35-1 0,-24-4 0,-138-35 0,183 38 0,0 2 0,-40 0 0,-38-4 0,27 0 0,-165 7 0,129 3 0,120-1 0,0 1 0,1-1 0,-1 1 0,1 0 0,0 0 0,-1 1 0,1 0 0,0 0 0,0 0 0,0 1 0,0 0 0,0 0 0,-9 7 0,3 1 0,0 0 0,1 1 0,1 0 0,-11 17 0,7-10 0,-4 1 0,-1-1 0,0-1 0,-1 0 0,-1-2 0,-30 20 0,46-32 0,0 0 0,0 1 0,1-1 0,-1 1 0,1 0 0,0 1 0,1-1 0,-1 1 0,1-1 0,0 1 0,1 0 0,-1 0 0,1 0 0,1 1 0,-1-1 0,1 1 0,-1 7 0,-1 16 0,2 0 0,4 47 0,-1-24 0,-3 32 0,4 74 0,1-139-1365,1-6-5461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7:14:21.6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 24575,'76'0'0,"449"-19"0,-240 13-22,-178 7-1321,-78-1-5483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7:14:22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24575,'1086'0'-1365,"-1041"0"-5461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7:14:24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49 24575,'150'2'0,"157"-5"0,-231-8 0,11-1 0,2 0 0,-65 7 0,45-3 0,162 9-1365,-210-1-5461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7:14:25.6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55 24575,'9'-1'0,"-1"-1"0,1 1 0,-1-2 0,0 1 0,15-7 0,15-4 0,23 3 0,0 3 0,1 2 0,0 3 0,65 6 0,-3-1 0,17-2-1365,-112-1-5461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8:19:20.9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24575,'2'7'0,"0"1"0,1-1 0,-1 0 0,1 0 0,1 0 0,-1 0 0,1-1 0,0 1 0,1-1 0,0 0 0,0-1 0,11 11 0,-4-2 0,119 125 0,149 121 0,-86-99-1365,-176-143-5461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08:19:21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 1 24575,'-36'34'0,"2"1"0,1 2 0,2 1 0,2 2 0,-27 47 0,32-36 0,3 1 0,-17 61 0,23-66 0,13-41-49,1-1 1,-1 1-1,0-1 0,0 0 0,0 1 1,-1-1-1,1 0 0,-2-1 0,1 1 1,0 0-1,-1-1 0,0 0 0,0 0 1,0 0-1,0 0 0,-1-1 0,1 0 1,-1 1-1,0-2 0,0 1 0,0-1 1,0 1-1,-1-1 0,1-1 0,0 1 0,-1-1 1,-5 1-1,-9 2-6777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7:56:05.9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08:23:35.8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25,'333'-18,"-256"12,79 5,-75 2,-60-1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08:23:37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1,'561'0,"-535"0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08:23:39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1,'4'0,"18"0,21 0,16 0,14 0,2 0,10 0,2 0,-10 0,-17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08:23:41.8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64,'4'0,"9"0,16 0,10 0,10-4,6-1,10 0,9-3,-3-1,-5 2,-11 2,-10-3,-8 1,-11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08:23:43.6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25,'8'0,"23"0,23 4,18 2,13-1,-3 0,-4-2,-7-2,-11 0,-12 0,-10-5,-8-2,-4 0,-3 2,-1-3,-5-5,-4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08:23:45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73,'0'-1,"1"1,-1-1,1 0,-1 0,1 0,-1 0,1 0,0 0,-1 1,1-1,0 0,0 1,0-1,-1 0,1 1,0-1,0 1,0-1,0 1,0 0,0-1,0 1,0 0,1 0,34-8,-25 6,186-27,-94 16,-56 9,80 3,-69 2,-37-1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5:24:51.947"/>
    </inkml:context>
    <inkml:brush xml:id="br0">
      <inkml:brushProperty name="width" value="0.1" units="cm"/>
      <inkml:brushProperty name="height" value="0.1" units="cm"/>
      <inkml:brushProperty name="color" value="#3413AB"/>
    </inkml:brush>
  </inkml:definitions>
  <inkml:trace contextRef="#ctx0" brushRef="#br0">1 1607 24575,'-1'-63'0,"8"-203"0,-3 221 0,2-1 0,2 1 0,26-80 0,-12 66 0,2 0 0,3 1 0,2 2 0,54-78 0,-59 101 0,1 1 0,1 2 0,2 1 0,1 1 0,1 1 0,1 1 0,2 2 0,42-24 0,-29 27 0,1 2 0,1 1 0,96-20 0,-60 16 0,365-95 0,-373 99 0,1 3 0,112-7 0,-26 3 0,358-40 0,-217 53 0,-185 7 0,-99 1 0,1 0 0,-1 2 0,0 0 0,0 1 0,0 1 0,0 1 0,27 14 0,48 15 0,102 12 0,-121-31 0,126 43 0,-127-27 0,70 44 0,-5-3 0,-106-55 0,44 30 0,26 16 0,-32-33 0,93 29 0,-30-12 0,-127-46 0,0 1 0,0 1 0,0-1 0,-1 1 0,0 1 0,0-1 0,0 1 0,-1 0 0,1 1 0,-2 0 0,1 0 0,-1 0 0,0 0 0,0 1 0,-1 0 0,0 0 0,0 0 0,-1 0 0,0 1 0,-1-1 0,3 16 0,1 15 0,-2 0 0,-2 1 0,-5 66 0,1-33 0,2 248-1365,0-296-5461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5:25:05.547"/>
    </inkml:context>
    <inkml:brush xml:id="br0">
      <inkml:brushProperty name="width" value="0.1" units="cm"/>
      <inkml:brushProperty name="height" value="0.1" units="cm"/>
      <inkml:brushProperty name="color" value="#3413AB"/>
    </inkml:brush>
  </inkml:definitions>
  <inkml:trace contextRef="#ctx0" brushRef="#br0">1 11 24575,'4'0'0,"0"1"0,0 0 0,0-1 0,1 1 0,-1 1 0,0-1 0,0 1 0,-1-1 0,1 1 0,0 0 0,-1 0 0,1 1 0,6 5 0,41 45 0,-17-15 0,57 58 0,-35-51 0,-15-15 0,-39-28 0,-1-1 0,1 0 0,0 0 0,0 0 0,-1 0 0,1 0 0,0 0 0,0 0 0,0 0 0,0-1 0,0 1 0,0-1 0,0 0 0,0 1 0,0-1 0,0 0 0,0 0 0,0 0 0,0 0 0,0-1 0,4 0 0,-1-1 0,-1 0 0,0 0 0,0 0 0,0 0 0,0-1 0,0 0 0,0 0 0,0 0 0,3-5 0,7-7 0,-1-1 0,-1-1 0,14-25 0,-25 41 0,34-62 11,-15 27-699,25-36 0,-31 54-6138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5:25:13.305"/>
    </inkml:context>
    <inkml:brush xml:id="br0">
      <inkml:brushProperty name="width" value="0.1" units="cm"/>
      <inkml:brushProperty name="height" value="0.1" units="cm"/>
      <inkml:brushProperty name="color" value="#3413AB"/>
    </inkml:brush>
  </inkml:definitions>
  <inkml:trace contextRef="#ctx0" brushRef="#br0">1 0 24575,'4'0'0,"5"0"0,6 0 0,12 0 0,18 0 0,9 0 0,8 0 0,10 0 0,9 0 0,-2 0 0,-1 0 0,-11 0 0,-12 0 0,-11 0 0,-14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5:25:17.751"/>
    </inkml:context>
    <inkml:brush xml:id="br0">
      <inkml:brushProperty name="width" value="0.1" units="cm"/>
      <inkml:brushProperty name="height" value="0.1" units="cm"/>
      <inkml:brushProperty name="color" value="#3413AB"/>
    </inkml:brush>
  </inkml:definitions>
  <inkml:trace contextRef="#ctx0" brushRef="#br0">344 1 24575,'-12'1'0,"-1"1"0,1 1 0,0 0 0,0 0 0,1 1 0,-1 1 0,1 0 0,0 1 0,0 0 0,1 0 0,0 1 0,0 1 0,0-1 0,1 2 0,0-1 0,1 1 0,-1 1 0,-7 12 0,15-22 0,1 1 0,-1-1 0,1 0 0,0 1 0,-1-1 0,1 0 0,0 1 0,-1-1 0,1 1 0,0-1 0,-1 1 0,1-1 0,0 1 0,0-1 0,-1 1 0,1-1 0,0 1 0,0-1 0,0 1 0,0-1 0,0 1 0,0-1 0,0 1 0,0-1 0,0 1 0,0 0 0,0-1 0,0 1 0,0-1 0,0 1 0,1-1 0,-1 1 0,0 0 0,19-6 0,28-22 0,-45 26 0,35-26 0,-28 19 0,1 1 0,-1 0 0,2 1 0,17-9 0,-28 15 0,0 0 0,0-1 0,0 1 0,0 0 0,0 0 0,0 0 0,0 0 0,0 0 0,0 0 0,1 0 0,-1 0 0,0 0 0,0 0 0,0 0 0,0 0 0,0 0 0,0 0 0,0-1 0,0 1 0,1 0 0,-1 0 0,0 0 0,0 0 0,0 0 0,0 0 0,0 0 0,0 0 0,1 1 0,-1-1 0,0 0 0,0 0 0,0 0 0,0 0 0,0 0 0,0 0 0,0 0 0,0 0 0,1 0 0,-1 0 0,0 0 0,0 0 0,0 0 0,0 0 0,0 1 0,0-1 0,0 0 0,0 0 0,0 0 0,0 0 0,0 0 0,0 0 0,0 0 0,0 0 0,1 1 0,-1-1 0,0 0 0,0 0 0,0 0 0,0 0 0,0 0 0,0 0 0,0 0 0,0 1 0,-1-1 0,-5 11 0,-12 11 0,-29 11 0,22-19 0,17-9 0,5-2 0,-1 0 0,0-1 0,0 0 0,-1 1 0,1-2 0,0 1 0,-7 2 0,9-4 0,1 0 0,0 0 0,0 0 0,-1-1 0,1 1 0,0 0 0,0 0 0,0-1 0,-1 1 0,1-1 0,0 1 0,0-1 0,0 1 0,0-1 0,0 0 0,0 0 0,0 1 0,0-1 0,0 0 0,0 0 0,0 0 0,0 0 0,1 0 0,-1 0 0,0 0 0,1 0 0,-1 0 0,1 0 0,-1-1 0,1 1 0,0 0 0,-1 0 0,1-1 0,0 0 0,-1-2 0,0 0 0,0 0 0,0 1 0,-1-1 0,0 1 0,1-1 0,-1 1 0,0-1 0,-1 1 0,1 0 0,-1 0 0,1 0 0,-1 0 0,0 1 0,0-1 0,0 1 0,0 0 0,0-1 0,-1 1 0,1 1 0,-1-1 0,1 0 0,-1 1 0,0 0 0,1 0 0,-1 0 0,0 0 0,0 1 0,0-1 0,0 1 0,-4 0 0,7 0 0,-1 0 0,1-1 0,-1 1 0,1 0 0,-1 0 0,1 0 0,-1 0 0,1 0 0,-1 0 0,1 0 0,-1 0 0,1 0 0,-1 1 0,1-1 0,0 1 0,-1-1 0,1 1 0,0 0 0,-1-1 0,1 1 0,0 0 0,0 0 0,-1 0 0,1 0 0,0 0 0,-2 2 0,3-1 0,0 0 0,0 0 0,0 0 0,1 0 0,-1 0 0,0 0 0,1 0 0,0 0 0,-1 0 0,1 0 0,0 0 0,0 0 0,0-1 0,0 1 0,0 0 0,0-1 0,0 1 0,1-1 0,-1 1 0,3 1 0,39 35 0,-36-33 0,0 0 0,0 1 0,-1 0 0,1 1 0,-1-1 0,-1 1 0,1 0 0,4 9 0,11 10-1365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1:30.2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1082 99 24575,'-7'-5'0,"0"0"0,-1 0 0,1 0 0,-1 1 0,0 1 0,-1-1 0,1 1 0,-11-2 0,-16-7 0,10 3 0,-1 1 0,1 2 0,-1 0 0,-34-2 0,-107-1 0,92 8 0,-197 4 0,262-2 0,1 2 0,-1-1 0,0 1 0,1 1 0,0-1 0,0 2 0,0-1 0,0 1 0,1 1 0,-1 0 0,1 0 0,1 0 0,-1 1 0,1 0 0,0 0 0,-11 17 0,2-2 0,1 2 0,1 0 0,1 0 0,-19 52 0,22-48 0,1 0 0,2 1 0,1 0 0,1 0 0,1 1 0,2-1 0,1 1 0,4 45 0,-1-63 0,1-1 0,-1 0 0,2 0 0,-1 0 0,2 0 0,-1-1 0,1 1 0,1-1 0,0 0 0,0-1 0,1 1 0,8 8 0,11 8 0,1 0 0,41 29 0,-58-47 0,-2-1 0,-1 0 0,0 0 0,0 1 0,7 11 0,-10-12 0,1-1 0,0 0 0,0 0 0,1 0 0,0-1 0,-1 1 0,2-1 0,12 8 0,49 23 0,-23-11 0,1-1 0,1-3 0,92 28 0,-58-31 0,2-5 0,0-3 0,151 0 0,-197-10 0,-7 0 0,-1 0 0,0-2 0,55-10 0,-75 9 0,-1 1 0,1-1 0,-1 0 0,0-1 0,0 0 0,-1 0 0,1-1 0,-1 0 0,0 0 0,0-1 0,-1 1 0,1-2 0,-1 1 0,-1-1 0,1 0 0,-1 0 0,7-12 0,-4 2 0,-1 0 0,0 0 0,-2 0 0,0-1 0,-1 0 0,0 0 0,-2 0 0,0 0 0,-1-23 0,-1 26 0,0-1 0,-2 1 0,0 0 0,0-1 0,-2 1 0,0 0 0,0 1 0,-2-1 0,0 1 0,0 0 0,-11-17 0,-7-3 0,-2 0 0,-1 2 0,-2 1 0,0 1 0,-57-43 0,70 61 0,0 1 0,-1 0 0,0 1 0,-1 1 0,1 1 0,-2 1 0,1 0 0,-1 2 0,0 0 0,0 0 0,-1 2 0,1 1 0,-1 0 0,-26 2 0,40 1-124,0 0 0,-1 0 0,1 1 0,0 0 0,0 0 0,1 0-1,-1 1 1,0 0 0,1 0 0,-10 7 0,-18 17-6702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5:25:21.330"/>
    </inkml:context>
    <inkml:brush xml:id="br0">
      <inkml:brushProperty name="width" value="0.1" units="cm"/>
      <inkml:brushProperty name="height" value="0.1" units="cm"/>
      <inkml:brushProperty name="color" value="#3413AB"/>
    </inkml:brush>
  </inkml:definitions>
  <inkml:trace contextRef="#ctx0" brushRef="#br0">1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5:25:22.305"/>
    </inkml:context>
    <inkml:brush xml:id="br0">
      <inkml:brushProperty name="width" value="0.1" units="cm"/>
      <inkml:brushProperty name="height" value="0.1" units="cm"/>
      <inkml:brushProperty name="color" value="#3413AB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1:32.2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987 149 24575,'-1'-2'0,"1"-1"0,-1 1 0,0-1 0,0 1 0,0 0 0,0-1 0,-1 1 0,1 0 0,-1 0 0,1 0 0,-1 0 0,0 0 0,0 0 0,0 1 0,0-1 0,0 1 0,0-1 0,0 1 0,-4-2 0,-51-25 0,50 25 0,-23-7 0,1 0 0,-43-6 0,1-1 0,29 9 0,1 1 0,-1 2 0,0 2 0,0 2 0,-1 2 0,-59 8 0,88-8 0,0 1 0,0 1 0,0 0 0,1 0 0,-1 1 0,1 1 0,0 1 0,0 0 0,1 0 0,-1 1 0,1 1 0,1 0 0,0 0 0,0 1 0,0 1 0,1 0 0,1 0 0,0 1 0,0 0 0,-11 20 0,-4 5 0,19-29 0,-1 1 0,1-1 0,1 1 0,-1 0 0,1 0 0,1 0 0,-1 1 0,1-1 0,1 1 0,0 0 0,-2 14 0,3 133 0,2-138 0,1 1 0,1-1 0,1-1 0,0 1 0,1 0 0,11 25 0,-10-33 0,0-1 0,0 0 0,1 0 0,0-1 0,1 1 0,13 11 0,61 44 0,-46-38 0,0-1 0,1-1 0,2-3 0,40 18 0,-26-14 0,-20-10 0,2-1 0,-1-2 0,2-1 0,0-2 0,0-2 0,39 4 0,221-2 0,-221-10 0,-65 1 0,0 0 0,0-1 0,-1 0 0,1-1 0,0 0 0,-1-1 0,1 0 0,-1 0 0,0-1 0,0 0 0,-1-1 0,1 0 0,-1 0 0,0-1 0,0 0 0,0 0 0,-1-1 0,0 0 0,-1 0 0,1-1 0,7-11 0,-5 3 0,0-1 0,-1 1 0,-1-1 0,-1-1 0,0 1 0,-1-1 0,-1 0 0,0 0 0,-2-1 0,1-29 0,-2 22 0,-2 1 0,0 0 0,-2 1 0,-1-1 0,0 0 0,-11-30 0,9 39 0,-1 0 0,-1 0 0,0 1 0,-1 0 0,0 1 0,-1-1 0,-1 2 0,0 0 0,-26-24 0,-9 0-273,-2 1 0,-1 2 0,-2 3 0,-60-28 0,91 50-6553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1:34.9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412 39 24575,'-11'-1'0,"-1"-1"0,0 0 0,0-1 0,-21-8 0,23 7 0,1 1 0,-1 0 0,0 0 0,0 1 0,0 0 0,0 1 0,-15 0 0,22 1 0,0 1 0,-1 0 0,1 0 0,0 0 0,0 0 0,0 1 0,1-1 0,-1 1 0,0 0 0,1 0 0,-1 0 0,1 0 0,-1 0 0,1 0 0,0 1 0,0-1 0,0 1 0,0-1 0,0 1 0,1 0 0,-1 0 0,1 0 0,0 0 0,0 0 0,0 0 0,0 0 0,0 0 0,0 6 0,-4 26 0,1-1 0,1 1 0,3 0 0,5 59 0,-1 7 0,-3-92 0,0-1 0,0-1 0,0 1 0,1 0 0,0 0 0,1 0 0,0-1 0,0 0 0,0 1 0,1-1 0,0 0 0,1-1 0,0 1 0,8 9 0,4 1 0,0-1 0,1-1 0,34 24 0,-37-31 0,0 0 0,1 0 0,0-2 0,22 7 0,17 6 0,-30-9 0,0-2 0,0-1 0,1-2 0,0 0 0,43 2 0,136-8 0,-79-3 0,-107 5 0,0-2 0,1 0 0,-1-1 0,0-1 0,0 0 0,0-2 0,0 0 0,-1-1 0,0-1 0,0-1 0,0 0 0,-1-2 0,-1 0 0,0 0 0,0-2 0,-1 0 0,16-15 0,-26 20 0,1 0 0,-1 0 0,0-1 0,-1 1 0,0-1 0,0 0 0,0 0 0,-1-1 0,-1 1 0,1-1 0,-1 1 0,-1-1 0,1 0 0,-2 1 0,1-1 0,-1 0 0,0 0 0,-1 0 0,0 0 0,-1 1 0,1-1 0,-2 0 0,1 1 0,-1 0 0,-1-1 0,1 1 0,-1 0 0,-1 1 0,1-1 0,-1 1 0,-1 0 0,1 0 0,-1 1 0,0-1 0,-10-7 0,-2 0 0,0 0 0,0 1 0,-1 1 0,-1 0 0,0 2 0,0 0 0,-1 1 0,0 1 0,-1 2 0,0 0 0,0 1 0,-29-3 0,-406-17 0,288 12 0,77 4 0,-44-12 0,93 13 0,0 2 0,-43-1 0,86 7-1,0 0 0,1 0 0,-1 0 0,0 0 0,0 0 0,0 0 0,1 1 0,-1-1 0,0 0 0,0 0 0,0 0 0,0 1 0,0-1 0,1 0 0,-1 0 0,0 0-1,0 1 1,0-1 0,0 0 0,0 0 0,0 1 0,0-1 0,0 0 0,0 0 0,0 0 0,0 1 0,0-1 0,0 0 0,0 0 0,0 1 0,0-1 0,0 0 0,0 0 0,0 1 0,0-1 0,0 0 0,-1 0-1,1 0 1,0 1 0,0-1 0,0 0 0,0 0 0,0 0 0,-1 0 0,1 1 0,0-1 0,0 0 0,0 0 0,-1 0 0,1 0 0,0 0 0,0 0 0,0 1 0,-1-1 0,1 0 0,0 0 0,23 15-1305,26 10-5520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3:39.94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915 74 24575,'0'-1'0,"-1"0"0,1 0 0,0 1 0,-1-1 0,1 0 0,0 0 0,-1 0 0,0 1 0,1-1 0,-1 0 0,1 0 0,-1 1 0,0-1 0,1 1 0,-1-1 0,0 0 0,0 1 0,1 0 0,-1-1 0,0 1 0,0-1 0,0 1 0,0 0 0,-1-1 0,-30-7 0,16 5 0,-22-9 0,-1 2 0,0 1 0,-1 3 0,-50-3 0,-163 8 0,120 4 0,120-3 0,0 0 0,0 2 0,1 0 0,-1 0 0,1 1 0,-1 1 0,1 0 0,0 0 0,-14 8 0,21-9 0,-1 0 0,1 0 0,0 1 0,1-1 0,-1 1 0,1 0 0,-1 0 0,1 1 0,0-1 0,1 1 0,-1 0 0,1 0 0,0 0 0,0 1 0,1-1 0,-1 1 0,1-1 0,0 1 0,1 0 0,-1 0 0,0 8 0,1 2 0,0 0 0,1 0 0,1 0 0,0 0 0,2 0 0,-1 0 0,2 0 0,0-1 0,1 0 0,1 0 0,0 0 0,11 19 0,-3-5 0,14 45 0,10 23 0,-31-82 0,-1 0 0,-1 1 0,4 19 0,-7-24 0,0 0 0,1-1 0,0 0 0,1 1 0,0-1 0,1 0 0,0-1 0,0 1 0,12 13 0,7 2 0,2-2 0,1-1 0,1 0 0,0-3 0,2 0 0,0-2 0,1-1 0,0-1 0,42 12 0,-45-20 0,-1-1 0,1-1 0,0-2 0,33 1 0,10 1 0,-9 2 0,327 19 0,-360-27 0,-1-1 0,0-2 0,-1-1 0,1-1 0,-1-1 0,0-1 0,-1-2 0,0 0 0,49-29 0,-28 14 0,-32 18 0,0-1 0,-1 0 0,0-2 0,15-11 0,-25 16 0,1 1 0,-1-1 0,0 0 0,-1 0 0,1 0 0,-1 0 0,0 0 0,0-1 0,-1 0 0,1 1 0,-1-1 0,-1 0 0,1 0 0,-1 0 0,1-8 0,1-20 0,-1 0 0,-1 0 0,-2 0 0,-8-46 0,7 72 0,-1-1 0,0 1 0,0 0 0,-1 1 0,0-1 0,0 1 0,-1-1 0,0 1 0,0 1 0,0-1 0,-1 1 0,0 0 0,-9-7 0,-11-8 0,-2 2 0,-31-18 0,30 20 0,-8-3 0,-2 2 0,-73-25 0,-2 0 0,0 3 104,73 26-839,-45-19 1,69 24-6092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17:43:43.1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1252 225 24575,'-12'-1'0,"1"-1"0,0-1 0,-1 1 0,1-2 0,0 0 0,-12-6 0,-14-4 0,-234-55 0,131 45 0,-202-8 0,326 31 0,1 1 0,-1 0 0,0 1 0,0 1 0,0 1 0,1 0 0,-1 1 0,-24 9 0,31-9 0,0 1 0,0-1 0,1 2 0,0-1 0,0 1 0,1 0 0,-1 0 0,1 1 0,0 0 0,1 1 0,0-1 0,0 1 0,1 0 0,0 1 0,-5 10 0,-2 11 0,0 0 0,3 0 0,0 1 0,2 0 0,-3 35 0,0-6 0,5-32 0,1 1 0,0 31 0,2-6 0,1-31 0,0 1 0,1 0 0,2 0 0,5 31 0,-5-49 0,1 1 0,-1-1 0,1 1 0,0-1 0,0 0 0,1 0 0,0-1 0,0 1 0,0-1 0,1 0 0,0 0 0,0 0 0,0 0 0,1-1 0,-1 0 0,1 0 0,6 3 0,12 4 0,0 0 0,1-2 0,30 9 0,0-1 0,75 16 0,-28-8 0,99 20 0,-164-37 0,1-1 0,0-2 0,42 1 0,122-8 0,-90 0 0,-14 4 0,60-2 0,-135-1 0,-1-1 0,1-1 0,-1-2 0,36-11 0,-36 7 0,0-1 0,-1-1 0,0-1 0,-1 0 0,0-2 0,17-16 0,-1-2 0,61-72 0,-89 93 0,-1 1 0,-1-1 0,0 0 0,-1-1 0,0 1 0,0-1 0,-1 0 0,-1-1 0,0 1 0,-1 0 0,1-14 0,0-8 0,-2-1 0,-5-61 0,2 87 0,0-1 0,0 1 0,-1 0 0,0 1 0,-1-1 0,0 1 0,0-1 0,-1 1 0,0 0 0,0 1 0,-1-1 0,-7-6 0,-15-16 0,-47-37 0,36 34 0,12 9 0,-2 2 0,0 1 0,-1 1 0,-1 1 0,-1 2 0,0 1 0,-65-21 0,12 13-183,0 4 0,-110-10 0,144 22-633,-5 0-6010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845810B-1D0F-4C89-84EC-D7553266B84D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E4A2D4-FB0B-495B-8281-4E7F0DB0AB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043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8362-3F36-4216-875B-28B0ADF7939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24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D0A-C555-638F-E6C8-BEC4DBDD5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585A-87A7-2BDD-838B-DCEC0DAE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E2BF-E87E-37FF-6F4C-41A0876D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E332-181F-51B7-3E86-AE9E237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C0EA-4A29-91DA-9C12-AF28ADA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1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3208-09FE-CFA6-A7BE-06B09628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79363-B663-9B8A-772D-4189E63D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0B97-7F00-CAFB-1608-B379742C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A4DB-53B8-C0A0-F2F4-BD7414B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895B-A630-C9DE-BF30-78F8B5D5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7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C9C4F-8882-467E-00DF-7F7EAB70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31082-4F38-1A68-20EB-F5D43AB02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5B55-E046-42FB-546B-2FD42EBD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B5DB-36FF-8AC2-9231-1910B4FD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CE0D-0CE0-53FE-2D10-73CC748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03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43B1-6388-3DA4-BB81-A3AC6F1D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FB7-1C71-722E-7D70-CD07D4FA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F2B0-3688-6EBF-897C-AFEF2418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FA47-B329-2BFD-C1D7-3439735A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ED36-52E5-ECC2-F8F9-4D13C11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2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E93-56DC-6164-7650-A12F953F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C428-D5E7-0A70-2D15-CA78F1B1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3B3B-B094-A986-3B22-11442A5E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D018-90DA-5548-801D-3F7BBD99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8987-FAAB-3B21-7E6F-BBDDC94F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9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1FBF-E0F9-E7A9-0AC3-C29495AA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FB05-6595-B72C-F910-4A4656F35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A733-8287-8ACB-7482-25774018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8F21-6B81-489B-6E9F-B70BA9B8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ED3-9B64-9212-59AA-89557834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A547-FA33-5DA9-76CD-DF38571C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66B0-5D38-EA31-F25E-2631467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376C-2D00-8678-25B5-A0305088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F190-1515-A5A3-BAC3-CA6FFE0C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25F46-D56E-767C-060A-342A35AB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6C968-F06F-8586-345F-04259EEED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82D9-A979-C74E-0420-6CEE07D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E418E-DD07-ABB6-5240-70AF473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7D0E-ECC8-9BD1-2183-B80D610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80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0C8-4D72-17C2-C40F-CF8B429E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0F939-3B26-9C2A-2EE3-B6EA4174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C4374-9278-C231-28A4-F0AA85B3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B68BB-7D7F-6549-5BAB-1987CE22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9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4FDD4-AA11-01E6-F883-4B89D4BE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3E7C7-0B0D-72D9-6845-D4F5A608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A3AD-D7A1-EEC7-6D16-A3668138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4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46-5A1B-9D57-0C10-63EB661D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0B3A-2403-FD1A-8F10-35443EF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B4944-41FB-BD5F-BC5E-4D9D0E01F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91F2-1AEC-044B-51B9-BC056599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3BBF-F77D-1B65-BF6F-5386E01A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0680-ED77-C1DE-3491-7817F3F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1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C275-BEAF-2DF8-073A-1F6B0330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9E809-8CBF-4F2C-F714-D46638BF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30F8A-9EF6-AA7A-6E03-68BEBC92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BEAA-68B5-B7E6-6C9A-A16A08B1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C5A7-225B-203B-E40A-9685C74D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A391-3203-2A68-0459-2D92BB6D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9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6421D-9CC3-DC03-A93F-E737D25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69C7-D1E9-6486-6845-8BD7800C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31CE-ED3D-4C4A-96EE-B5EA4CE6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624C-3784-41DC-AD10-F761CDB38FC0}" type="datetimeFigureOut">
              <a:rPr lang="he-IL" smtClean="0"/>
              <a:t>א'/אדר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B1E3-F4A0-FE4B-5CEA-2C2671D7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9E00-648C-E6AA-F473-42803F64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5.xml"/><Relationship Id="rId18" Type="http://schemas.openxmlformats.org/officeDocument/2006/relationships/image" Target="../media/image35.png"/><Relationship Id="rId3" Type="http://schemas.openxmlformats.org/officeDocument/2006/relationships/customXml" Target="../ink/ink11.xml"/><Relationship Id="rId7" Type="http://schemas.openxmlformats.org/officeDocument/2006/relationships/image" Target="../media/image22.png"/><Relationship Id="rId12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customXml" Target="../ink/ink16.xml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14.xml"/><Relationship Id="rId5" Type="http://schemas.openxmlformats.org/officeDocument/2006/relationships/customXml" Target="../ink/ink12.xml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9" Type="http://schemas.openxmlformats.org/officeDocument/2006/relationships/customXml" Target="../ink/ink17.xml"/><Relationship Id="rId4" Type="http://schemas.openxmlformats.org/officeDocument/2006/relationships/image" Target="../media/image12.png"/><Relationship Id="rId9" Type="http://schemas.openxmlformats.org/officeDocument/2006/relationships/customXml" Target="../ink/ink13.xml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2.xml"/><Relationship Id="rId3" Type="http://schemas.openxmlformats.org/officeDocument/2006/relationships/customXml" Target="../ink/ink18.xml"/><Relationship Id="rId7" Type="http://schemas.openxmlformats.org/officeDocument/2006/relationships/image" Target="../media/image22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1.xml"/><Relationship Id="rId5" Type="http://schemas.openxmlformats.org/officeDocument/2006/relationships/customXml" Target="../ink/ink19.xml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39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3.xm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6.png"/><Relationship Id="rId5" Type="http://schemas.openxmlformats.org/officeDocument/2006/relationships/customXml" Target="../ink/ink24.xml"/><Relationship Id="rId10" Type="http://schemas.openxmlformats.org/officeDocument/2006/relationships/customXml" Target="../ink/ink26.xml"/><Relationship Id="rId4" Type="http://schemas.openxmlformats.org/officeDocument/2006/relationships/image" Target="../media/image12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30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31.xml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3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iradata.com/blog" TargetMode="External"/><Relationship Id="rId2" Type="http://schemas.openxmlformats.org/officeDocument/2006/relationships/hyperlink" Target="mailto:Ritaf@madeiradata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37.xml"/><Relationship Id="rId3" Type="http://schemas.openxmlformats.org/officeDocument/2006/relationships/image" Target="../media/image54.png"/><Relationship Id="rId7" Type="http://schemas.openxmlformats.org/officeDocument/2006/relationships/customXml" Target="../ink/ink34.xml"/><Relationship Id="rId12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66.png"/><Relationship Id="rId4" Type="http://schemas.openxmlformats.org/officeDocument/2006/relationships/image" Target="../media/image55.png"/><Relationship Id="rId9" Type="http://schemas.openxmlformats.org/officeDocument/2006/relationships/customXml" Target="../ink/ink35.xml"/><Relationship Id="rId1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71.png"/><Relationship Id="rId4" Type="http://schemas.openxmlformats.org/officeDocument/2006/relationships/customXml" Target="../ink/ink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78.png"/><Relationship Id="rId3" Type="http://schemas.openxmlformats.org/officeDocument/2006/relationships/image" Target="../media/image58.png"/><Relationship Id="rId7" Type="http://schemas.openxmlformats.org/officeDocument/2006/relationships/image" Target="../media/image75.png"/><Relationship Id="rId12" Type="http://schemas.openxmlformats.org/officeDocument/2006/relationships/customXml" Target="../ink/ink4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76.png"/><Relationship Id="rId14" Type="http://schemas.openxmlformats.org/officeDocument/2006/relationships/customXml" Target="../ink/ink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90.png"/><Relationship Id="rId3" Type="http://schemas.openxmlformats.org/officeDocument/2006/relationships/image" Target="../media/image69.png"/><Relationship Id="rId7" Type="http://schemas.openxmlformats.org/officeDocument/2006/relationships/image" Target="../media/image87.png"/><Relationship Id="rId12" Type="http://schemas.openxmlformats.org/officeDocument/2006/relationships/customXml" Target="../ink/ink5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88.png"/><Relationship Id="rId14" Type="http://schemas.openxmlformats.org/officeDocument/2006/relationships/customXml" Target="../ink/ink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8.xml"/><Relationship Id="rId18" Type="http://schemas.openxmlformats.org/officeDocument/2006/relationships/image" Target="../media/image21.png"/><Relationship Id="rId3" Type="http://schemas.openxmlformats.org/officeDocument/2006/relationships/customXml" Target="../ink/ink4.xml"/><Relationship Id="rId7" Type="http://schemas.openxmlformats.org/officeDocument/2006/relationships/image" Target="../media/image15.png"/><Relationship Id="rId12" Type="http://schemas.openxmlformats.org/officeDocument/2006/relationships/image" Target="../media/image14.png"/><Relationship Id="rId17" Type="http://schemas.openxmlformats.org/officeDocument/2006/relationships/customXml" Target="../ink/ink10.xml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customXml" Target="../ink/ink9.xml"/><Relationship Id="rId10" Type="http://schemas.openxmlformats.org/officeDocument/2006/relationships/customXml" Target="../ink/ink7.xml"/><Relationship Id="rId19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E313-CBE0-1C28-5FA3-4E6CB8B86E51}"/>
              </a:ext>
            </a:extLst>
          </p:cNvPr>
          <p:cNvSpPr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שאלות ותשובות </a:t>
            </a:r>
          </a:p>
        </p:txBody>
      </p:sp>
      <p:pic>
        <p:nvPicPr>
          <p:cNvPr id="9" name="Picture 8" descr="A yellow rectangle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13CC471-130A-FCC7-09D4-FD58F037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55" y="320040"/>
            <a:ext cx="2940985" cy="3895344"/>
          </a:xfrm>
          <a:prstGeom prst="rect">
            <a:avLst/>
          </a:prstGeom>
        </p:spPr>
      </p:pic>
      <p:pic>
        <p:nvPicPr>
          <p:cNvPr id="7" name="Picture 6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BA25E73-2231-BFD1-1BCD-B3935FBF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32" y="320040"/>
            <a:ext cx="3895344" cy="3895344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CA60C-5D31-3C1A-16D4-36E335B2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E3DFF1-7EB0-0FEF-078E-59CC18908569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D232B0-C2D5-98E8-DB5E-09908CE77AC7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595D8C26-5530-8B63-286B-BAF75D1E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11F72-8E0C-D149-7EF7-A73F609C9E3A}"/>
              </a:ext>
            </a:extLst>
          </p:cNvPr>
          <p:cNvSpPr txBox="1"/>
          <p:nvPr/>
        </p:nvSpPr>
        <p:spPr>
          <a:xfrm>
            <a:off x="5152126" y="122575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"טיפול" בתוויות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77E524-A28A-4441-7223-D96F766228AF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77E524-A28A-4441-7223-D96F76622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1C82F6-F924-6F4D-0F0A-6AF1BBC1369F}"/>
                  </a:ext>
                </a:extLst>
              </p14:cNvPr>
              <p14:cNvContentPartPr/>
              <p14:nvPr/>
            </p14:nvContentPartPr>
            <p14:xfrm>
              <a:off x="13117320" y="2863657"/>
              <a:ext cx="1260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1C82F6-F924-6F4D-0F0A-6AF1BBC136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200" y="2857326"/>
                <a:ext cx="24840" cy="23462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8F25298-1FC7-DD12-B975-F39845E76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313" y="1140860"/>
            <a:ext cx="4900564" cy="509784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5E49491-9354-1EF3-3AEA-0846F17E033E}"/>
              </a:ext>
            </a:extLst>
          </p:cNvPr>
          <p:cNvGrpSpPr/>
          <p:nvPr/>
        </p:nvGrpSpPr>
        <p:grpSpPr>
          <a:xfrm>
            <a:off x="7633440" y="1107938"/>
            <a:ext cx="1571760" cy="5313865"/>
            <a:chOff x="7633440" y="1107938"/>
            <a:chExt cx="1571760" cy="53138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9F0E42-917F-765C-7C40-B3DA981D3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8406" t="1279"/>
            <a:stretch/>
          </p:blipFill>
          <p:spPr>
            <a:xfrm>
              <a:off x="7891543" y="1107938"/>
              <a:ext cx="1179358" cy="531386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684496-B2AD-041B-7393-D1B8007CC827}"/>
                </a:ext>
              </a:extLst>
            </p:cNvPr>
            <p:cNvGrpSpPr/>
            <p:nvPr/>
          </p:nvGrpSpPr>
          <p:grpSpPr>
            <a:xfrm>
              <a:off x="7633440" y="1281817"/>
              <a:ext cx="1426320" cy="1142640"/>
              <a:chOff x="7633440" y="1281817"/>
              <a:chExt cx="1426320" cy="11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448A4072-E2C2-054E-6DB5-781614FAD0C6}"/>
                      </a:ext>
                    </a:extLst>
                  </p14:cNvPr>
                  <p14:cNvContentPartPr/>
                  <p14:nvPr/>
                </p14:nvContentPartPr>
                <p14:xfrm>
                  <a:off x="8280720" y="1281817"/>
                  <a:ext cx="558000" cy="4028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448A4072-E2C2-054E-6DB5-781614FAD0C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274600" y="1275697"/>
                    <a:ext cx="570240" cy="41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D2A9584-B3F1-3EB1-2120-C94ACE088983}"/>
                      </a:ext>
                    </a:extLst>
                  </p14:cNvPr>
                  <p14:cNvContentPartPr/>
                  <p14:nvPr/>
                </p14:nvContentPartPr>
                <p14:xfrm>
                  <a:off x="7633440" y="1904977"/>
                  <a:ext cx="1426320" cy="5194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D2A9584-B3F1-3EB1-2120-C94ACE08898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627320" y="1898857"/>
                    <a:ext cx="1438560" cy="53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0443C5-8DA0-9A74-C324-B022123783C0}"/>
                    </a:ext>
                  </a:extLst>
                </p14:cNvPr>
                <p14:cNvContentPartPr/>
                <p14:nvPr/>
              </p14:nvContentPartPr>
              <p14:xfrm>
                <a:off x="7778880" y="2699497"/>
                <a:ext cx="1426320" cy="6609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0443C5-8DA0-9A74-C324-B022123783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72762" y="2693377"/>
                  <a:ext cx="1438557" cy="6731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94DA74-6A3D-25A7-80F8-89EC27D92BDE}"/>
                </a:ext>
              </a:extLst>
            </p:cNvPr>
            <p:cNvSpPr/>
            <p:nvPr/>
          </p:nvSpPr>
          <p:spPr>
            <a:xfrm>
              <a:off x="7778880" y="5727940"/>
              <a:ext cx="1350541" cy="6938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D3C896-0AAF-224E-9785-EB41DAF5599B}"/>
              </a:ext>
            </a:extLst>
          </p:cNvPr>
          <p:cNvGrpSpPr/>
          <p:nvPr/>
        </p:nvGrpSpPr>
        <p:grpSpPr>
          <a:xfrm>
            <a:off x="6175080" y="668977"/>
            <a:ext cx="1387259" cy="5938148"/>
            <a:chOff x="6175080" y="668977"/>
            <a:chExt cx="1387259" cy="593814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C30449C-BF69-8DAC-372F-709FFAB8B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4671"/>
            <a:stretch/>
          </p:blipFill>
          <p:spPr>
            <a:xfrm>
              <a:off x="6193439" y="668977"/>
              <a:ext cx="1350541" cy="5938148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010CEB-0B22-F364-F3FC-1CC932FAD48A}"/>
                </a:ext>
              </a:extLst>
            </p:cNvPr>
            <p:cNvGrpSpPr/>
            <p:nvPr/>
          </p:nvGrpSpPr>
          <p:grpSpPr>
            <a:xfrm>
              <a:off x="6175080" y="3026737"/>
              <a:ext cx="1027080" cy="1539000"/>
              <a:chOff x="6175080" y="3026737"/>
              <a:chExt cx="1027080" cy="153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78EF5E74-970A-BA2A-4C92-8594EFECDE93}"/>
                      </a:ext>
                    </a:extLst>
                  </p14:cNvPr>
                  <p14:cNvContentPartPr/>
                  <p14:nvPr/>
                </p14:nvContentPartPr>
                <p14:xfrm>
                  <a:off x="6175080" y="3026737"/>
                  <a:ext cx="1027080" cy="6055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8EF5E74-970A-BA2A-4C92-8594EFECDE9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168960" y="3020617"/>
                    <a:ext cx="1039320" cy="61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F5C61CA-1CAE-492A-3B86-367F222A9BD7}"/>
                      </a:ext>
                    </a:extLst>
                  </p14:cNvPr>
                  <p14:cNvContentPartPr/>
                  <p14:nvPr/>
                </p14:nvContentPartPr>
                <p14:xfrm>
                  <a:off x="6193440" y="3829177"/>
                  <a:ext cx="902520" cy="7365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F5C61CA-1CAE-492A-3B86-367F222A9BD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187320" y="3823057"/>
                    <a:ext cx="914760" cy="748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F57180-F393-6682-4B03-959962F2DB03}"/>
                </a:ext>
              </a:extLst>
            </p:cNvPr>
            <p:cNvSpPr/>
            <p:nvPr/>
          </p:nvSpPr>
          <p:spPr>
            <a:xfrm>
              <a:off x="6211798" y="5174975"/>
              <a:ext cx="1350541" cy="6938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1765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8C89-1034-D6F7-C305-55D35398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9550F8-07F7-4BF7-A5DF-5DF2B1B177B1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A92F2-5A03-F89B-F884-110A9ABB6330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6E616EC4-16D0-FC47-D72C-3F5D9E69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D42B6-2F18-362A-2327-6D4286170E3A}"/>
              </a:ext>
            </a:extLst>
          </p:cNvPr>
          <p:cNvSpPr txBox="1"/>
          <p:nvPr/>
        </p:nvSpPr>
        <p:spPr>
          <a:xfrm>
            <a:off x="5152126" y="122575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נדלן בשביל התווית שבחוץ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29EED0-214D-1DC0-2AF1-DB6A7789A43D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29EED0-214D-1DC0-2AF1-DB6A7789A4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6F53CB9-6D29-5A76-533F-A8ABE7040931}"/>
                  </a:ext>
                </a:extLst>
              </p14:cNvPr>
              <p14:cNvContentPartPr/>
              <p14:nvPr/>
            </p14:nvContentPartPr>
            <p14:xfrm>
              <a:off x="13117320" y="2863657"/>
              <a:ext cx="1260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6F53CB9-6D29-5A76-533F-A8ABE70409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200" y="2857326"/>
                <a:ext cx="24840" cy="23462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08F21B80-4033-95C5-A4F9-34C048BF3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256" y="1679287"/>
            <a:ext cx="4328908" cy="45031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849F46-9208-83EF-5E22-B836B1637B46}"/>
                  </a:ext>
                </a:extLst>
              </p14:cNvPr>
              <p14:cNvContentPartPr/>
              <p14:nvPr/>
            </p14:nvContentPartPr>
            <p14:xfrm>
              <a:off x="10704240" y="2637577"/>
              <a:ext cx="703080" cy="46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849F46-9208-83EF-5E22-B836B1637B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98120" y="2631457"/>
                <a:ext cx="715320" cy="4809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15972C6-2FA5-F327-B189-9AD7D624B5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2403" t="4978" r="2207" b="2828"/>
          <a:stretch/>
        </p:blipFill>
        <p:spPr>
          <a:xfrm>
            <a:off x="5290869" y="1198512"/>
            <a:ext cx="1876387" cy="5132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456B16-832D-78E4-BE71-D6EFD9970B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936" t="29012" r="65343" b="34717"/>
          <a:stretch/>
        </p:blipFill>
        <p:spPr>
          <a:xfrm>
            <a:off x="3259856" y="4034080"/>
            <a:ext cx="2031013" cy="1360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A4FB8A8-82EA-BAB9-546C-4E785B71250B}"/>
                  </a:ext>
                </a:extLst>
              </p14:cNvPr>
              <p14:cNvContentPartPr/>
              <p14:nvPr/>
            </p14:nvContentPartPr>
            <p14:xfrm>
              <a:off x="5906880" y="4794697"/>
              <a:ext cx="590040" cy="48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4FB8A8-82EA-BAB9-546C-4E785B7125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00760" y="4788577"/>
                <a:ext cx="6022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7CF72E-B9EC-883C-915B-FB89DD0EB502}"/>
                  </a:ext>
                </a:extLst>
              </p14:cNvPr>
              <p14:cNvContentPartPr/>
              <p14:nvPr/>
            </p14:nvContentPartPr>
            <p14:xfrm>
              <a:off x="3309840" y="4914577"/>
              <a:ext cx="1012320" cy="512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7CF72E-B9EC-883C-915B-FB89DD0EB5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03720" y="4908457"/>
                <a:ext cx="1024560" cy="52488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393709AD-C155-504B-A031-97AEC95F4D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752" y="1545906"/>
            <a:ext cx="4441374" cy="45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B3A8B-EEB4-CE48-2BE7-9AA14E98A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496E23-9E7C-9E1B-17B4-081B7F256F54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65AA7-D98C-C94A-BD29-F7C4F3EB5525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CAD7ABAF-17DB-8E1A-33E9-8A279CA9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A851FC-1F8F-4467-7755-78E76F60A819}"/>
              </a:ext>
            </a:extLst>
          </p:cNvPr>
          <p:cNvSpPr txBox="1"/>
          <p:nvPr/>
        </p:nvSpPr>
        <p:spPr>
          <a:xfrm>
            <a:off x="5152126" y="122575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5.מנקים + מדגישים את הירידות על ידי עיצוב מותנה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05EE1F-15D7-464A-51C9-C012B3A6901A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05EE1F-15D7-464A-51C9-C012B3A69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B13982-BEF2-F863-BE86-C9AF95163E1D}"/>
                  </a:ext>
                </a:extLst>
              </p14:cNvPr>
              <p14:cNvContentPartPr/>
              <p14:nvPr/>
            </p14:nvContentPartPr>
            <p14:xfrm>
              <a:off x="13117320" y="2863657"/>
              <a:ext cx="1260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B13982-BEF2-F863-BE86-C9AF95163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200" y="2857326"/>
                <a:ext cx="24840" cy="23462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0180000A-CE2C-DCF0-C025-A92479A4C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25" y="1846053"/>
            <a:ext cx="6491280" cy="2704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28CB1D-E350-C7DB-0669-B4B78AAC1F21}"/>
                  </a:ext>
                </a:extLst>
              </p14:cNvPr>
              <p14:cNvContentPartPr/>
              <p14:nvPr/>
            </p14:nvContentPartPr>
            <p14:xfrm>
              <a:off x="5492880" y="3355057"/>
              <a:ext cx="1713240" cy="544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28CB1D-E350-C7DB-0669-B4B78AAC1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6760" y="3348937"/>
                <a:ext cx="17254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7EDEA7-A33F-A4D4-FDAA-88FE930B22FB}"/>
                  </a:ext>
                </a:extLst>
              </p14:cNvPr>
              <p14:cNvContentPartPr/>
              <p14:nvPr/>
            </p14:nvContentPartPr>
            <p14:xfrm>
              <a:off x="8990640" y="3912697"/>
              <a:ext cx="767880" cy="54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7EDEA7-A33F-A4D4-FDAA-88FE930B22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4520" y="3906577"/>
                <a:ext cx="780120" cy="55368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66BFE0C5-E360-0807-D5F4-E898BCC2B0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638" y="1410419"/>
            <a:ext cx="4625874" cy="4738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18DB6B-BBCD-9FB6-9899-E0ADBA00BFFD}"/>
              </a:ext>
            </a:extLst>
          </p:cNvPr>
          <p:cNvSpPr txBox="1"/>
          <p:nvPr/>
        </p:nvSpPr>
        <p:spPr>
          <a:xfrm>
            <a:off x="5468800" y="4966742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מה הורדנו?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כותרות של הצירים + גריד</a:t>
            </a:r>
            <a:endParaRPr lang="he-IL" sz="1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2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484C-D1FA-CC2F-BD9D-FF879E90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B71A87-49DF-AF9A-4C43-EBE49DEFB3C3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זו הדרך האופטימלית להצגה?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992A2-A646-4144-9A5F-D448DF6D200A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4B39F51F-6BE8-681B-FDF3-A2EF5C43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CE5027-855B-764A-CEC4-48BD1A4C403F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CE5027-855B-764A-CEC4-48BD1A4C4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FE5930-9403-8741-5755-DEB0C744ABD2}"/>
                  </a:ext>
                </a:extLst>
              </p14:cNvPr>
              <p14:cNvContentPartPr/>
              <p14:nvPr/>
            </p14:nvContentPartPr>
            <p14:xfrm>
              <a:off x="13117320" y="2863657"/>
              <a:ext cx="1260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FE5930-9403-8741-5755-DEB0C744A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200" y="2857326"/>
                <a:ext cx="24840" cy="23462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91BBA40B-365B-D646-5738-FBCD91A47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84" y="1209228"/>
            <a:ext cx="5034366" cy="5157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D45550-A2F1-633F-4CF2-41A6A1497DCF}"/>
              </a:ext>
            </a:extLst>
          </p:cNvPr>
          <p:cNvSpPr txBox="1"/>
          <p:nvPr/>
        </p:nvSpPr>
        <p:spPr>
          <a:xfrm>
            <a:off x="6315848" y="1587260"/>
            <a:ext cx="510523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/>
              <a:t>מתי היו יותר מכירות בתחילת השנה או בסופה?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באילו חודשים היו ירידות דרסטיות?</a:t>
            </a:r>
          </a:p>
          <a:p>
            <a:pPr marL="342900" indent="-342900" algn="r" rtl="1"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582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829A-C872-D6FD-6A08-31549315F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3ED6AD-B23A-A73D-85B9-3E89CAC2DE76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זו הדרך האופטימלית להצגה?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2D941-F6E7-A61E-A463-718CCF257AC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500A5F7-96DF-574C-1BEA-5A255550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A76A9D-CEDD-6E96-0FE3-59403C80D7DF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A76A9D-CEDD-6E96-0FE3-59403C80D7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DA8C33-BAAB-A207-7A39-59AFF5468456}"/>
                  </a:ext>
                </a:extLst>
              </p14:cNvPr>
              <p14:cNvContentPartPr/>
              <p14:nvPr/>
            </p14:nvContentPartPr>
            <p14:xfrm>
              <a:off x="13117320" y="2863657"/>
              <a:ext cx="1260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DA8C33-BAAB-A207-7A39-59AFF54684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200" y="2857326"/>
                <a:ext cx="24840" cy="2346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EFF40E7-6CEB-5F25-D693-BB90D1B7D37B}"/>
              </a:ext>
            </a:extLst>
          </p:cNvPr>
          <p:cNvSpPr txBox="1"/>
          <p:nvPr/>
        </p:nvSpPr>
        <p:spPr>
          <a:xfrm>
            <a:off x="6315848" y="1587260"/>
            <a:ext cx="510523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/>
              <a:t>מתי היו יותר מכירות בתחילת השנה או בסופה?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באילו חודשים היו ירידות דרסטיות לעומת הקודמים?</a:t>
            </a:r>
          </a:p>
          <a:p>
            <a:pPr marL="342900" indent="-342900" algn="r" rtl="1">
              <a:buAutoNum type="arabicPeriod"/>
            </a:pP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92EAA-2281-352B-E2B3-1805D4E03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13" y="949391"/>
            <a:ext cx="5478597" cy="51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8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829A-C872-D6FD-6A08-31549315F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3ED6AD-B23A-A73D-85B9-3E89CAC2DE76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למה גרף שורות עם 2 ערכים יותר מאתגר?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2D941-F6E7-A61E-A463-718CCF257AC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500A5F7-96DF-574C-1BEA-5A255550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A76A9D-CEDD-6E96-0FE3-59403C80D7DF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A76A9D-CEDD-6E96-0FE3-59403C80D7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DA8C33-BAAB-A207-7A39-59AFF5468456}"/>
                  </a:ext>
                </a:extLst>
              </p14:cNvPr>
              <p14:cNvContentPartPr/>
              <p14:nvPr/>
            </p14:nvContentPartPr>
            <p14:xfrm>
              <a:off x="13117320" y="2863657"/>
              <a:ext cx="1260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DA8C33-BAAB-A207-7A39-59AFF54684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200" y="2857326"/>
                <a:ext cx="24840" cy="23462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1892EAA-2281-352B-E2B3-1805D4E03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13" y="949391"/>
            <a:ext cx="5478597" cy="511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C98621-ECB7-DC5E-4F5A-2DCFEF261F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912" y="850422"/>
            <a:ext cx="5034366" cy="51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2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איך מגדירים אילו סיכומי ביניים מציגים במטריקס?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69654-FEE2-B89C-9135-E5016A0F7A6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19B70-3536-3FB8-9917-46761FF7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96" y="919852"/>
            <a:ext cx="4136475" cy="5658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E71977-5A55-6352-F5EA-F949C95B7523}"/>
              </a:ext>
            </a:extLst>
          </p:cNvPr>
          <p:cNvSpPr/>
          <p:nvPr/>
        </p:nvSpPr>
        <p:spPr>
          <a:xfrm>
            <a:off x="7729266" y="1446362"/>
            <a:ext cx="974785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C36E0-E00C-BEAE-3BB4-17C6B5C847B4}"/>
              </a:ext>
            </a:extLst>
          </p:cNvPr>
          <p:cNvSpPr txBox="1"/>
          <p:nvPr/>
        </p:nvSpPr>
        <p:spPr>
          <a:xfrm>
            <a:off x="6036905" y="1088532"/>
            <a:ext cx="164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מימד - </a:t>
            </a:r>
            <a:r>
              <a:rPr lang="en-GB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</a:t>
            </a:r>
            <a:endParaRPr lang="he-IL" sz="1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2CDF8-AAE5-4746-E2EF-804048A437D6}"/>
              </a:ext>
            </a:extLst>
          </p:cNvPr>
          <p:cNvSpPr txBox="1"/>
          <p:nvPr/>
        </p:nvSpPr>
        <p:spPr>
          <a:xfrm>
            <a:off x="5503653" y="1335822"/>
            <a:ext cx="2201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מימד – </a:t>
            </a:r>
            <a:r>
              <a:rPr lang="en-GB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  <a:endParaRPr lang="he-IL" sz="1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C6077-4EE2-8565-D19A-83D87B810E99}"/>
              </a:ext>
            </a:extLst>
          </p:cNvPr>
          <p:cNvSpPr txBox="1"/>
          <p:nvPr/>
        </p:nvSpPr>
        <p:spPr>
          <a:xfrm>
            <a:off x="5527995" y="1601644"/>
            <a:ext cx="2201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מימד - </a:t>
            </a:r>
            <a:r>
              <a:rPr lang="en-GB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endParaRPr lang="he-IL" sz="1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274BD-AB6F-05F7-D566-D8BBCAD6AC58}"/>
              </a:ext>
            </a:extLst>
          </p:cNvPr>
          <p:cNvSpPr txBox="1"/>
          <p:nvPr/>
        </p:nvSpPr>
        <p:spPr>
          <a:xfrm>
            <a:off x="1089084" y="22022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נניח שאני </a:t>
            </a:r>
            <a:r>
              <a:rPr lang="he-IL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 רוצה </a:t>
            </a: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להציג את סיכום הביניים של מימד : </a:t>
            </a:r>
            <a:r>
              <a:rPr lang="en-GB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3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איך מגדירים אילו סיכומי ביניים מציגים במטריקס?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69654-FEE2-B89C-9135-E5016A0F7A6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F14336-DF95-5F53-337F-20C04498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00" y="789484"/>
            <a:ext cx="9231129" cy="53768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66CBE4-3874-4447-1185-10A44CEC4B6B}"/>
              </a:ext>
            </a:extLst>
          </p:cNvPr>
          <p:cNvSpPr/>
          <p:nvPr/>
        </p:nvSpPr>
        <p:spPr>
          <a:xfrm>
            <a:off x="10110156" y="3904890"/>
            <a:ext cx="1216326" cy="2357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9AD28-86C5-5A77-0F23-4655E72CE9DC}"/>
              </a:ext>
            </a:extLst>
          </p:cNvPr>
          <p:cNvSpPr/>
          <p:nvPr/>
        </p:nvSpPr>
        <p:spPr>
          <a:xfrm>
            <a:off x="10153286" y="4286640"/>
            <a:ext cx="1216326" cy="584775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AB701-D0F3-DBF5-3DC0-BE71ACB6861A}"/>
              </a:ext>
            </a:extLst>
          </p:cNvPr>
          <p:cNvSpPr txBox="1"/>
          <p:nvPr/>
        </p:nvSpPr>
        <p:spPr>
          <a:xfrm>
            <a:off x="9799241" y="4648044"/>
            <a:ext cx="180938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מצב ברירת מחדל</a:t>
            </a:r>
            <a:endParaRPr lang="he-IL" sz="1800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8AD42-8892-53EE-571F-E6396911172F}"/>
              </a:ext>
            </a:extLst>
          </p:cNvPr>
          <p:cNvSpPr/>
          <p:nvPr/>
        </p:nvSpPr>
        <p:spPr>
          <a:xfrm>
            <a:off x="2447024" y="1498836"/>
            <a:ext cx="3648976" cy="2357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31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C55B2C6-FA20-F950-54C7-90BB9563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2" y="1043393"/>
            <a:ext cx="9779128" cy="5410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איך מגדירים אילו סיכומי ביניים מציגים במטריקס?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69654-FEE2-B89C-9135-E5016A0F7A6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E9AD28-86C5-5A77-0F23-4655E72CE9DC}"/>
              </a:ext>
            </a:extLst>
          </p:cNvPr>
          <p:cNvSpPr/>
          <p:nvPr/>
        </p:nvSpPr>
        <p:spPr>
          <a:xfrm>
            <a:off x="10801357" y="4658264"/>
            <a:ext cx="608163" cy="362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AB701-D0F3-DBF5-3DC0-BE71ACB6861A}"/>
              </a:ext>
            </a:extLst>
          </p:cNvPr>
          <p:cNvSpPr txBox="1"/>
          <p:nvPr/>
        </p:nvSpPr>
        <p:spPr>
          <a:xfrm>
            <a:off x="9656913" y="5275481"/>
            <a:ext cx="180938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זה מה שצריך: לשנות למימד שרוצים </a:t>
            </a:r>
            <a:r>
              <a:rPr lang="he-IL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שלא יוצג</a:t>
            </a:r>
            <a:endParaRPr lang="he-IL" sz="1800" b="1" dirty="0">
              <a:ln w="0"/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8AD42-8892-53EE-571F-E6396911172F}"/>
              </a:ext>
            </a:extLst>
          </p:cNvPr>
          <p:cNvSpPr/>
          <p:nvPr/>
        </p:nvSpPr>
        <p:spPr>
          <a:xfrm>
            <a:off x="2196858" y="1645485"/>
            <a:ext cx="3648976" cy="2357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71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229746-9D8F-4C5A-5C85-CD7BDDAEE2AF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איך מתמודדים עם שורות </a:t>
            </a:r>
            <a:r>
              <a:rPr lang="he-IL" sz="32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ריקות</a:t>
            </a: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בהיררכיה של המטריקס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3FD5E9-6401-4D89-DD86-7F56D5F5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2" y="956157"/>
            <a:ext cx="3909973" cy="546258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5F02317-32D4-E748-6A7F-4AEF6E2F795C}"/>
              </a:ext>
            </a:extLst>
          </p:cNvPr>
          <p:cNvSpPr/>
          <p:nvPr/>
        </p:nvSpPr>
        <p:spPr>
          <a:xfrm>
            <a:off x="1990496" y="2320506"/>
            <a:ext cx="2173857" cy="2932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86047E-A08E-F2A0-2E36-D3A4EFB8F171}"/>
              </a:ext>
            </a:extLst>
          </p:cNvPr>
          <p:cNvSpPr/>
          <p:nvPr/>
        </p:nvSpPr>
        <p:spPr>
          <a:xfrm>
            <a:off x="1875478" y="4560499"/>
            <a:ext cx="2687896" cy="10207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0C1A7E-AA46-FF45-AB9A-864E23150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00" t="5570" r="11360"/>
          <a:stretch/>
        </p:blipFill>
        <p:spPr>
          <a:xfrm>
            <a:off x="6128620" y="835650"/>
            <a:ext cx="3745431" cy="575728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0DF8C13-9C8F-2CC8-77E1-F1749EF1CD07}"/>
              </a:ext>
            </a:extLst>
          </p:cNvPr>
          <p:cNvSpPr/>
          <p:nvPr/>
        </p:nvSpPr>
        <p:spPr>
          <a:xfrm>
            <a:off x="6063381" y="1506747"/>
            <a:ext cx="2226604" cy="5847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1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3463" y="3208601"/>
            <a:ext cx="11045075" cy="229293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59991" indent="-359991" defTabSz="1314418">
              <a:spcBef>
                <a:spcPts val="600"/>
              </a:spcBef>
              <a:tabLst>
                <a:tab pos="179996" algn="l"/>
              </a:tabLst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</a:rPr>
              <a:t>Name:		Rita Fainshtein</a:t>
            </a:r>
          </a:p>
          <a:p>
            <a:pPr marL="359991" indent="-359991" defTabSz="1314418">
              <a:spcBef>
                <a:spcPts val="600"/>
              </a:spcBef>
              <a:tabLst>
                <a:tab pos="179996" algn="l"/>
              </a:tabLst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3200" dirty="0">
                <a:solidFill>
                  <a:srgbClr val="002060"/>
                </a:solidFill>
                <a:latin typeface="Calibri" pitchFamily="34" charset="0"/>
                <a:hlinkClick r:id="rId2"/>
              </a:rPr>
              <a:t>Ritaf@madeiradata.com</a:t>
            </a:r>
            <a:endParaRPr lang="en-US" sz="3200" dirty="0">
              <a:solidFill>
                <a:srgbClr val="002060"/>
              </a:solidFill>
              <a:latin typeface="Calibri" pitchFamily="34" charset="0"/>
            </a:endParaRPr>
          </a:p>
          <a:p>
            <a:pPr marL="359991" indent="-359991" defTabSz="1314418">
              <a:spcBef>
                <a:spcPts val="600"/>
              </a:spcBef>
              <a:tabLst>
                <a:tab pos="179996" algn="l"/>
              </a:tabLst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</a:rPr>
              <a:t>LinkedIn:	https://www.linkedin.com/in/rita-fainshtein/</a:t>
            </a:r>
          </a:p>
          <a:p>
            <a:pPr marL="359991" indent="-359991" defTabSz="1314418">
              <a:spcBef>
                <a:spcPts val="600"/>
              </a:spcBef>
              <a:tabLst>
                <a:tab pos="179996" algn="l"/>
              </a:tabLst>
            </a:pPr>
            <a:r>
              <a:rPr lang="en-US" sz="3200" dirty="0">
                <a:solidFill>
                  <a:srgbClr val="002060"/>
                </a:solidFill>
                <a:latin typeface="Calibri" pitchFamily="34" charset="0"/>
              </a:rPr>
              <a:t>Blog:		</a:t>
            </a:r>
            <a:r>
              <a:rPr lang="en-US" sz="3200" dirty="0">
                <a:solidFill>
                  <a:srgbClr val="002060"/>
                </a:solidFill>
                <a:latin typeface="Calibri" pitchFamily="34" charset="0"/>
                <a:hlinkClick r:id="rId3"/>
              </a:rPr>
              <a:t>www.madeiradata.com/blog</a:t>
            </a:r>
            <a:endParaRPr lang="en-US" sz="32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5128" y="728635"/>
            <a:ext cx="698407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defTabSz="609585">
              <a:spcBef>
                <a:spcPct val="0"/>
              </a:spcBef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Segoe UI Light"/>
              </a:rPr>
              <a:t>A Few Words about Me…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03147-2BED-4DE4-8AA6-22A233B108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919" y="2703180"/>
            <a:ext cx="1816608" cy="1816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81DD4-A185-484B-977D-F340E9BB6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352">
            <a:off x="479856" y="340012"/>
            <a:ext cx="1933461" cy="2320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B7BE0-C1A8-6DEA-7FC4-AC1718D6FC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352">
            <a:off x="462604" y="340012"/>
            <a:ext cx="1933461" cy="2320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6D39A3-B88D-C65B-92D5-45CF25AE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5718" y="1498366"/>
            <a:ext cx="22469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229746-9D8F-4C5A-5C85-CD7BDDAEE2AF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איך מתמודדים עם שורות </a:t>
            </a:r>
            <a:r>
              <a:rPr lang="he-IL" sz="32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ריקות</a:t>
            </a: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בהיררכיה של המטריקס?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46FD38-D5B7-2236-F2F7-44427537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15" y="919852"/>
            <a:ext cx="4039985" cy="55632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4A351F0-6D47-B748-A7BB-9D94400C48A2}"/>
              </a:ext>
            </a:extLst>
          </p:cNvPr>
          <p:cNvSpPr/>
          <p:nvPr/>
        </p:nvSpPr>
        <p:spPr>
          <a:xfrm>
            <a:off x="2621440" y="1687902"/>
            <a:ext cx="2528529" cy="5290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F7CF79-18C0-45B1-6E50-F4A68ACF2924}"/>
              </a:ext>
            </a:extLst>
          </p:cNvPr>
          <p:cNvSpPr/>
          <p:nvPr/>
        </p:nvSpPr>
        <p:spPr>
          <a:xfrm>
            <a:off x="5399445" y="2216989"/>
            <a:ext cx="583368" cy="147511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A0433-2877-E189-4845-1970AE5E5D1F}"/>
              </a:ext>
            </a:extLst>
          </p:cNvPr>
          <p:cNvSpPr txBox="1"/>
          <p:nvPr/>
        </p:nvSpPr>
        <p:spPr>
          <a:xfrm>
            <a:off x="6918385" y="1490780"/>
            <a:ext cx="387505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ערך "</a:t>
            </a:r>
            <a:r>
              <a:rPr lang="he-IL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בלי כלום</a:t>
            </a:r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" הוא </a:t>
            </a:r>
            <a:r>
              <a:rPr lang="he-IL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 ריק </a:t>
            </a:r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מבחנית המנוע של </a:t>
            </a:r>
            <a:r>
              <a:rPr lang="en-US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PBI</a:t>
            </a:r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לכן כדי לעבוד איתו בשלב הראשון צריך להפוך אותו ל </a:t>
            </a:r>
            <a:r>
              <a:rPr lang="en-US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endParaRPr lang="he-IL" sz="1800" b="1" dirty="0">
              <a:ln w="0"/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084BA3-89A3-0A7B-B73C-77CCC93727C6}"/>
              </a:ext>
            </a:extLst>
          </p:cNvPr>
          <p:cNvSpPr/>
          <p:nvPr/>
        </p:nvSpPr>
        <p:spPr>
          <a:xfrm>
            <a:off x="10606911" y="1312187"/>
            <a:ext cx="436007" cy="333310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263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229746-9D8F-4C5A-5C85-CD7BDDAEE2AF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איך מתמודדים עם שורות </a:t>
            </a:r>
            <a:r>
              <a:rPr lang="he-IL" sz="32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ריקות</a:t>
            </a: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בהיררכיה של המטריקס?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3084BA3-89A3-0A7B-B73C-77CCC93727C6}"/>
              </a:ext>
            </a:extLst>
          </p:cNvPr>
          <p:cNvSpPr/>
          <p:nvPr/>
        </p:nvSpPr>
        <p:spPr>
          <a:xfrm>
            <a:off x="10606911" y="1312187"/>
            <a:ext cx="436007" cy="333310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D3CDFD-07F3-B8F4-54E2-2555C949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99" y="1724874"/>
            <a:ext cx="6055990" cy="27867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14565C-660B-BDF6-3509-9FC5A3005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0306" b="-6525"/>
          <a:stretch/>
        </p:blipFill>
        <p:spPr>
          <a:xfrm>
            <a:off x="8262215" y="2266431"/>
            <a:ext cx="3193664" cy="28947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450457-FB74-6658-33A5-032D0A312A60}"/>
              </a:ext>
            </a:extLst>
          </p:cNvPr>
          <p:cNvSpPr txBox="1"/>
          <p:nvPr/>
        </p:nvSpPr>
        <p:spPr>
          <a:xfrm>
            <a:off x="5262100" y="1294176"/>
            <a:ext cx="522007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דרך </a:t>
            </a:r>
            <a:r>
              <a:rPr lang="en-GB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:PQ</a:t>
            </a:r>
            <a:r>
              <a:rPr lang="en-US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1800" b="1" dirty="0">
              <a:ln w="0"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DCE48E-CC9A-0B99-67C9-0DA3ADAF9452}"/>
              </a:ext>
            </a:extLst>
          </p:cNvPr>
          <p:cNvSpPr/>
          <p:nvPr/>
        </p:nvSpPr>
        <p:spPr>
          <a:xfrm>
            <a:off x="8290093" y="3080841"/>
            <a:ext cx="2613695" cy="5077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72111A-ACB8-8F55-797F-46DB68154D5C}"/>
              </a:ext>
            </a:extLst>
          </p:cNvPr>
          <p:cNvSpPr/>
          <p:nvPr/>
        </p:nvSpPr>
        <p:spPr>
          <a:xfrm>
            <a:off x="8364208" y="3566044"/>
            <a:ext cx="2567458" cy="56410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328C55-1F59-49F4-07E8-6912C337A2BA}"/>
              </a:ext>
            </a:extLst>
          </p:cNvPr>
          <p:cNvGrpSpPr/>
          <p:nvPr/>
        </p:nvGrpSpPr>
        <p:grpSpPr>
          <a:xfrm>
            <a:off x="5262099" y="4554399"/>
            <a:ext cx="6297687" cy="1770485"/>
            <a:chOff x="5262099" y="4554399"/>
            <a:chExt cx="6297687" cy="17704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8A89B3-15E3-5932-2DFB-248088D01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2099" y="4554399"/>
              <a:ext cx="5978120" cy="177048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0D8CA1-8CDC-45F4-021B-8D0680731923}"/>
                </a:ext>
              </a:extLst>
            </p:cNvPr>
            <p:cNvSpPr/>
            <p:nvPr/>
          </p:nvSpPr>
          <p:spPr>
            <a:xfrm>
              <a:off x="10482174" y="5811235"/>
              <a:ext cx="1077612" cy="50774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859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229746-9D8F-4C5A-5C85-CD7BDDAEE2AF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איך מתמודדים עם שורות </a:t>
            </a:r>
            <a:r>
              <a:rPr lang="he-IL" sz="32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ריקות</a:t>
            </a: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בהיררכיה של המטריקס?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3084BA3-89A3-0A7B-B73C-77CCC93727C6}"/>
              </a:ext>
            </a:extLst>
          </p:cNvPr>
          <p:cNvSpPr/>
          <p:nvPr/>
        </p:nvSpPr>
        <p:spPr>
          <a:xfrm>
            <a:off x="10606911" y="1312187"/>
            <a:ext cx="436007" cy="333310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50457-FB74-6658-33A5-032D0A312A60}"/>
              </a:ext>
            </a:extLst>
          </p:cNvPr>
          <p:cNvSpPr txBox="1"/>
          <p:nvPr/>
        </p:nvSpPr>
        <p:spPr>
          <a:xfrm>
            <a:off x="2691442" y="1294176"/>
            <a:ext cx="779073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באמצעות פונקציית </a:t>
            </a:r>
            <a:r>
              <a:rPr lang="en-GB" sz="18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isinscope</a:t>
            </a:r>
            <a:r>
              <a:rPr lang="he-IL" sz="18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בודקים אם ההיררכיה שאנחנו נמצאים בה ריקה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36884-2B91-5B2A-BB2B-B6073BD05EF7}"/>
              </a:ext>
            </a:extLst>
          </p:cNvPr>
          <p:cNvSpPr txBox="1"/>
          <p:nvPr/>
        </p:nvSpPr>
        <p:spPr>
          <a:xfrm>
            <a:off x="631885" y="1720840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Blanks_flag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lang="en-GB" dirty="0"/>
            </a:b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ISINSCOPE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&amp;&amp;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ISBLANK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||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ISINSCOPE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 category]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ISBLANK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 category]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"blank"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"not blank"</a:t>
            </a:r>
            <a:br>
              <a:rPr lang="en-GB" dirty="0"/>
            </a:b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C733B-76DE-FE9D-F1A6-E44B0BA0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554" y="1834808"/>
            <a:ext cx="3089363" cy="46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1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229746-9D8F-4C5A-5C85-CD7BDDAEE2AF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איך מתמודדים עם שורות </a:t>
            </a:r>
            <a:r>
              <a:rPr lang="he-IL" sz="32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ריקות</a:t>
            </a: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בהיררכיה של המטריקס?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3084BA3-89A3-0A7B-B73C-77CCC93727C6}"/>
              </a:ext>
            </a:extLst>
          </p:cNvPr>
          <p:cNvSpPr/>
          <p:nvPr/>
        </p:nvSpPr>
        <p:spPr>
          <a:xfrm>
            <a:off x="10606911" y="1312187"/>
            <a:ext cx="436007" cy="333310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50457-FB74-6658-33A5-032D0A312A60}"/>
              </a:ext>
            </a:extLst>
          </p:cNvPr>
          <p:cNvSpPr txBox="1"/>
          <p:nvPr/>
        </p:nvSpPr>
        <p:spPr>
          <a:xfrm>
            <a:off x="3830128" y="1294176"/>
            <a:ext cx="665204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משלבים את הבדיקה שעשינו באחד המדדים שמוצגים על המטריקס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0902A-FC57-40F7-46BE-220FECBCA902}"/>
              </a:ext>
            </a:extLst>
          </p:cNvPr>
          <p:cNvSpPr txBox="1"/>
          <p:nvPr/>
        </p:nvSpPr>
        <p:spPr>
          <a:xfrm>
            <a:off x="588753" y="1571807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 products =</a:t>
            </a:r>
            <a:br>
              <a:rPr lang="en-GB" dirty="0"/>
            </a:b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49B0AF"/>
                </a:solidFill>
                <a:effectLst/>
                <a:latin typeface="Consolas" panose="020B0609020204030204" pitchFamily="49" charset="0"/>
              </a:rPr>
              <a:t>blanks_flag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ISINSCOPE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ISBLANK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||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ISINSCOPE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 category]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    &amp;&amp;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ISBLANK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games'[Product category]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"blank"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"not blank"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49B0AF"/>
                </a:solidFill>
                <a:effectLst/>
                <a:latin typeface="Consolas" panose="020B0609020204030204" pitchFamily="49" charset="0"/>
              </a:rPr>
              <a:t>blanks_flag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"blank"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COUNTROWS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'Hierarchies games'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E7012-25E0-630B-C6FF-42883689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58" y="1716293"/>
            <a:ext cx="4445160" cy="48173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6607D06-066D-3F68-53EB-F8C5B3547097}"/>
              </a:ext>
            </a:extLst>
          </p:cNvPr>
          <p:cNvSpPr/>
          <p:nvPr/>
        </p:nvSpPr>
        <p:spPr>
          <a:xfrm>
            <a:off x="6966325" y="4649637"/>
            <a:ext cx="2401961" cy="28911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55DEB-65D5-8793-4D76-4BA84F8B169A}"/>
              </a:ext>
            </a:extLst>
          </p:cNvPr>
          <p:cNvSpPr txBox="1"/>
          <p:nvPr/>
        </p:nvSpPr>
        <p:spPr>
          <a:xfrm>
            <a:off x="9368286" y="4200092"/>
            <a:ext cx="2463023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אין איך להפתר מה"פלוס"</a:t>
            </a:r>
            <a:endParaRPr lang="he-IL" sz="1800" b="1" dirty="0">
              <a:ln w="0"/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C78D6E-3C91-6325-6CCD-44A4DCEE0951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איך מבצעים חיפוש לפי סלייסר שיש בו רק מילות מפתח?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7BFE0-15B8-A3FE-CA6B-6029E428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2" y="919852"/>
            <a:ext cx="5861100" cy="2899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7802A-5CCE-C5CE-3A46-739B4D8A2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800" y="3072804"/>
            <a:ext cx="9907383" cy="33723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A024E0-7E89-3A55-FB20-999152F6A8CA}"/>
                  </a:ext>
                </a:extLst>
              </p14:cNvPr>
              <p14:cNvContentPartPr/>
              <p14:nvPr/>
            </p14:nvContentPartPr>
            <p14:xfrm>
              <a:off x="1714320" y="4260457"/>
              <a:ext cx="814680" cy="34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A024E0-7E89-3A55-FB20-999152F6A8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5320" y="4251817"/>
                <a:ext cx="8323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CB8560-AAD6-2907-A00F-E60987A64248}"/>
                  </a:ext>
                </a:extLst>
              </p14:cNvPr>
              <p14:cNvContentPartPr/>
              <p14:nvPr/>
            </p14:nvContentPartPr>
            <p14:xfrm>
              <a:off x="3640320" y="3794977"/>
              <a:ext cx="368280" cy="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CB8560-AAD6-2907-A00F-E60987A64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1320" y="3786337"/>
                <a:ext cx="385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1A7D0B-33CB-8923-5C7C-859453862BFF}"/>
                  </a:ext>
                </a:extLst>
              </p14:cNvPr>
              <p14:cNvContentPartPr/>
              <p14:nvPr/>
            </p14:nvContentPartPr>
            <p14:xfrm>
              <a:off x="3623040" y="4054177"/>
              <a:ext cx="4071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1A7D0B-33CB-8923-5C7C-859453862B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4040" y="4045177"/>
                <a:ext cx="42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F7A02B-A7B5-11B5-67E0-1F4B546FDDB4}"/>
                  </a:ext>
                </a:extLst>
              </p14:cNvPr>
              <p14:cNvContentPartPr/>
              <p14:nvPr/>
            </p14:nvContentPartPr>
            <p14:xfrm>
              <a:off x="4028400" y="4338577"/>
              <a:ext cx="379800" cy="1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F7A02B-A7B5-11B5-67E0-1F4B546FDD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19400" y="4329577"/>
                <a:ext cx="397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7349700-E2B7-2FEB-F1BD-713E827D3075}"/>
                  </a:ext>
                </a:extLst>
              </p14:cNvPr>
              <p14:cNvContentPartPr/>
              <p14:nvPr/>
            </p14:nvContentPartPr>
            <p14:xfrm>
              <a:off x="4770360" y="4638457"/>
              <a:ext cx="277560" cy="20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349700-E2B7-2FEB-F1BD-713E827D30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1360" y="4629457"/>
                <a:ext cx="29520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48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C78D6E-3C91-6325-6CCD-44A4DCEE0951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איך מבצעים חיפוש לפי סלייסר שיש בו רק מילות מפתח?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AE21A-7034-5F29-E44B-77972E6AA543}"/>
              </a:ext>
            </a:extLst>
          </p:cNvPr>
          <p:cNvSpPr txBox="1"/>
          <p:nvPr/>
        </p:nvSpPr>
        <p:spPr>
          <a:xfrm>
            <a:off x="5247017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במודל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D0517-2B9C-7BCF-634B-95AA68CED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62"/>
          <a:stretch/>
        </p:blipFill>
        <p:spPr>
          <a:xfrm>
            <a:off x="1544130" y="1145144"/>
            <a:ext cx="6916138" cy="5239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3D101-31E3-1547-4EB7-A0364B012679}"/>
              </a:ext>
            </a:extLst>
          </p:cNvPr>
          <p:cNvSpPr txBox="1"/>
          <p:nvPr/>
        </p:nvSpPr>
        <p:spPr>
          <a:xfrm>
            <a:off x="4391343" y="3652224"/>
            <a:ext cx="3148144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sz="28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הטבלאות </a:t>
            </a:r>
            <a:r>
              <a:rPr lang="he-IL" sz="28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 מקושרות</a:t>
            </a:r>
          </a:p>
        </p:txBody>
      </p:sp>
    </p:spTree>
    <p:extLst>
      <p:ext uri="{BB962C8B-B14F-4D97-AF65-F5344CB8AC3E}">
        <p14:creationId xmlns:p14="http://schemas.microsoft.com/office/powerpoint/2010/main" val="225134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C78D6E-3C91-6325-6CCD-44A4DCEE0951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איך מבצעים חיפוש לפי סלייסר שיש בו רק מילות מפתח?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AE21A-7034-5F29-E44B-77972E6AA543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7E0C1-3F5F-DF44-7A22-E1DAA46E271B}"/>
              </a:ext>
            </a:extLst>
          </p:cNvPr>
          <p:cNvSpPr txBox="1"/>
          <p:nvPr/>
        </p:nvSpPr>
        <p:spPr>
          <a:xfrm>
            <a:off x="5678337" y="1514476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Exists =</a:t>
            </a:r>
            <a:br>
              <a:rPr lang="en-US" dirty="0"/>
            </a:br>
            <a:r>
              <a:rPr lang="en-US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'Books key words'[Key words] 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'Books'[Title] 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,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EE7F18"/>
                </a:solidFill>
                <a:effectLst/>
                <a:latin typeface="Consolas" panose="020B0609020204030204" pitchFamily="49" charset="0"/>
              </a:rPr>
              <a:t>-1</a:t>
            </a:r>
            <a:br>
              <a:rPr lang="en-US" dirty="0"/>
            </a:b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he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1F8CE-6769-4358-E80C-8DD74582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20" y="4024595"/>
            <a:ext cx="7927608" cy="25270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4C518C6-7615-34F5-8151-185334FD6785}"/>
              </a:ext>
            </a:extLst>
          </p:cNvPr>
          <p:cNvSpPr/>
          <p:nvPr/>
        </p:nvSpPr>
        <p:spPr>
          <a:xfrm>
            <a:off x="7846473" y="4493000"/>
            <a:ext cx="389499" cy="12198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FEAF01-4E5F-B5D8-9066-5DF1D2D5F79F}"/>
              </a:ext>
            </a:extLst>
          </p:cNvPr>
          <p:cNvGrpSpPr/>
          <p:nvPr/>
        </p:nvGrpSpPr>
        <p:grpSpPr>
          <a:xfrm>
            <a:off x="8479800" y="6167737"/>
            <a:ext cx="249840" cy="266040"/>
            <a:chOff x="8479800" y="6167737"/>
            <a:chExt cx="24984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B5A2E-D99C-7D14-13C2-38203CA01489}"/>
                    </a:ext>
                  </a:extLst>
                </p14:cNvPr>
                <p14:cNvContentPartPr/>
                <p14:nvPr/>
              </p14:nvContentPartPr>
              <p14:xfrm>
                <a:off x="8479800" y="6167737"/>
                <a:ext cx="249840" cy="248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B5A2E-D99C-7D14-13C2-38203CA014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5480" y="6163417"/>
                  <a:ext cx="258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D66FF8-8C20-2609-D66E-CC0D09ABDF99}"/>
                    </a:ext>
                  </a:extLst>
                </p14:cNvPr>
                <p14:cNvContentPartPr/>
                <p14:nvPr/>
              </p14:nvContentPartPr>
              <p14:xfrm>
                <a:off x="8524440" y="6201937"/>
                <a:ext cx="162720" cy="231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D66FF8-8C20-2609-D66E-CC0D09ABDF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0120" y="6197617"/>
                  <a:ext cx="17136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424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9B7F-8FF7-28E9-E4D8-DE0ABF276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C6473-F310-9FFB-A6D6-E9A1DFEBF43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095B006-791E-33C8-532A-BBE2904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C78D6E-3C91-6325-6CCD-44A4DCEE0951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איך מבצעים חיפוש לפי סלייסר שיש בו רק מילות מפתח?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AE21A-7034-5F29-E44B-77972E6AA543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מסננים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8E77B-FE93-C2EB-1000-1B0F7985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02" y="1514476"/>
            <a:ext cx="10401606" cy="2928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FAEDA6-553C-03A2-3B0D-53EA78C13DCD}"/>
              </a:ext>
            </a:extLst>
          </p:cNvPr>
          <p:cNvSpPr/>
          <p:nvPr/>
        </p:nvSpPr>
        <p:spPr>
          <a:xfrm>
            <a:off x="10097968" y="1734842"/>
            <a:ext cx="650545" cy="214728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6B28-0C6E-0902-829B-BE1FB7D1C235}"/>
              </a:ext>
            </a:extLst>
          </p:cNvPr>
          <p:cNvSpPr/>
          <p:nvPr/>
        </p:nvSpPr>
        <p:spPr>
          <a:xfrm>
            <a:off x="10166978" y="2915962"/>
            <a:ext cx="1309030" cy="957298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93614E-9512-65DC-003A-6B3210B39DBD}"/>
                  </a:ext>
                </a:extLst>
              </p14:cNvPr>
              <p14:cNvContentPartPr/>
              <p14:nvPr/>
            </p14:nvContentPartPr>
            <p14:xfrm>
              <a:off x="2561760" y="2069857"/>
              <a:ext cx="241200" cy="9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93614E-9512-65DC-003A-6B3210B39D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8120" y="1961857"/>
                <a:ext cx="3488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98CA88-ECC9-E6A4-A725-E60863F59B59}"/>
                  </a:ext>
                </a:extLst>
              </p14:cNvPr>
              <p14:cNvContentPartPr/>
              <p14:nvPr/>
            </p14:nvContentPartPr>
            <p14:xfrm>
              <a:off x="2570400" y="2259937"/>
              <a:ext cx="2116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98CA88-ECC9-E6A4-A725-E60863F59B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6760" y="2152297"/>
                <a:ext cx="31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CCA8F2-98EE-E2F5-3A1D-4A40584C8E98}"/>
                  </a:ext>
                </a:extLst>
              </p14:cNvPr>
              <p14:cNvContentPartPr/>
              <p14:nvPr/>
            </p14:nvContentPartPr>
            <p14:xfrm>
              <a:off x="3182760" y="2518777"/>
              <a:ext cx="21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CCA8F2-98EE-E2F5-3A1D-4A40584C8E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9120" y="2411137"/>
                <a:ext cx="318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99D824-092F-CB9E-E37F-E84472225906}"/>
                  </a:ext>
                </a:extLst>
              </p14:cNvPr>
              <p14:cNvContentPartPr/>
              <p14:nvPr/>
            </p14:nvContentPartPr>
            <p14:xfrm>
              <a:off x="2596320" y="2763217"/>
              <a:ext cx="226440" cy="23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99D824-092F-CB9E-E37F-E844722259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2680" y="2655217"/>
                <a:ext cx="334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89B954-E26C-2858-354E-7595CCB387A7}"/>
                  </a:ext>
                </a:extLst>
              </p14:cNvPr>
              <p14:cNvContentPartPr/>
              <p14:nvPr/>
            </p14:nvContentPartPr>
            <p14:xfrm>
              <a:off x="2527200" y="2915137"/>
              <a:ext cx="273240" cy="1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89B954-E26C-2858-354E-7595CCB387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3560" y="2807497"/>
                <a:ext cx="380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69E255-E3AF-554D-2E76-2C1F1F7FCDF5}"/>
                  </a:ext>
                </a:extLst>
              </p14:cNvPr>
              <p14:cNvContentPartPr/>
              <p14:nvPr/>
            </p14:nvContentPartPr>
            <p14:xfrm>
              <a:off x="2553120" y="3173977"/>
              <a:ext cx="223560" cy="26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69E255-E3AF-554D-2E76-2C1F1F7FCD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9480" y="3066337"/>
                <a:ext cx="331200" cy="242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A25BFA9-928B-64D3-9D24-F8F47802A793}"/>
              </a:ext>
            </a:extLst>
          </p:cNvPr>
          <p:cNvSpPr txBox="1"/>
          <p:nvPr/>
        </p:nvSpPr>
        <p:spPr>
          <a:xfrm>
            <a:off x="2932981" y="5147268"/>
            <a:ext cx="7599872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sz="28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מגבלה : עובד </a:t>
            </a:r>
            <a:r>
              <a:rPr lang="he-IL" sz="28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רק</a:t>
            </a:r>
            <a:r>
              <a:rPr lang="he-IL" sz="28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על חיפוש של קבוצה </a:t>
            </a:r>
            <a:r>
              <a:rPr lang="he-IL" sz="28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אחת</a:t>
            </a:r>
          </a:p>
        </p:txBody>
      </p:sp>
    </p:spTree>
    <p:extLst>
      <p:ext uri="{BB962C8B-B14F-4D97-AF65-F5344CB8AC3E}">
        <p14:creationId xmlns:p14="http://schemas.microsoft.com/office/powerpoint/2010/main" val="22681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rgbClr val="0E13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259457" y="224294"/>
            <a:ext cx="10472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לגרום לעמודת "סה"כ" להיות ראשונה?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473F7-B66E-8BC4-F13E-C70BB27C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05" y="685967"/>
            <a:ext cx="4896533" cy="1952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2EE45-756B-2EA0-FDB7-21DAD181A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83" y="3028194"/>
            <a:ext cx="5277587" cy="18195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48B9229-5DCE-F862-8670-9D7E53E8978D}"/>
              </a:ext>
            </a:extLst>
          </p:cNvPr>
          <p:cNvSpPr/>
          <p:nvPr/>
        </p:nvSpPr>
        <p:spPr>
          <a:xfrm>
            <a:off x="8264106" y="809069"/>
            <a:ext cx="1035169" cy="1727097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815D1A-ED16-A0ED-DA29-391A23301337}"/>
              </a:ext>
            </a:extLst>
          </p:cNvPr>
          <p:cNvSpPr/>
          <p:nvPr/>
        </p:nvSpPr>
        <p:spPr>
          <a:xfrm>
            <a:off x="5727940" y="2963107"/>
            <a:ext cx="1233577" cy="1884616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74260A-87BA-D234-E118-8078D75E0507}"/>
              </a:ext>
            </a:extLst>
          </p:cNvPr>
          <p:cNvSpPr/>
          <p:nvPr/>
        </p:nvSpPr>
        <p:spPr>
          <a:xfrm rot="9125394">
            <a:off x="6668031" y="2659578"/>
            <a:ext cx="1869603" cy="58350"/>
          </a:xfrm>
          <a:prstGeom prst="rightArrow">
            <a:avLst/>
          </a:prstGeom>
          <a:noFill/>
          <a:ln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926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rgbClr val="0E13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259457" y="224294"/>
            <a:ext cx="10472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לגרום לעמודת "סה"כ" להיות ראשונה?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4ED78-C8F1-8157-BCED-9869B19FD18C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טבלת עזר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E2FF0-89D9-3A5F-802A-E02B0B9A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30" y="1630933"/>
            <a:ext cx="7757578" cy="45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5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3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B39D2E-9CD7-DDAC-C04E-F28A7F6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en-US" sz="6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דברים שאני עושה בזמני הפנוי </a:t>
            </a:r>
            <a:r>
              <a:rPr lang="en-US" sz="6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6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rofile&#10;&#10;Description automatically generated">
            <a:extLst>
              <a:ext uri="{FF2B5EF4-FFF2-40B4-BE49-F238E27FC236}">
                <a16:creationId xmlns:a16="http://schemas.microsoft.com/office/drawing/2014/main" id="{E13A8CDA-A778-4AF5-8BC5-57B0D584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57727"/>
            <a:ext cx="3895344" cy="4596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06E1C9-0572-BA29-03B7-26823B44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875" y="1981803"/>
            <a:ext cx="5264838" cy="43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9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rgbClr val="0E13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259457" y="224294"/>
            <a:ext cx="10472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לגרום לעמודת "סה"כ" להיות ראשונה?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4ED78-C8F1-8157-BCED-9869B19FD18C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טבלת עזר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E2FF0-89D9-3A5F-802A-E02B0B9A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57" y="2821946"/>
            <a:ext cx="5500333" cy="3228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D44C4-848F-41A5-ACF8-29A4E98C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38" y="1613881"/>
            <a:ext cx="3924848" cy="12765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95A4A59-02D0-3721-4914-9AC3A4EF4D2F}"/>
              </a:ext>
            </a:extLst>
          </p:cNvPr>
          <p:cNvSpPr/>
          <p:nvPr/>
        </p:nvSpPr>
        <p:spPr>
          <a:xfrm>
            <a:off x="8902462" y="4800208"/>
            <a:ext cx="931652" cy="1048177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56E5972-8D5B-F781-2E6E-1F0857377718}"/>
              </a:ext>
            </a:extLst>
          </p:cNvPr>
          <p:cNvSpPr/>
          <p:nvPr/>
        </p:nvSpPr>
        <p:spPr>
          <a:xfrm>
            <a:off x="10215540" y="1945287"/>
            <a:ext cx="931652" cy="1048177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377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rgbClr val="0E13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259457" y="224294"/>
            <a:ext cx="10472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לגרום לעמודת "סה"כ" להיות ראשונה?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4ED78-C8F1-8157-BCED-9869B19FD18C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קישור למודל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D510D-E4F5-B2F1-BA30-569682DD1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0" t="2441"/>
          <a:stretch/>
        </p:blipFill>
        <p:spPr>
          <a:xfrm>
            <a:off x="6096000" y="1448331"/>
            <a:ext cx="2928630" cy="465395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45DCF77-40C2-A60E-AEC9-7C587DE61CFF}"/>
              </a:ext>
            </a:extLst>
          </p:cNvPr>
          <p:cNvSpPr/>
          <p:nvPr/>
        </p:nvSpPr>
        <p:spPr>
          <a:xfrm>
            <a:off x="7781027" y="2803585"/>
            <a:ext cx="465826" cy="457200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C47D31-22A5-518F-4F90-36AD809CFA47}"/>
              </a:ext>
            </a:extLst>
          </p:cNvPr>
          <p:cNvSpPr/>
          <p:nvPr/>
        </p:nvSpPr>
        <p:spPr>
          <a:xfrm>
            <a:off x="7405777" y="4475838"/>
            <a:ext cx="375250" cy="260064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F050F-FF0E-EF87-DA39-BC907BC9B6E6}"/>
              </a:ext>
            </a:extLst>
          </p:cNvPr>
          <p:cNvSpPr txBox="1"/>
          <p:nvPr/>
        </p:nvSpPr>
        <p:spPr>
          <a:xfrm>
            <a:off x="8100204" y="3429000"/>
            <a:ext cx="3027872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 rtl="1"/>
            <a:r>
              <a:rPr lang="he-IL" sz="28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פה אפשר לחיות עם </a:t>
            </a:r>
            <a:r>
              <a:rPr lang="he-IL" sz="28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רבים</a:t>
            </a:r>
            <a:r>
              <a:rPr lang="he-IL" sz="2800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לרבים</a:t>
            </a:r>
          </a:p>
        </p:txBody>
      </p:sp>
    </p:spTree>
    <p:extLst>
      <p:ext uri="{BB962C8B-B14F-4D97-AF65-F5344CB8AC3E}">
        <p14:creationId xmlns:p14="http://schemas.microsoft.com/office/powerpoint/2010/main" val="2617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rgbClr val="0E13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259457" y="224294"/>
            <a:ext cx="10472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לגרום לעמודת "סה"כ" להיות ראשונה?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4ED78-C8F1-8157-BCED-9869B19FD18C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מיון עמודה " 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"Segment to use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03EC54-ACFC-61B7-B4AB-40A8475D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55" y="1822238"/>
            <a:ext cx="8202170" cy="330563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883BCBE-2EE1-B36D-597D-2553C6BC2B98}"/>
              </a:ext>
            </a:extLst>
          </p:cNvPr>
          <p:cNvSpPr/>
          <p:nvPr/>
        </p:nvSpPr>
        <p:spPr>
          <a:xfrm>
            <a:off x="9618453" y="3429000"/>
            <a:ext cx="1293961" cy="513272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8F52C9-BFB7-1BFD-174E-1042F73C9E64}"/>
                  </a:ext>
                </a:extLst>
              </p14:cNvPr>
              <p14:cNvContentPartPr/>
              <p14:nvPr/>
            </p14:nvContentPartPr>
            <p14:xfrm>
              <a:off x="3726360" y="3130777"/>
              <a:ext cx="1675800" cy="57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8F52C9-BFB7-1BFD-174E-1042F73C9E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8360" y="3112777"/>
                <a:ext cx="17114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36573D-1D4A-51C3-A70A-A4FFBDBE1843}"/>
                  </a:ext>
                </a:extLst>
              </p14:cNvPr>
              <p14:cNvContentPartPr/>
              <p14:nvPr/>
            </p14:nvContentPartPr>
            <p14:xfrm>
              <a:off x="5304960" y="3567457"/>
              <a:ext cx="217800" cy="112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36573D-1D4A-51C3-A70A-A4FFBDBE18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7320" y="3549457"/>
                <a:ext cx="253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E8EF82-A239-530E-A885-66EA0BA3E094}"/>
                  </a:ext>
                </a:extLst>
              </p14:cNvPr>
              <p14:cNvContentPartPr/>
              <p14:nvPr/>
            </p14:nvContentPartPr>
            <p14:xfrm>
              <a:off x="5304960" y="3554137"/>
              <a:ext cx="26028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E8EF82-A239-530E-A885-66EA0BA3E0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7320" y="3536137"/>
                <a:ext cx="295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52618A1-14EB-D4FE-313B-B4DDFBC35043}"/>
                  </a:ext>
                </a:extLst>
              </p14:cNvPr>
              <p14:cNvContentPartPr/>
              <p14:nvPr/>
            </p14:nvContentPartPr>
            <p14:xfrm>
              <a:off x="5371200" y="3562417"/>
              <a:ext cx="124200" cy="82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52618A1-14EB-D4FE-313B-B4DDFBC350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3200" y="3544777"/>
                <a:ext cx="15984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741423D-0608-7039-37D6-0059B78923E3}"/>
              </a:ext>
            </a:extLst>
          </p:cNvPr>
          <p:cNvGrpSpPr/>
          <p:nvPr/>
        </p:nvGrpSpPr>
        <p:grpSpPr>
          <a:xfrm>
            <a:off x="5460120" y="3622897"/>
            <a:ext cx="9360" cy="34920"/>
            <a:chOff x="5460120" y="3622897"/>
            <a:chExt cx="9360" cy="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0CDA86-BFAD-F8A2-31D1-C5378FF3354E}"/>
                    </a:ext>
                  </a:extLst>
                </p14:cNvPr>
                <p14:cNvContentPartPr/>
                <p14:nvPr/>
              </p14:nvContentPartPr>
              <p14:xfrm>
                <a:off x="5460120" y="362289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0CDA86-BFAD-F8A2-31D1-C5378FF335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2480" y="36048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1C9E2C-EBD5-69C5-BA25-D6897400D49D}"/>
                    </a:ext>
                  </a:extLst>
                </p14:cNvPr>
                <p14:cNvContentPartPr/>
                <p14:nvPr/>
              </p14:nvContentPartPr>
              <p14:xfrm>
                <a:off x="5469120" y="3657457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1C9E2C-EBD5-69C5-BA25-D6897400D4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51120" y="36394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2274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rgbClr val="0E13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259457" y="224294"/>
            <a:ext cx="10472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לגרום לעמודת "סה"כ" להיות ראשונה?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4ED78-C8F1-8157-BCED-9869B19FD18C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מציבים במטריקס. 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96C61-6D70-3FE8-8C35-E84326C6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02" y="1932218"/>
            <a:ext cx="10075653" cy="27848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A635280-869D-4A49-1377-C4251ED90964}"/>
              </a:ext>
            </a:extLst>
          </p:cNvPr>
          <p:cNvSpPr/>
          <p:nvPr/>
        </p:nvSpPr>
        <p:spPr>
          <a:xfrm>
            <a:off x="9713343" y="3262034"/>
            <a:ext cx="1708031" cy="524962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907DC9-FDC9-7211-83CA-280177EE9EEE}"/>
              </a:ext>
            </a:extLst>
          </p:cNvPr>
          <p:cNvSpPr/>
          <p:nvPr/>
        </p:nvSpPr>
        <p:spPr>
          <a:xfrm>
            <a:off x="2990490" y="2638057"/>
            <a:ext cx="1236453" cy="1632018"/>
          </a:xfrm>
          <a:prstGeom prst="ellipse">
            <a:avLst/>
          </a:prstGeom>
          <a:noFill/>
          <a:ln w="28575">
            <a:solidFill>
              <a:srgbClr val="0E13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052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rgbClr val="0E13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259457" y="224294"/>
            <a:ext cx="10472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לגרום לעמודת "סה"כ" להיות ראשונה?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4ED78-C8F1-8157-BCED-9869B19FD18C}"/>
              </a:ext>
            </a:extLst>
          </p:cNvPr>
          <p:cNvSpPr txBox="1"/>
          <p:nvPr/>
        </p:nvSpPr>
        <p:spPr>
          <a:xfrm>
            <a:off x="5255643" y="11451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בואו נדבר על העיצוב 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121853-9753-18A9-A293-57596339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8" y="1436838"/>
            <a:ext cx="6278099" cy="2194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77EA7C-5B7E-322A-3220-E4096943442D}"/>
              </a:ext>
            </a:extLst>
          </p:cNvPr>
          <p:cNvSpPr txBox="1"/>
          <p:nvPr/>
        </p:nvSpPr>
        <p:spPr>
          <a:xfrm>
            <a:off x="6912634" y="1630933"/>
            <a:ext cx="44375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מה שונה?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כותרת לטבלה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הסרת קוים מיותרים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עיצוב א</a:t>
            </a: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חיד לסה"כ לאורך ולרוחב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צימצום ב 1000 + יחידות לכותרת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הצמדה של עמודת טקסט לשמאל , עמודות מספרים לימין , כולל הכותרת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8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DFA7D5-89AB-BB14-BD8E-4DA503B4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32" y="3902253"/>
            <a:ext cx="6443190" cy="26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E313-CBE0-1C28-5FA3-4E6CB8B86E51}"/>
              </a:ext>
            </a:extLst>
          </p:cNvPr>
          <p:cNvSpPr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תודה </a:t>
            </a:r>
            <a:r>
              <a:rPr lang="he-IL" sz="6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6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yellow rectangle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13CC471-130A-FCC7-09D4-FD58F037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55" y="320040"/>
            <a:ext cx="2940985" cy="3895344"/>
          </a:xfrm>
          <a:prstGeom prst="rect">
            <a:avLst/>
          </a:prstGeom>
        </p:spPr>
      </p:pic>
      <p:pic>
        <p:nvPicPr>
          <p:cNvPr id="7" name="Picture 6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BA25E73-2231-BFD1-1BCD-B3935FBF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32" y="320040"/>
            <a:ext cx="3895344" cy="3895344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E313-CBE0-1C28-5FA3-4E6CB8B86E51}"/>
              </a:ext>
            </a:extLst>
          </p:cNvPr>
          <p:cNvSpPr/>
          <p:nvPr/>
        </p:nvSpPr>
        <p:spPr>
          <a:xfrm>
            <a:off x="1156466" y="201894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BA25E73-2231-BFD1-1BCD-B3935FBF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86" y="320040"/>
            <a:ext cx="1387990" cy="1387990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345F76-D1B4-B4F3-DCF3-AFD3BFC684B5}"/>
              </a:ext>
            </a:extLst>
          </p:cNvPr>
          <p:cNvSpPr/>
          <p:nvPr/>
        </p:nvSpPr>
        <p:spPr>
          <a:xfrm>
            <a:off x="8278309" y="783202"/>
            <a:ext cx="12378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השאלות: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EAE15F-E788-5ADB-8248-3AE674056810}"/>
              </a:ext>
            </a:extLst>
          </p:cNvPr>
          <p:cNvSpPr/>
          <p:nvPr/>
        </p:nvSpPr>
        <p:spPr>
          <a:xfrm>
            <a:off x="4998094" y="1244867"/>
            <a:ext cx="4452629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3721D-562D-FC27-EBA3-EB242E9EFE69}"/>
              </a:ext>
            </a:extLst>
          </p:cNvPr>
          <p:cNvSpPr/>
          <p:nvPr/>
        </p:nvSpPr>
        <p:spPr>
          <a:xfrm>
            <a:off x="2294627" y="1244867"/>
            <a:ext cx="7326760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גרף שורות עם 2 מדדים בצדדים ועיצוב שונה?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בוחרים איזה מימד במטריקס להציג בסיכומי ביניים?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מזיזים את עמודת הסה"כ להתחלה במטרקיס?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מתמודדים עם היררכיות ריקות של מטריקס?</a:t>
            </a:r>
            <a:endParaRPr lang="en-GB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מבצעים חיפוש בסלייסר לפי מילת מפתח?</a:t>
            </a:r>
          </a:p>
          <a:p>
            <a:pPr algn="r" rtl="1"/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69654-FEE2-B89C-9135-E5016A0F7A6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5E9B3-B923-11FE-1E1B-8C6A9570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07" y="1002323"/>
            <a:ext cx="6283767" cy="52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BC3F-8E24-56F9-AD7D-4D5CFF46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B8DE79-6270-4EAC-230E-E4DF69F7C406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3C6D7-D3E5-DB12-56A3-52EB24FABE9B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B006FA7F-83AD-41BD-0D03-F787E582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D789B-9C08-BBA5-6234-B0BD181828CF}"/>
              </a:ext>
            </a:extLst>
          </p:cNvPr>
          <p:cNvSpPr txBox="1"/>
          <p:nvPr/>
        </p:nvSpPr>
        <p:spPr>
          <a:xfrm>
            <a:off x="5152126" y="122575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מדדים - </a:t>
            </a:r>
            <a:r>
              <a:rPr lang="en-US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96577-D357-89F6-37DA-F477DF28DB3F}"/>
              </a:ext>
            </a:extLst>
          </p:cNvPr>
          <p:cNvSpPr txBox="1"/>
          <p:nvPr/>
        </p:nvSpPr>
        <p:spPr>
          <a:xfrm>
            <a:off x="6096000" y="1508821"/>
            <a:ext cx="5400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($)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'orders'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'orders'[Unit price]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[Discount]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'orders'[Quantity]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5197B-6FB4-17A9-C9A5-3D0F991B61EE}"/>
              </a:ext>
            </a:extLst>
          </p:cNvPr>
          <p:cNvSpPr txBox="1"/>
          <p:nvPr/>
        </p:nvSpPr>
        <p:spPr>
          <a:xfrm>
            <a:off x="6096000" y="2759593"/>
            <a:ext cx="5237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Previous month sales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($)]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PREVIOUSMONTH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'Calendar'[Date]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28176-A0D6-E96C-F45A-5224C84B7588}"/>
              </a:ext>
            </a:extLst>
          </p:cNvPr>
          <p:cNvSpPr txBox="1"/>
          <p:nvPr/>
        </p:nvSpPr>
        <p:spPr>
          <a:xfrm>
            <a:off x="6097438" y="391678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MoM Delta 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($)]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[Previous month sales]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($)]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BE2371-D1C0-2912-BD33-9147BB003E22}"/>
              </a:ext>
            </a:extLst>
          </p:cNvPr>
          <p:cNvSpPr/>
          <p:nvPr/>
        </p:nvSpPr>
        <p:spPr>
          <a:xfrm>
            <a:off x="5488210" y="1573128"/>
            <a:ext cx="572220" cy="431320"/>
          </a:xfrm>
          <a:prstGeom prst="ellipse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5E0651-11B0-EB9D-2FB4-00B674721023}"/>
              </a:ext>
            </a:extLst>
          </p:cNvPr>
          <p:cNvSpPr/>
          <p:nvPr/>
        </p:nvSpPr>
        <p:spPr>
          <a:xfrm>
            <a:off x="5488210" y="2953833"/>
            <a:ext cx="572220" cy="431320"/>
          </a:xfrm>
          <a:prstGeom prst="ellipse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EBBCFF-9E1D-77B4-9C5D-E7D012F61D08}"/>
              </a:ext>
            </a:extLst>
          </p:cNvPr>
          <p:cNvGrpSpPr/>
          <p:nvPr/>
        </p:nvGrpSpPr>
        <p:grpSpPr>
          <a:xfrm>
            <a:off x="5488210" y="3932681"/>
            <a:ext cx="6007953" cy="1511258"/>
            <a:chOff x="5488210" y="3932681"/>
            <a:chExt cx="6007953" cy="1511258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BE62F4BF-F40D-35B1-F870-593FB5C2B25E}"/>
                </a:ext>
              </a:extLst>
            </p:cNvPr>
            <p:cNvSpPr/>
            <p:nvPr/>
          </p:nvSpPr>
          <p:spPr>
            <a:xfrm rot="16200000">
              <a:off x="8726069" y="2233226"/>
              <a:ext cx="206335" cy="5333853"/>
            </a:xfrm>
            <a:prstGeom prst="lef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8FF170-946D-3CA8-DBE7-6312A9C03C46}"/>
                </a:ext>
              </a:extLst>
            </p:cNvPr>
            <p:cNvSpPr txBox="1"/>
            <p:nvPr/>
          </p:nvSpPr>
          <p:spPr>
            <a:xfrm>
              <a:off x="6550133" y="5074607"/>
              <a:ext cx="40004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זה המדדים ה"סטנדרטיים" ללוגיקה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22FA1C-FB91-5A8B-AA22-3E897C55A66C}"/>
                </a:ext>
              </a:extLst>
            </p:cNvPr>
            <p:cNvSpPr/>
            <p:nvPr/>
          </p:nvSpPr>
          <p:spPr>
            <a:xfrm>
              <a:off x="5488210" y="3932681"/>
              <a:ext cx="572220" cy="431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1551E1D-6F1D-5F54-B027-BA06D15F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" r="7524"/>
          <a:stretch/>
        </p:blipFill>
        <p:spPr>
          <a:xfrm>
            <a:off x="611639" y="1157924"/>
            <a:ext cx="4800686" cy="42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2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C6CC-6A96-8AC0-2F90-08768DFAB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6ECD7A-3A0B-5300-CFED-A232CB5FCC05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F24C0-F5E0-6A0A-3D3B-8CB72B1D2A3C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29D6A104-DB6D-7B5F-C7C1-054817E8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E8E9CFE5-AD7C-50BD-467C-B14E52BCC66A}"/>
              </a:ext>
            </a:extLst>
          </p:cNvPr>
          <p:cNvSpPr/>
          <p:nvPr/>
        </p:nvSpPr>
        <p:spPr>
          <a:xfrm rot="16200000">
            <a:off x="8621137" y="3232237"/>
            <a:ext cx="206335" cy="5333853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B64C2-2D63-3BAA-785A-343EB3637E3F}"/>
              </a:ext>
            </a:extLst>
          </p:cNvPr>
          <p:cNvSpPr txBox="1"/>
          <p:nvPr/>
        </p:nvSpPr>
        <p:spPr>
          <a:xfrm>
            <a:off x="6081278" y="6049068"/>
            <a:ext cx="400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מדדי עזר ל"משחקי העיצוב"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777C6E-971C-5CF0-3CDC-37BFD5FC5EC1}"/>
              </a:ext>
            </a:extLst>
          </p:cNvPr>
          <p:cNvSpPr/>
          <p:nvPr/>
        </p:nvSpPr>
        <p:spPr>
          <a:xfrm>
            <a:off x="5099524" y="985489"/>
            <a:ext cx="436007" cy="333310"/>
          </a:xfrm>
          <a:prstGeom prst="ellipse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BB38DE-0093-EF4F-62F6-55CB17127F0D}"/>
              </a:ext>
            </a:extLst>
          </p:cNvPr>
          <p:cNvSpPr/>
          <p:nvPr/>
        </p:nvSpPr>
        <p:spPr>
          <a:xfrm>
            <a:off x="5121808" y="1468638"/>
            <a:ext cx="413723" cy="281937"/>
          </a:xfrm>
          <a:prstGeom prst="ellipse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64601-FE04-6CE4-43C7-02B6C3EBD4B7}"/>
              </a:ext>
            </a:extLst>
          </p:cNvPr>
          <p:cNvSpPr txBox="1"/>
          <p:nvPr/>
        </p:nvSpPr>
        <p:spPr>
          <a:xfrm>
            <a:off x="5677024" y="95883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Zero_measure</a:t>
            </a:r>
            <a:r>
              <a:rPr lang="en-GB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4C051F-B5F3-7672-8324-83E85023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6" y="835650"/>
            <a:ext cx="4131483" cy="3437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EE89C8-5ABB-1838-A7EA-C407934145AC}"/>
              </a:ext>
            </a:extLst>
          </p:cNvPr>
          <p:cNvSpPr txBox="1"/>
          <p:nvPr/>
        </p:nvSpPr>
        <p:spPr>
          <a:xfrm>
            <a:off x="5677024" y="1451354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Max_x_total_sales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lang="en-US" dirty="0"/>
            </a:br>
            <a:r>
              <a:rPr lang="en-US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MAXX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'orders', 'Calendar'[Year-Month], </a:t>
            </a:r>
            <a:r>
              <a:rPr lang="en-US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Total_sales</a:t>
            </a:r>
            <a:r>
              <a:rPr lang="en-US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[Total sales ($)] 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Total_sales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EE7F18"/>
                </a:solidFill>
                <a:effectLst/>
                <a:latin typeface="Consolas" panose="020B0609020204030204" pitchFamily="49" charset="0"/>
              </a:rPr>
              <a:t>1.1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EAC0F-1950-392B-2767-42986959A844}"/>
              </a:ext>
            </a:extLst>
          </p:cNvPr>
          <p:cNvSpPr txBox="1"/>
          <p:nvPr/>
        </p:nvSpPr>
        <p:spPr>
          <a:xfrm>
            <a:off x="5578102" y="4125275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MoM Delta % for label =</a:t>
            </a:r>
            <a:br>
              <a:rPr lang="en-GB" dirty="0"/>
            </a:b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[MoM Delta %] &gt; </a:t>
            </a:r>
            <a:r>
              <a:rPr lang="en-GB" b="0" i="0" dirty="0">
                <a:solidFill>
                  <a:srgbClr val="EE7F1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"▲"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&amp;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[MoM Delta %],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"0%"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"▼"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&amp;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[MoM Delta %]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"0%"</a:t>
            </a:r>
            <a:r>
              <a:rPr lang="en-GB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/>
            </a:br>
            <a:r>
              <a:rPr lang="en-GB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he-IL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8B0BCB-90A5-C4B4-328A-10F697D0BB1C}"/>
              </a:ext>
            </a:extLst>
          </p:cNvPr>
          <p:cNvSpPr/>
          <p:nvPr/>
        </p:nvSpPr>
        <p:spPr>
          <a:xfrm>
            <a:off x="5180912" y="4144599"/>
            <a:ext cx="413723" cy="281937"/>
          </a:xfrm>
          <a:prstGeom prst="ellipse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2572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DDBD-17A4-0396-E424-90817A7FE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A2E390-075B-841A-DB2D-440682AA49DF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AC0BB-0233-33F5-93A3-707EB4E622F6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350F42E-948B-4161-A962-366382E7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93A0C-C564-B633-F7AF-2861F72F10CE}"/>
              </a:ext>
            </a:extLst>
          </p:cNvPr>
          <p:cNvSpPr txBox="1"/>
          <p:nvPr/>
        </p:nvSpPr>
        <p:spPr>
          <a:xfrm>
            <a:off x="5169379" y="91985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בחירת גרף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92684-2C01-53C5-5DE6-405196485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5" t="1228" r="7625"/>
          <a:stretch/>
        </p:blipFill>
        <p:spPr>
          <a:xfrm>
            <a:off x="2885778" y="1349818"/>
            <a:ext cx="7467466" cy="4830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E03BA2-F0EB-476B-198C-6F8DE5E3CA73}"/>
                  </a:ext>
                </a:extLst>
              </p14:cNvPr>
              <p14:cNvContentPartPr/>
              <p14:nvPr/>
            </p14:nvContentPartPr>
            <p14:xfrm>
              <a:off x="9720526" y="1923691"/>
              <a:ext cx="271016" cy="27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E03BA2-F0EB-476B-198C-6F8DE5E3C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4407" y="1917569"/>
                <a:ext cx="283253" cy="288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D51EA0-F149-F5CC-4829-C2F83CAAD483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D51EA0-F149-F5CC-4829-C2F83CAAD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F26B16-15D4-36F2-123C-5F044180E7ED}"/>
                  </a:ext>
                </a:extLst>
              </p14:cNvPr>
              <p14:cNvContentPartPr/>
              <p14:nvPr/>
            </p14:nvContentPartPr>
            <p14:xfrm>
              <a:off x="9332640" y="4162897"/>
              <a:ext cx="195480" cy="369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F26B16-15D4-36F2-123C-5F044180E7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26520" y="4156777"/>
                <a:ext cx="20772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59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F0817-99F6-1A44-641D-245B59F03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AF521C-FB74-7F62-4F17-A297BEBCBF38}"/>
              </a:ext>
            </a:extLst>
          </p:cNvPr>
          <p:cNvSpPr/>
          <p:nvPr/>
        </p:nvSpPr>
        <p:spPr>
          <a:xfrm>
            <a:off x="1630392" y="250875"/>
            <a:ext cx="9978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rtl="1">
              <a:buAutoNum type="arabicPeriod"/>
            </a:pPr>
            <a:r>
              <a:rPr lang="he-IL" sz="32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מייצרים את הגרף שבתמונה?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8E8842-9B32-0E5F-C970-AA029B23E944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23CFEA9-BEDE-BD7A-34B6-FB23E7F9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AF56A-E204-A148-F819-5EFA59CD13FA}"/>
              </a:ext>
            </a:extLst>
          </p:cNvPr>
          <p:cNvSpPr txBox="1"/>
          <p:nvPr/>
        </p:nvSpPr>
        <p:spPr>
          <a:xfrm>
            <a:off x="5152126" y="122575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"איחוד הברים"</a:t>
            </a:r>
            <a:endParaRPr lang="he-IL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9F5DB7-B90E-0901-2E87-69B7CC43B186}"/>
                  </a:ext>
                </a:extLst>
              </p14:cNvPr>
              <p14:cNvContentPartPr/>
              <p14:nvPr/>
            </p14:nvContentPartPr>
            <p14:xfrm>
              <a:off x="1405800" y="49161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9F5DB7-B90E-0901-2E87-69B7CC43B1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48549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4611C49-4CDB-3BF4-F768-711FF2E38F0C}"/>
              </a:ext>
            </a:extLst>
          </p:cNvPr>
          <p:cNvGrpSpPr/>
          <p:nvPr/>
        </p:nvGrpSpPr>
        <p:grpSpPr>
          <a:xfrm>
            <a:off x="9437298" y="1679287"/>
            <a:ext cx="1743222" cy="3071004"/>
            <a:chOff x="9437298" y="1679287"/>
            <a:chExt cx="1743222" cy="3071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68679-6B50-4148-CA8E-14ACDD5DC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218" t="9053" r="8160" b="1647"/>
            <a:stretch/>
          </p:blipFill>
          <p:spPr>
            <a:xfrm>
              <a:off x="9437298" y="1679287"/>
              <a:ext cx="1708030" cy="307100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BA6A7E-B739-D8FF-6F3E-BE721834E235}"/>
                </a:ext>
              </a:extLst>
            </p:cNvPr>
            <p:cNvGrpSpPr/>
            <p:nvPr/>
          </p:nvGrpSpPr>
          <p:grpSpPr>
            <a:xfrm>
              <a:off x="9659880" y="2112337"/>
              <a:ext cx="961920" cy="898920"/>
              <a:chOff x="9659880" y="2112337"/>
              <a:chExt cx="961920" cy="898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F7FD6A3-D076-15E5-58CD-255B02446B46}"/>
                      </a:ext>
                    </a:extLst>
                  </p14:cNvPr>
                  <p14:cNvContentPartPr/>
                  <p14:nvPr/>
                </p14:nvContentPartPr>
                <p14:xfrm>
                  <a:off x="10074240" y="2112337"/>
                  <a:ext cx="547560" cy="4158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F7FD6A3-D076-15E5-58CD-255B02446B4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068120" y="2106217"/>
                    <a:ext cx="559800" cy="42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ABE4E53-DF53-3744-2BC2-34F85ECDA747}"/>
                      </a:ext>
                    </a:extLst>
                  </p14:cNvPr>
                  <p14:cNvContentPartPr/>
                  <p14:nvPr/>
                </p14:nvContentPartPr>
                <p14:xfrm>
                  <a:off x="9659880" y="2646217"/>
                  <a:ext cx="494640" cy="3650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ABE4E53-DF53-3744-2BC2-34F85ECDA74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653760" y="2640097"/>
                    <a:ext cx="506880" cy="377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5812F9-81B4-A825-61DF-DBF8DF490964}"/>
                    </a:ext>
                  </a:extLst>
                </p14:cNvPr>
                <p14:cNvContentPartPr/>
                <p14:nvPr/>
              </p14:nvContentPartPr>
              <p14:xfrm>
                <a:off x="10677600" y="3833137"/>
                <a:ext cx="502920" cy="257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5812F9-81B4-A825-61DF-DBF8DF4909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71480" y="3827017"/>
                  <a:ext cx="515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1AA520-3DED-4D80-3F38-116E4D6209A4}"/>
              </a:ext>
            </a:extLst>
          </p:cNvPr>
          <p:cNvGrpSpPr/>
          <p:nvPr/>
        </p:nvGrpSpPr>
        <p:grpSpPr>
          <a:xfrm>
            <a:off x="7643048" y="1668542"/>
            <a:ext cx="1517847" cy="4243612"/>
            <a:chOff x="7643048" y="1668542"/>
            <a:chExt cx="1517847" cy="42436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C5D266-5CAC-D184-FA59-81B261705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0799" t="1075" r="9932" b="942"/>
            <a:stretch/>
          </p:blipFill>
          <p:spPr>
            <a:xfrm>
              <a:off x="7643048" y="1668542"/>
              <a:ext cx="1517847" cy="42096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D27FA2-8671-29C0-9E56-962A9A006706}"/>
                    </a:ext>
                  </a:extLst>
                </p14:cNvPr>
                <p14:cNvContentPartPr/>
                <p14:nvPr/>
              </p14:nvContentPartPr>
              <p14:xfrm>
                <a:off x="7719900" y="4917853"/>
                <a:ext cx="624600" cy="37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D27FA2-8671-29C0-9E56-962A9A0067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13784" y="4911733"/>
                  <a:ext cx="636833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B5B21A-BB99-C7AB-D11A-36AEF81FB09E}"/>
                    </a:ext>
                  </a:extLst>
                </p14:cNvPr>
                <p14:cNvContentPartPr/>
                <p14:nvPr/>
              </p14:nvContentPartPr>
              <p14:xfrm>
                <a:off x="7687617" y="5518314"/>
                <a:ext cx="711000" cy="39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B5B21A-BB99-C7AB-D11A-36AEF81FB0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81497" y="5512194"/>
                  <a:ext cx="723240" cy="40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3F8806-7221-6708-CFAB-2D920286ADF1}"/>
                  </a:ext>
                </a:extLst>
              </p14:cNvPr>
              <p14:cNvContentPartPr/>
              <p14:nvPr/>
            </p14:nvContentPartPr>
            <p14:xfrm>
              <a:off x="13117320" y="2863657"/>
              <a:ext cx="12600" cy="10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3F8806-7221-6708-CFAB-2D920286AD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11200" y="2857537"/>
                <a:ext cx="24840" cy="2304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BD27A799-CFF2-E19D-942C-E5E2B6F73E8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09442" y="1463457"/>
            <a:ext cx="4357204" cy="47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853891-79e1-4665-8425-27cfb243d1fd">
      <Terms xmlns="http://schemas.microsoft.com/office/infopath/2007/PartnerControls"/>
    </lcf76f155ced4ddcb4097134ff3c332f>
    <TaxCatchAll xmlns="c8f11c67-c3b6-4b83-8087-70e71e9ec41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9F8B3991C594AB7A558D53E9A462C" ma:contentTypeVersion="18" ma:contentTypeDescription="Create a new document." ma:contentTypeScope="" ma:versionID="9ad76792cbb562e3508edc3197278081">
  <xsd:schema xmlns:xsd="http://www.w3.org/2001/XMLSchema" xmlns:xs="http://www.w3.org/2001/XMLSchema" xmlns:p="http://schemas.microsoft.com/office/2006/metadata/properties" xmlns:ns2="1c853891-79e1-4665-8425-27cfb243d1fd" xmlns:ns3="c8f11c67-c3b6-4b83-8087-70e71e9ec41f" targetNamespace="http://schemas.microsoft.com/office/2006/metadata/properties" ma:root="true" ma:fieldsID="ebd3767b36f80078c7870998be16d555" ns2:_="" ns3:_="">
    <xsd:import namespace="1c853891-79e1-4665-8425-27cfb243d1fd"/>
    <xsd:import namespace="c8f11c67-c3b6-4b83-8087-70e71e9ec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53891-79e1-4665-8425-27cfb243d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5958d9d-b972-40cf-abaf-fbc3505d5e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11c67-c3b6-4b83-8087-70e71e9ec4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65b0f2e-68b2-45e7-8293-65271e337cba}" ma:internalName="TaxCatchAll" ma:showField="CatchAllData" ma:web="c8f11c67-c3b6-4b83-8087-70e71e9ec4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0148C4-A4C3-40B5-9CBA-F53214F56C8C}">
  <ds:schemaRefs>
    <ds:schemaRef ds:uri="http://schemas.microsoft.com/office/2006/metadata/properties"/>
    <ds:schemaRef ds:uri="http://schemas.microsoft.com/office/infopath/2007/PartnerControls"/>
    <ds:schemaRef ds:uri="1c853891-79e1-4665-8425-27cfb243d1fd"/>
    <ds:schemaRef ds:uri="c8f11c67-c3b6-4b83-8087-70e71e9ec41f"/>
  </ds:schemaRefs>
</ds:datastoreItem>
</file>

<file path=customXml/itemProps2.xml><?xml version="1.0" encoding="utf-8"?>
<ds:datastoreItem xmlns:ds="http://schemas.openxmlformats.org/officeDocument/2006/customXml" ds:itemID="{C2402699-B9CD-4163-B56E-D7C7571E61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853891-79e1-4665-8425-27cfb243d1fd"/>
    <ds:schemaRef ds:uri="c8f11c67-c3b6-4b83-8087-70e71e9ec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9C8B32-2534-4A6B-B838-1AAC623E28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1019</Words>
  <Application>Microsoft Office PowerPoint</Application>
  <PresentationFormat>Widescreen</PresentationFormat>
  <Paragraphs>114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דברים שאני עושה בזמני הפנוי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Fainshtein</dc:creator>
  <cp:lastModifiedBy>Rita Fainshtein</cp:lastModifiedBy>
  <cp:revision>12</cp:revision>
  <dcterms:created xsi:type="dcterms:W3CDTF">2023-06-18T16:27:02Z</dcterms:created>
  <dcterms:modified xsi:type="dcterms:W3CDTF">2024-03-11T17:35:50Z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0x010100A0B9F8B3991C594AB7A558D53E9A462C</vt:lpwstr>
  </property>
  <property fmtid="{D5CDD505-2E9C-101B-9397-08002B2CF9AE}" pid="3" name="MediaServiceImageTags">
    <vt:lpwstr/>
  </property>
</Properties>
</file>