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2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665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0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82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919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59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61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0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0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0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3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7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8D7E44-5C4C-4ACD-9377-374C3B28CE45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0BFE7D-8F37-4E4C-B0D1-90558EEC5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4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4432AB-5A28-437F-A7FD-2DD8A177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60" y="1914996"/>
            <a:ext cx="5612440" cy="4942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3CB8F-68D0-434D-8D5D-62DDE988E340}"/>
              </a:ext>
            </a:extLst>
          </p:cNvPr>
          <p:cNvSpPr txBox="1"/>
          <p:nvPr/>
        </p:nvSpPr>
        <p:spPr>
          <a:xfrm>
            <a:off x="2417136" y="453755"/>
            <a:ext cx="1139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merican Captain" pitchFamily="50" charset="0"/>
              </a:rPr>
              <a:t>Student MANAGEMENT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77139-F959-4ACB-AB52-7294F29EEA38}"/>
              </a:ext>
            </a:extLst>
          </p:cNvPr>
          <p:cNvSpPr/>
          <p:nvPr/>
        </p:nvSpPr>
        <p:spPr>
          <a:xfrm>
            <a:off x="3184590" y="1914996"/>
            <a:ext cx="4855702" cy="191634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By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Souhardya Chakrabarti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001811701027</a:t>
            </a:r>
          </a:p>
          <a:p>
            <a:pPr algn="ctr"/>
            <a:r>
              <a:rPr lang="en-IN" dirty="0">
                <a:solidFill>
                  <a:schemeClr val="accent1"/>
                </a:solidFill>
              </a:rPr>
              <a:t>Under the guidance of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Prof.(Dr) Arunanshu Shekhar Kuar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F90EC-7325-45FE-ABC8-F5CF63CA021B}"/>
              </a:ext>
            </a:extLst>
          </p:cNvPr>
          <p:cNvSpPr txBox="1"/>
          <p:nvPr/>
        </p:nvSpPr>
        <p:spPr>
          <a:xfrm>
            <a:off x="2597285" y="4288863"/>
            <a:ext cx="5612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Franklin Gothic Demi Cond" panose="020B0706030402020204" pitchFamily="34" charset="0"/>
              </a:rPr>
              <a:t>Faculty of Engineering and technology </a:t>
            </a:r>
            <a:r>
              <a:rPr lang="en-IN" sz="2800" dirty="0">
                <a:solidFill>
                  <a:schemeClr val="accent1"/>
                </a:solidFill>
                <a:latin typeface="Franklin Gothic Demi Cond" panose="020B0706030402020204" pitchFamily="34" charset="0"/>
              </a:rPr>
              <a:t>JADAVPUR UNIVERSITY</a:t>
            </a:r>
          </a:p>
          <a:p>
            <a:pPr algn="ctr"/>
            <a:r>
              <a:rPr lang="en-IN" sz="2800" dirty="0">
                <a:latin typeface="Franklin Gothic Demi Cond" panose="020B0706030402020204" pitchFamily="34" charset="0"/>
              </a:rPr>
              <a:t>Department of Production Engineering </a:t>
            </a:r>
          </a:p>
        </p:txBody>
      </p:sp>
    </p:spTree>
    <p:extLst>
      <p:ext uri="{BB962C8B-B14F-4D97-AF65-F5344CB8AC3E}">
        <p14:creationId xmlns:p14="http://schemas.microsoft.com/office/powerpoint/2010/main" val="36670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0C6C1-FCB7-43D8-BE89-6FD389040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8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C0F55A-34F2-493A-9C1B-6AABBBCD5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9" t="7802" r="3458" b="19858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6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5EC00-4573-4939-BF2C-39922A4F6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1" t="6525" r="4335" b="141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BC074-927E-45B1-83B3-848B1FF1E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9" t="7092" r="4335" b="14468"/>
          <a:stretch/>
        </p:blipFill>
        <p:spPr>
          <a:xfrm>
            <a:off x="1" y="0"/>
            <a:ext cx="12192000" cy="69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9D2C2-9212-4785-867A-DEBBA6EDBB52}"/>
              </a:ext>
            </a:extLst>
          </p:cNvPr>
          <p:cNvSpPr/>
          <p:nvPr/>
        </p:nvSpPr>
        <p:spPr>
          <a:xfrm>
            <a:off x="0" y="0"/>
            <a:ext cx="12192000" cy="11478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/>
              <a:t>STUDENT WORKING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0F945-3DED-4684-9CA0-9455B548660B}"/>
              </a:ext>
            </a:extLst>
          </p:cNvPr>
          <p:cNvSpPr txBox="1"/>
          <p:nvPr/>
        </p:nvSpPr>
        <p:spPr>
          <a:xfrm>
            <a:off x="301557" y="1488332"/>
            <a:ext cx="92899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Login</a:t>
            </a:r>
          </a:p>
          <a:p>
            <a:pPr marL="342900" indent="-342900">
              <a:buAutoNum type="arabicPeriod"/>
            </a:pPr>
            <a:r>
              <a:rPr lang="en-IN" sz="2800" dirty="0"/>
              <a:t>Apply for leave</a:t>
            </a:r>
          </a:p>
          <a:p>
            <a:pPr marL="342900" indent="-342900">
              <a:buAutoNum type="arabicPeriod"/>
            </a:pPr>
            <a:r>
              <a:rPr lang="en-IN" sz="2800" dirty="0"/>
              <a:t>View His/Her attendance data</a:t>
            </a:r>
          </a:p>
          <a:p>
            <a:pPr marL="342900" indent="-342900">
              <a:buAutoNum type="arabicPeriod"/>
            </a:pPr>
            <a:r>
              <a:rPr lang="en-IN" sz="2800" dirty="0"/>
              <a:t>View His/Her marksheet</a:t>
            </a:r>
          </a:p>
          <a:p>
            <a:pPr marL="342900" indent="-342900">
              <a:buAutoNum type="arabicPeriod"/>
            </a:pPr>
            <a:r>
              <a:rPr lang="en-IN" sz="2800" dirty="0"/>
              <a:t>View/Edit profile</a:t>
            </a:r>
          </a:p>
          <a:p>
            <a:pPr marL="342900" indent="-342900">
              <a:buAutoNum type="arabicPeriod"/>
            </a:pPr>
            <a:r>
              <a:rPr lang="en-IN" sz="2800" dirty="0"/>
              <a:t>Send feedback</a:t>
            </a:r>
          </a:p>
          <a:p>
            <a:pPr marL="342900" indent="-342900">
              <a:buAutoNum type="arabicPeriod"/>
            </a:pPr>
            <a:r>
              <a:rPr lang="en-IN" sz="2800" dirty="0"/>
              <a:t>View all notifications</a:t>
            </a:r>
          </a:p>
          <a:p>
            <a:pPr marL="342900" indent="-342900">
              <a:buAutoNum type="arabicPeriod"/>
            </a:pPr>
            <a:r>
              <a:rPr lang="en-IN" sz="2800" dirty="0"/>
              <a:t>Join online classes(work in progress)</a:t>
            </a:r>
          </a:p>
          <a:p>
            <a:pPr marL="342900" indent="-342900">
              <a:buAutoNum type="arabicPeriod"/>
            </a:pPr>
            <a:r>
              <a:rPr lang="en-IN" sz="28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1030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9D2C2-9212-4785-867A-DEBBA6EDBB52}"/>
              </a:ext>
            </a:extLst>
          </p:cNvPr>
          <p:cNvSpPr/>
          <p:nvPr/>
        </p:nvSpPr>
        <p:spPr>
          <a:xfrm>
            <a:off x="0" y="0"/>
            <a:ext cx="12192000" cy="11478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/>
              <a:t>STAFF/PROFFESOR WORKING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0F945-3DED-4684-9CA0-9455B548660B}"/>
              </a:ext>
            </a:extLst>
          </p:cNvPr>
          <p:cNvSpPr txBox="1"/>
          <p:nvPr/>
        </p:nvSpPr>
        <p:spPr>
          <a:xfrm>
            <a:off x="301557" y="1488332"/>
            <a:ext cx="92899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Login</a:t>
            </a:r>
          </a:p>
          <a:p>
            <a:pPr marL="342900" indent="-342900">
              <a:buAutoNum type="arabicPeriod"/>
            </a:pPr>
            <a:r>
              <a:rPr lang="en-IN" sz="2800" dirty="0"/>
              <a:t>Apply for leave</a:t>
            </a:r>
          </a:p>
          <a:p>
            <a:pPr marL="342900" indent="-342900">
              <a:buAutoNum type="arabicPeriod"/>
            </a:pPr>
            <a:r>
              <a:rPr lang="en-IN" sz="2800" dirty="0"/>
              <a:t>Take attendance </a:t>
            </a:r>
          </a:p>
          <a:p>
            <a:pPr marL="342900" indent="-342900">
              <a:buAutoNum type="arabicPeriod"/>
            </a:pPr>
            <a:r>
              <a:rPr lang="en-IN" sz="2800" dirty="0"/>
              <a:t>View/Edit attendance data</a:t>
            </a:r>
          </a:p>
          <a:p>
            <a:pPr marL="342900" indent="-342900">
              <a:buAutoNum type="arabicPeriod"/>
            </a:pPr>
            <a:r>
              <a:rPr lang="en-IN" sz="2800" dirty="0"/>
              <a:t>Build/Edit Marksheet</a:t>
            </a:r>
          </a:p>
          <a:p>
            <a:pPr marL="342900" indent="-342900">
              <a:buAutoNum type="arabicPeriod"/>
            </a:pPr>
            <a:r>
              <a:rPr lang="en-IN" sz="2800" dirty="0"/>
              <a:t>View/Edit profile</a:t>
            </a:r>
          </a:p>
          <a:p>
            <a:pPr marL="342900" indent="-342900">
              <a:buAutoNum type="arabicPeriod"/>
            </a:pPr>
            <a:r>
              <a:rPr lang="en-IN" sz="2800" dirty="0"/>
              <a:t>Send feedback</a:t>
            </a:r>
          </a:p>
          <a:p>
            <a:pPr marL="342900" indent="-342900">
              <a:buAutoNum type="arabicPeriod"/>
            </a:pPr>
            <a:r>
              <a:rPr lang="en-IN" sz="2800" dirty="0"/>
              <a:t>View all notifications</a:t>
            </a:r>
          </a:p>
          <a:p>
            <a:pPr marL="342900" indent="-342900">
              <a:buAutoNum type="arabicPeriod"/>
            </a:pPr>
            <a:r>
              <a:rPr lang="en-IN" sz="2800" dirty="0"/>
              <a:t>Create online classes(work in progress)</a:t>
            </a:r>
          </a:p>
          <a:p>
            <a:pPr marL="342900" indent="-342900">
              <a:buAutoNum type="arabicPeriod"/>
            </a:pPr>
            <a:r>
              <a:rPr lang="en-IN" sz="28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60466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9D2C2-9212-4785-867A-DEBBA6EDBB52}"/>
              </a:ext>
            </a:extLst>
          </p:cNvPr>
          <p:cNvSpPr/>
          <p:nvPr/>
        </p:nvSpPr>
        <p:spPr>
          <a:xfrm>
            <a:off x="0" y="0"/>
            <a:ext cx="12192000" cy="11478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/>
              <a:t>HOD/ADMIN WORKING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0F945-3DED-4684-9CA0-9455B548660B}"/>
              </a:ext>
            </a:extLst>
          </p:cNvPr>
          <p:cNvSpPr txBox="1"/>
          <p:nvPr/>
        </p:nvSpPr>
        <p:spPr>
          <a:xfrm>
            <a:off x="301557" y="1488332"/>
            <a:ext cx="9289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Login</a:t>
            </a:r>
          </a:p>
          <a:p>
            <a:pPr marL="342900" indent="-342900">
              <a:buAutoNum type="arabicPeriod"/>
            </a:pPr>
            <a:r>
              <a:rPr lang="en-IN" sz="2800" dirty="0"/>
              <a:t>Add/remove/edit Students</a:t>
            </a:r>
          </a:p>
          <a:p>
            <a:pPr marL="342900" indent="-342900">
              <a:buAutoNum type="arabicPeriod"/>
            </a:pPr>
            <a:r>
              <a:rPr lang="en-IN" sz="2800" dirty="0"/>
              <a:t>Add/remove/edit Staffs</a:t>
            </a:r>
          </a:p>
          <a:p>
            <a:pPr marL="342900" indent="-342900">
              <a:buAutoNum type="arabicPeriod"/>
            </a:pPr>
            <a:r>
              <a:rPr lang="en-IN" sz="2800" dirty="0"/>
              <a:t>View all attendance data</a:t>
            </a:r>
          </a:p>
          <a:p>
            <a:pPr marL="342900" indent="-342900">
              <a:buAutoNum type="arabicPeriod"/>
            </a:pPr>
            <a:r>
              <a:rPr lang="en-IN" sz="2800" dirty="0"/>
              <a:t>View all Marksheet</a:t>
            </a:r>
          </a:p>
          <a:p>
            <a:pPr marL="342900" indent="-342900">
              <a:buFontTx/>
              <a:buAutoNum type="arabicPeriod"/>
            </a:pPr>
            <a:r>
              <a:rPr lang="en-IN" sz="2800" dirty="0"/>
              <a:t>Add/remove/edit Courses</a:t>
            </a:r>
          </a:p>
          <a:p>
            <a:pPr marL="342900" indent="-342900">
              <a:buFontTx/>
              <a:buAutoNum type="arabicPeriod"/>
            </a:pPr>
            <a:r>
              <a:rPr lang="en-IN" sz="2800" dirty="0"/>
              <a:t>Add/remove/edit Subjects</a:t>
            </a:r>
          </a:p>
          <a:p>
            <a:r>
              <a:rPr lang="en-IN" sz="2800" dirty="0"/>
              <a:t>8. Send Notification</a:t>
            </a:r>
          </a:p>
          <a:p>
            <a:r>
              <a:rPr lang="en-IN" sz="2800" dirty="0"/>
              <a:t>9. View/Reply to Feedbacks</a:t>
            </a:r>
          </a:p>
          <a:p>
            <a:r>
              <a:rPr lang="en-IN" sz="2800" dirty="0"/>
              <a:t>10. Grant/Dismiss Leaves</a:t>
            </a:r>
          </a:p>
          <a:p>
            <a:r>
              <a:rPr lang="en-IN" sz="2800" dirty="0"/>
              <a:t>11. Logout</a:t>
            </a:r>
          </a:p>
        </p:txBody>
      </p:sp>
    </p:spTree>
    <p:extLst>
      <p:ext uri="{BB962C8B-B14F-4D97-AF65-F5344CB8AC3E}">
        <p14:creationId xmlns:p14="http://schemas.microsoft.com/office/powerpoint/2010/main" val="329534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28F9-B83F-484F-8050-10FC0AB3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en-IN" sz="5400" dirty="0"/>
              <a:t>Thank You</a:t>
            </a:r>
            <a:br>
              <a:rPr lang="en-IN" dirty="0"/>
            </a:br>
            <a:r>
              <a:rPr lang="en-IN" dirty="0"/>
              <a:t>and now lets head to the website</a:t>
            </a:r>
          </a:p>
        </p:txBody>
      </p:sp>
    </p:spTree>
    <p:extLst>
      <p:ext uri="{BB962C8B-B14F-4D97-AF65-F5344CB8AC3E}">
        <p14:creationId xmlns:p14="http://schemas.microsoft.com/office/powerpoint/2010/main" val="7184393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55</TotalTime>
  <Words>170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American Captain</vt:lpstr>
      <vt:lpstr>Arial</vt:lpstr>
      <vt:lpstr>Franklin Gothic Demi Cond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and now lets head to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Souhardya Chakrabarti</dc:creator>
  <cp:lastModifiedBy>Souhardya Chakrabarti</cp:lastModifiedBy>
  <cp:revision>7</cp:revision>
  <dcterms:created xsi:type="dcterms:W3CDTF">2021-02-25T11:35:04Z</dcterms:created>
  <dcterms:modified xsi:type="dcterms:W3CDTF">2021-02-25T14:24:28Z</dcterms:modified>
</cp:coreProperties>
</file>