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44426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binary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5" y="553175"/>
            <a:ext cx="2351385" cy="191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30" y="2714888"/>
            <a:ext cx="2369955" cy="192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39928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luminance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2003159"/>
            <a:ext cx="7899400" cy="2328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04" y="542925"/>
            <a:ext cx="2313322" cy="18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2" y="2738825"/>
            <a:ext cx="2335030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pixels (1 value per image)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Includes white background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3371849"/>
            <a:ext cx="3030062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457200"/>
            <a:ext cx="3030063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(Foreground)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</a:t>
            </a:r>
            <a:r>
              <a:rPr lang="en-US" b="1" u="sng" dirty="0" smtClean="0"/>
              <a:t>foreground</a:t>
            </a:r>
            <a:r>
              <a:rPr lang="en-US" dirty="0" smtClean="0"/>
              <a:t>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0" y="3521645"/>
            <a:ext cx="2916270" cy="2374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1" y="892745"/>
            <a:ext cx="2916269" cy="2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3414436"/>
            <a:ext cx="10774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edge detection on each image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Can select between </a:t>
            </a:r>
            <a:r>
              <a:rPr lang="en-CA" dirty="0" err="1"/>
              <a:t>sobel</a:t>
            </a:r>
            <a:r>
              <a:rPr lang="en-CA" dirty="0"/>
              <a:t>, </a:t>
            </a:r>
            <a:r>
              <a:rPr lang="en-CA" dirty="0" err="1"/>
              <a:t>prewitt</a:t>
            </a:r>
            <a:r>
              <a:rPr lang="en-CA" dirty="0"/>
              <a:t>, </a:t>
            </a:r>
            <a:r>
              <a:rPr lang="en-CA" dirty="0" err="1"/>
              <a:t>roberts</a:t>
            </a:r>
            <a:r>
              <a:rPr lang="en-CA" dirty="0"/>
              <a:t>, log, </a:t>
            </a:r>
            <a:r>
              <a:rPr lang="en-CA" dirty="0" err="1"/>
              <a:t>zerocross</a:t>
            </a:r>
            <a:r>
              <a:rPr lang="en-CA" dirty="0"/>
              <a:t>, canny, or </a:t>
            </a:r>
            <a:r>
              <a:rPr lang="en-CA" dirty="0" err="1"/>
              <a:t>approxcanny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US" dirty="0" smtClean="0"/>
              <a:t>Most methods require that the image be converted to grayscale first</a:t>
            </a:r>
          </a:p>
          <a:p>
            <a:pPr marL="1257300" lvl="2" indent="-342900">
              <a:buFontTx/>
              <a:buAutoNum type="arabicPeriod"/>
            </a:pPr>
            <a:r>
              <a:rPr lang="en-US" dirty="0" smtClean="0"/>
              <a:t>Used fast approx. luminance = (0.299 x red) + (0.587 x green) + (0.114 x blue)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Count edge pixels (white pixels in the image image), yields 1 value per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4" y="1348063"/>
            <a:ext cx="5845581" cy="20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3" y="3141485"/>
            <a:ext cx="31704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2" y="400050"/>
            <a:ext cx="317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Elongation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rotate up to 180</a:t>
            </a:r>
            <a:r>
              <a:rPr lang="en-US" baseline="30000" dirty="0" smtClean="0"/>
              <a:t>o</a:t>
            </a:r>
            <a:r>
              <a:rPr lang="en-US" dirty="0" smtClean="0"/>
              <a:t> to find the angle that maximizes image height considering the foreground pixels only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By default, steps are 0.5</a:t>
            </a:r>
            <a:r>
              <a:rPr lang="en-US" baseline="30000" dirty="0"/>
              <a:t>o</a:t>
            </a:r>
            <a:endParaRPr lang="en-US" baseline="30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ratio of height to width at the optimal 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7" y="1404188"/>
            <a:ext cx="2982928" cy="266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0" y="489214"/>
            <a:ext cx="2936469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1" y="3271836"/>
            <a:ext cx="2936469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01" y="1622414"/>
            <a:ext cx="471232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PixelCount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count the number of foreground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65125"/>
            <a:ext cx="3486327" cy="283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2" y="3267075"/>
            <a:ext cx="348632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foreground pixels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average RGB of foreground pixels (1 </a:t>
            </a:r>
            <a:r>
              <a:rPr lang="en-US" dirty="0" err="1" smtClean="0"/>
              <a:t>colour</a:t>
            </a:r>
            <a:r>
              <a:rPr lang="en-US" dirty="0" smtClean="0"/>
              <a:t>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</a:t>
            </a:r>
            <a:r>
              <a:rPr lang="en-US" dirty="0" smtClean="0"/>
              <a:t>distance </a:t>
            </a:r>
            <a:r>
              <a:rPr lang="en-US" dirty="0" smtClean="0"/>
              <a:t>matrix (3-dimension point distances)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72914"/>
            <a:ext cx="4544758" cy="3897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3668378"/>
            <a:ext cx="2950219" cy="2401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830420"/>
            <a:ext cx="2950219" cy="24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Silhouette</vt:lpstr>
      <vt:lpstr>Luminance</vt:lpstr>
      <vt:lpstr>Mean Luminance (All)</vt:lpstr>
      <vt:lpstr>Mean Luminance (Foreground)</vt:lpstr>
      <vt:lpstr>EdgeCount</vt:lpstr>
      <vt:lpstr>Elongation</vt:lpstr>
      <vt:lpstr>PixelCount</vt:lpstr>
      <vt:lpstr>Colour Average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</dc:title>
  <dc:creator>Kevin Michael Stubbs</dc:creator>
  <cp:lastModifiedBy>Kevin Michael Stubbs</cp:lastModifiedBy>
  <cp:revision>30</cp:revision>
  <dcterms:created xsi:type="dcterms:W3CDTF">2019-10-15T18:16:08Z</dcterms:created>
  <dcterms:modified xsi:type="dcterms:W3CDTF">2019-10-15T20:51:50Z</dcterms:modified>
</cp:coreProperties>
</file>