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83" r:id="rId2"/>
    <p:sldId id="290" r:id="rId3"/>
    <p:sldId id="537" r:id="rId4"/>
    <p:sldId id="542" r:id="rId5"/>
    <p:sldId id="544" r:id="rId6"/>
    <p:sldId id="545" r:id="rId7"/>
    <p:sldId id="546" r:id="rId8"/>
    <p:sldId id="547" r:id="rId9"/>
    <p:sldId id="548" r:id="rId10"/>
    <p:sldId id="557" r:id="rId11"/>
    <p:sldId id="558" r:id="rId12"/>
    <p:sldId id="501" r:id="rId13"/>
    <p:sldId id="549" r:id="rId14"/>
    <p:sldId id="550" r:id="rId15"/>
    <p:sldId id="551" r:id="rId16"/>
    <p:sldId id="552" r:id="rId17"/>
    <p:sldId id="553" r:id="rId18"/>
    <p:sldId id="502" r:id="rId19"/>
    <p:sldId id="554" r:id="rId20"/>
    <p:sldId id="503" r:id="rId21"/>
    <p:sldId id="555" r:id="rId22"/>
    <p:sldId id="556" r:id="rId23"/>
    <p:sldId id="504" r:id="rId24"/>
    <p:sldId id="516" r:id="rId25"/>
    <p:sldId id="559" r:id="rId26"/>
    <p:sldId id="560" r:id="rId27"/>
    <p:sldId id="561" r:id="rId28"/>
    <p:sldId id="562" r:id="rId29"/>
    <p:sldId id="563" r:id="rId30"/>
    <p:sldId id="507" r:id="rId31"/>
    <p:sldId id="564" r:id="rId32"/>
    <p:sldId id="565" r:id="rId33"/>
    <p:sldId id="566" r:id="rId34"/>
    <p:sldId id="56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BF1"/>
    <a:srgbClr val="66B11F"/>
    <a:srgbClr val="9570D5"/>
    <a:srgbClr val="2B84D2"/>
    <a:srgbClr val="471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46" autoAdjust="0"/>
    <p:restoredTop sz="76934"/>
  </p:normalViewPr>
  <p:slideViewPr>
    <p:cSldViewPr snapToGrid="0" snapToObjects="1">
      <p:cViewPr varScale="1">
        <p:scale>
          <a:sx n="42" d="100"/>
          <a:sy n="42" d="100"/>
        </p:scale>
        <p:origin x="3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4C884-B1D7-A043-A4AA-521744755A4B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97B6B-FF96-F443-AED4-FFB2898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71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35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94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36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76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3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21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54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14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Xamarin.Forms has a complete</a:t>
            </a:r>
            <a:r>
              <a:rPr lang="en-US" baseline="0" dirty="0"/>
              <a:t> cross platform animations </a:t>
            </a:r>
            <a:r>
              <a:rPr lang="en-US" baseline="0" dirty="0" err="1"/>
              <a:t>api</a:t>
            </a:r>
            <a:r>
              <a:rPr lang="en-US" baseline="0" dirty="0"/>
              <a:t> as well. It takes advantage of the underlying APIs on each platform such as </a:t>
            </a:r>
            <a:r>
              <a:rPr lang="en-US" baseline="0" dirty="0" err="1"/>
              <a:t>CoreAnimation</a:t>
            </a:r>
            <a:r>
              <a:rPr lang="en-US" baseline="0" dirty="0"/>
              <a:t> on iOS.</a:t>
            </a:r>
          </a:p>
          <a:p>
            <a:endParaRPr lang="en-US" baseline="0" dirty="0"/>
          </a:p>
          <a:p>
            <a:r>
              <a:rPr lang="en-US" baseline="0" dirty="0"/>
              <a:t>Additionally, it is completely asynchronous with an </a:t>
            </a:r>
            <a:r>
              <a:rPr lang="en-US" baseline="0" dirty="0" err="1"/>
              <a:t>async</a:t>
            </a:r>
            <a:r>
              <a:rPr lang="en-US" baseline="0" dirty="0"/>
              <a:t>/await </a:t>
            </a:r>
            <a:r>
              <a:rPr lang="en-US" baseline="0" dirty="0" err="1"/>
              <a:t>api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67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52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Xamarin.Forms has a complete</a:t>
            </a:r>
            <a:r>
              <a:rPr lang="en-US" baseline="0" dirty="0"/>
              <a:t> cross platform animations </a:t>
            </a:r>
            <a:r>
              <a:rPr lang="en-US" baseline="0" dirty="0" err="1"/>
              <a:t>api</a:t>
            </a:r>
            <a:r>
              <a:rPr lang="en-US" baseline="0" dirty="0"/>
              <a:t> as well. It takes advantage of the underlying APIs on each platform such as </a:t>
            </a:r>
            <a:r>
              <a:rPr lang="en-US" baseline="0" dirty="0" err="1"/>
              <a:t>CoreAnimation</a:t>
            </a:r>
            <a:r>
              <a:rPr lang="en-US" baseline="0" dirty="0"/>
              <a:t> on iOS.</a:t>
            </a:r>
          </a:p>
          <a:p>
            <a:endParaRPr lang="en-US" baseline="0" dirty="0"/>
          </a:p>
          <a:p>
            <a:r>
              <a:rPr lang="en-US" baseline="0" dirty="0"/>
              <a:t>Additionally, it is completely asynchronous with an </a:t>
            </a:r>
            <a:r>
              <a:rPr lang="en-US" baseline="0" dirty="0" err="1"/>
              <a:t>async</a:t>
            </a:r>
            <a:r>
              <a:rPr lang="en-US" baseline="0" dirty="0"/>
              <a:t>/await </a:t>
            </a:r>
            <a:r>
              <a:rPr lang="en-US" baseline="0" dirty="0" err="1"/>
              <a:t>api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36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51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46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19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01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346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978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95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85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848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76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33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414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867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98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5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we will create</a:t>
            </a:r>
            <a:r>
              <a:rPr lang="en-US" baseline="0" dirty="0"/>
              <a:t> our own Xamarin.Forms control in our shared code. In this case we are simply inheriting from “Entry”, however you can even inherit from View which can be anything.</a:t>
            </a:r>
          </a:p>
          <a:p>
            <a:endParaRPr lang="en-US" baseline="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595959"/>
                </a:solidFill>
                <a:latin typeface="Helvetica Light"/>
                <a:cs typeface="Helvetica Light"/>
              </a:rPr>
              <a:t>Optional: Add custom properties and bindings</a:t>
            </a:r>
            <a:endParaRPr lang="en-US" sz="105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54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we will create</a:t>
            </a:r>
            <a:r>
              <a:rPr lang="en-US" baseline="0" dirty="0"/>
              <a:t> our own Xamarin.Forms control in our shared code. In this case we are simply inheriting from “Entry”, however you can even inherit from View which can be anything.</a:t>
            </a:r>
          </a:p>
          <a:p>
            <a:endParaRPr lang="en-US" baseline="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595959"/>
                </a:solidFill>
                <a:latin typeface="Helvetica Light"/>
                <a:cs typeface="Helvetica Light"/>
              </a:rPr>
              <a:t>Optional: Add custom properties and bindings</a:t>
            </a:r>
            <a:endParaRPr lang="en-US" sz="105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31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7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34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5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783540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Presenter Title</a:t>
            </a:r>
          </a:p>
          <a:p>
            <a:pPr lvl="0"/>
            <a:r>
              <a:rPr lang="en-US" dirty="0"/>
              <a:t>Presenter Contact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7587" y="5670380"/>
            <a:ext cx="3665174" cy="88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rt slide">
    <p:bg>
      <p:bgPr>
        <a:solidFill>
          <a:srgbClr val="1530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18216" y="2497036"/>
            <a:ext cx="105029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+mn-lt"/>
                <a:ea typeface="+mn-ea"/>
                <a:cs typeface="+mn-cs"/>
                <a:sym typeface="Segoe U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355600" y="990600"/>
            <a:ext cx="1143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55600" y="203200"/>
            <a:ext cx="9398000" cy="787400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95421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635896"/>
            <a:ext cx="11653522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837427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635896"/>
            <a:ext cx="11653522" cy="4931036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336145" indent="0">
              <a:buNone/>
              <a:defRPr/>
            </a:lvl2pPr>
            <a:lvl3pPr marL="560241" indent="0">
              <a:buNone/>
              <a:defRPr sz="2353"/>
            </a:lvl3pPr>
            <a:lvl4pPr marL="784338" indent="0">
              <a:buNone/>
              <a:defRPr sz="1961"/>
            </a:lvl4pPr>
            <a:lvl5pPr marL="1008434" indent="0">
              <a:buNone/>
              <a:defRPr sz="196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969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709" r:id="rId4"/>
    <p:sldLayoutId id="2147483710" r:id="rId5"/>
    <p:sldLayoutId id="2147483665" r:id="rId6"/>
    <p:sldLayoutId id="2147483666" r:id="rId7"/>
    <p:sldLayoutId id="2147483670" r:id="rId8"/>
    <p:sldLayoutId id="2147483671" r:id="rId9"/>
    <p:sldLayoutId id="2147483674" r:id="rId10"/>
    <p:sldLayoutId id="2147483678" r:id="rId11"/>
    <p:sldLayoutId id="2147483679" r:id="rId12"/>
    <p:sldLayoutId id="2147483711" r:id="rId13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r-HR" b="1" dirty="0"/>
              <a:t>Ivan Čuljak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Xamarin.Forms 4. predavanje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6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65665" y="3018140"/>
            <a:ext cx="10551414" cy="821722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hr-HR" sz="4705" dirty="0"/>
              <a:t>Modern Http Client</a:t>
            </a:r>
            <a:endParaRPr lang="en-US" sz="4705" dirty="0"/>
          </a:p>
          <a:p>
            <a:endParaRPr lang="hr-HR" sz="4705" dirty="0"/>
          </a:p>
        </p:txBody>
      </p:sp>
    </p:spTree>
    <p:extLst>
      <p:ext uri="{BB962C8B-B14F-4D97-AF65-F5344CB8AC3E}">
        <p14:creationId xmlns:p14="http://schemas.microsoft.com/office/powerpoint/2010/main" val="119319675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267" dirty="0">
                <a:solidFill>
                  <a:srgbClr val="1F497D"/>
                </a:solidFill>
              </a:rPr>
              <a:t>One simple line of code</a:t>
            </a:r>
            <a:endParaRPr lang="en-US" sz="4267" dirty="0">
              <a:solidFill>
                <a:srgbClr val="1F497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545" y="3276600"/>
            <a:ext cx="9000000" cy="6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1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65665" y="3018140"/>
            <a:ext cx="10551414" cy="821722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705" dirty="0"/>
              <a:t>Consuming an Azure Mobile </a:t>
            </a:r>
            <a:r>
              <a:rPr lang="hr-HR" sz="4705" dirty="0"/>
              <a:t>App (Service)</a:t>
            </a:r>
            <a:endParaRPr lang="en-US" sz="4705" dirty="0"/>
          </a:p>
          <a:p>
            <a:endParaRPr lang="hr-HR" sz="4705" dirty="0"/>
          </a:p>
        </p:txBody>
      </p:sp>
    </p:spTree>
    <p:extLst>
      <p:ext uri="{BB962C8B-B14F-4D97-AF65-F5344CB8AC3E}">
        <p14:creationId xmlns:p14="http://schemas.microsoft.com/office/powerpoint/2010/main" val="147461707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9" y="203200"/>
            <a:ext cx="11425275" cy="787400"/>
          </a:xfrm>
        </p:spPr>
        <p:txBody>
          <a:bodyPr>
            <a:normAutofit/>
          </a:bodyPr>
          <a:lstStyle/>
          <a:p>
            <a:r>
              <a:rPr lang="en-US" sz="4267" dirty="0">
                <a:solidFill>
                  <a:srgbClr val="1F497D"/>
                </a:solidFill>
              </a:rPr>
              <a:t>Consuming an Azure Mobile Services Instance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36" y="2100261"/>
            <a:ext cx="10800000" cy="338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1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67" dirty="0">
                <a:solidFill>
                  <a:srgbClr val="1F497D"/>
                </a:solidFill>
              </a:rPr>
              <a:t>Querying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81" y="2595561"/>
            <a:ext cx="10800000" cy="21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60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67" dirty="0">
                <a:solidFill>
                  <a:srgbClr val="1F497D"/>
                </a:solidFill>
              </a:rPr>
              <a:t>Inserting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44" y="2605086"/>
            <a:ext cx="10800000" cy="210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03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67" dirty="0">
                <a:solidFill>
                  <a:srgbClr val="1F497D"/>
                </a:solidFill>
              </a:rPr>
              <a:t>Updating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75" y="2600325"/>
            <a:ext cx="10800000" cy="211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21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67" dirty="0">
                <a:solidFill>
                  <a:srgbClr val="1F497D"/>
                </a:solidFill>
              </a:rPr>
              <a:t>Deleting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19" y="2600325"/>
            <a:ext cx="10800000" cy="211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40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65665" y="3018140"/>
            <a:ext cx="9860672" cy="821722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705" dirty="0"/>
              <a:t>Authenticating Access to Web Services</a:t>
            </a:r>
            <a:endParaRPr lang="hr-HR" sz="4705" dirty="0"/>
          </a:p>
        </p:txBody>
      </p:sp>
    </p:spTree>
    <p:extLst>
      <p:ext uri="{BB962C8B-B14F-4D97-AF65-F5344CB8AC3E}">
        <p14:creationId xmlns:p14="http://schemas.microsoft.com/office/powerpoint/2010/main" val="425652640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11572"/>
            <a:ext cx="12192000" cy="26653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Authenticating a RESTful Web Service</a:t>
            </a:r>
            <a:endParaRPr lang="hr-HR" sz="4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Authenticating Users with an Identity Provider</a:t>
            </a:r>
            <a:endParaRPr lang="hr-HR" sz="4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Authenticating Users with Azure Mobile Services</a:t>
            </a:r>
            <a:r>
              <a:rPr lang="hr-HR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629927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65665" y="3018140"/>
            <a:ext cx="9860672" cy="821722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hr-HR" sz="4705" dirty="0"/>
              <a:t>Consuming Web Services</a:t>
            </a:r>
          </a:p>
        </p:txBody>
      </p:sp>
    </p:spTree>
    <p:extLst>
      <p:ext uri="{BB962C8B-B14F-4D97-AF65-F5344CB8AC3E}">
        <p14:creationId xmlns:p14="http://schemas.microsoft.com/office/powerpoint/2010/main" val="179303902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65665" y="3018140"/>
            <a:ext cx="9860672" cy="821722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705" dirty="0"/>
              <a:t>Authenticating a RESTful Web Service</a:t>
            </a:r>
            <a:endParaRPr lang="hr-HR" sz="4705" dirty="0"/>
          </a:p>
        </p:txBody>
      </p:sp>
    </p:spTree>
    <p:extLst>
      <p:ext uri="{BB962C8B-B14F-4D97-AF65-F5344CB8AC3E}">
        <p14:creationId xmlns:p14="http://schemas.microsoft.com/office/powerpoint/2010/main" val="369810817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267" dirty="0">
                <a:solidFill>
                  <a:srgbClr val="1F497D"/>
                </a:solidFill>
              </a:rPr>
              <a:t>Workflow</a:t>
            </a:r>
            <a:endParaRPr lang="en-US" sz="4267" dirty="0">
              <a:solidFill>
                <a:srgbClr val="1F497D"/>
              </a:solidFill>
            </a:endParaRPr>
          </a:p>
        </p:txBody>
      </p:sp>
      <p:pic>
        <p:nvPicPr>
          <p:cNvPr id="1026" name="Picture 2" descr="https://developer.xamarin.com/guides/xamarin-forms/web-services/authentication/rest/Images/basic-authentication-fa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72" y="1720533"/>
            <a:ext cx="9000000" cy="191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eveloper.xamarin.com/guides/xamarin-forms/web-services/authentication/rest/Images/basic-authentication-succe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72" y="4364259"/>
            <a:ext cx="9000000" cy="197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639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267" dirty="0">
                <a:solidFill>
                  <a:srgbClr val="1F497D"/>
                </a:solidFill>
              </a:rPr>
              <a:t>Code example</a:t>
            </a:r>
            <a:endParaRPr lang="en-US" sz="4267" dirty="0">
              <a:solidFill>
                <a:srgbClr val="1F497D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99" y="2159695"/>
            <a:ext cx="10800000" cy="46983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99" y="1320506"/>
            <a:ext cx="10800000" cy="83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00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65665" y="3018140"/>
            <a:ext cx="9232977" cy="821722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705" dirty="0"/>
              <a:t>Authenticating Users with an Identity Provider</a:t>
            </a:r>
            <a:endParaRPr lang="hr-HR" sz="4705" dirty="0"/>
          </a:p>
        </p:txBody>
      </p:sp>
    </p:spTree>
    <p:extLst>
      <p:ext uri="{BB962C8B-B14F-4D97-AF65-F5344CB8AC3E}">
        <p14:creationId xmlns:p14="http://schemas.microsoft.com/office/powerpoint/2010/main" val="269063779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267" dirty="0">
                <a:solidFill>
                  <a:srgbClr val="1F497D"/>
                </a:solidFill>
              </a:rPr>
              <a:t>Using </a:t>
            </a:r>
            <a:r>
              <a:rPr lang="en-US" sz="4267" dirty="0" err="1">
                <a:solidFill>
                  <a:srgbClr val="1F497D"/>
                </a:solidFill>
              </a:rPr>
              <a:t>Xamarin.Auth</a:t>
            </a:r>
            <a:r>
              <a:rPr lang="en-US" sz="4267" dirty="0">
                <a:solidFill>
                  <a:srgbClr val="1F497D"/>
                </a:solidFill>
              </a:rPr>
              <a:t> to Authenticate Users</a:t>
            </a:r>
          </a:p>
        </p:txBody>
      </p:sp>
      <p:pic>
        <p:nvPicPr>
          <p:cNvPr id="2050" name="Picture 2" descr="https://developer.xamarin.com/guides/xamarin-forms/web-services/authentication/oauth/Images/google-au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276" y="2811461"/>
            <a:ext cx="9000000" cy="254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218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67" dirty="0">
                <a:solidFill>
                  <a:srgbClr val="1F497D"/>
                </a:solidFill>
              </a:rPr>
              <a:t>Making Requests for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99" y="2405062"/>
            <a:ext cx="10800000" cy="260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22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9" y="203200"/>
            <a:ext cx="11361479" cy="787400"/>
          </a:xfrm>
        </p:spPr>
        <p:txBody>
          <a:bodyPr>
            <a:normAutofit fontScale="90000"/>
          </a:bodyPr>
          <a:lstStyle/>
          <a:p>
            <a:r>
              <a:rPr lang="en-US" sz="4267" dirty="0">
                <a:solidFill>
                  <a:srgbClr val="1F497D"/>
                </a:solidFill>
              </a:rPr>
              <a:t>Storing and Retrieving Account Information on Devices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78" y="2248392"/>
            <a:ext cx="10800000" cy="850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78" y="3995071"/>
            <a:ext cx="10800000" cy="110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79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65665" y="3018140"/>
            <a:ext cx="9232977" cy="821722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705" dirty="0"/>
              <a:t>Authenticating Users with Azure Mobile </a:t>
            </a:r>
            <a:r>
              <a:rPr lang="hr-HR" sz="4705" dirty="0"/>
              <a:t>Apps (</a:t>
            </a:r>
            <a:r>
              <a:rPr lang="en-US" sz="4705" dirty="0"/>
              <a:t>Services</a:t>
            </a:r>
            <a:r>
              <a:rPr lang="hr-HR" sz="4705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712380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9" y="203200"/>
            <a:ext cx="11361479" cy="787400"/>
          </a:xfrm>
        </p:spPr>
        <p:txBody>
          <a:bodyPr>
            <a:normAutofit/>
          </a:bodyPr>
          <a:lstStyle/>
          <a:p>
            <a:r>
              <a:rPr lang="en-US" sz="4267" dirty="0">
                <a:solidFill>
                  <a:srgbClr val="1F497D"/>
                </a:solidFill>
              </a:rPr>
              <a:t>Logging in Users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38" y="1487374"/>
            <a:ext cx="10800000" cy="2896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38" y="4881118"/>
            <a:ext cx="10800000" cy="187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90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9" y="203200"/>
            <a:ext cx="11361479" cy="787400"/>
          </a:xfrm>
        </p:spPr>
        <p:txBody>
          <a:bodyPr>
            <a:normAutofit/>
          </a:bodyPr>
          <a:lstStyle/>
          <a:p>
            <a:r>
              <a:rPr lang="en-US" sz="4267" dirty="0">
                <a:solidFill>
                  <a:srgbClr val="1F497D"/>
                </a:solidFill>
              </a:rPr>
              <a:t>Logging Out Users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38" y="1472451"/>
            <a:ext cx="10800000" cy="1887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38" y="3841563"/>
            <a:ext cx="10800000" cy="26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0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69581"/>
            <a:ext cx="12192000" cy="4635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SOAP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WCF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REST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Mobile Apps (Services)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Amazon SimpleDB Services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Parse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7352894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65665" y="3018140"/>
            <a:ext cx="9860672" cy="821722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hr-HR" sz="4705" dirty="0"/>
              <a:t>Data Caching</a:t>
            </a:r>
          </a:p>
        </p:txBody>
      </p:sp>
    </p:spTree>
    <p:extLst>
      <p:ext uri="{BB962C8B-B14F-4D97-AF65-F5344CB8AC3E}">
        <p14:creationId xmlns:p14="http://schemas.microsoft.com/office/powerpoint/2010/main" val="224745453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9" y="203200"/>
            <a:ext cx="11361479" cy="787400"/>
          </a:xfrm>
        </p:spPr>
        <p:txBody>
          <a:bodyPr>
            <a:normAutofit/>
          </a:bodyPr>
          <a:lstStyle/>
          <a:p>
            <a:r>
              <a:rPr lang="hr-HR" sz="4267" dirty="0">
                <a:solidFill>
                  <a:srgbClr val="1F497D"/>
                </a:solidFill>
              </a:rPr>
              <a:t>One of many workflows</a:t>
            </a:r>
            <a:endParaRPr lang="en-US" sz="4267" dirty="0">
              <a:solidFill>
                <a:srgbClr val="1F497D"/>
              </a:solidFill>
            </a:endParaRPr>
          </a:p>
        </p:txBody>
      </p:sp>
      <p:pic>
        <p:nvPicPr>
          <p:cNvPr id="4098" name="Picture 2" descr="http://codemilltech.com/wp-content/uploads/2015/04/Screen-Shot-2015-04-30-at-5.29.46-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9" y="3056758"/>
            <a:ext cx="11556000" cy="130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619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9" y="203200"/>
            <a:ext cx="11361479" cy="787400"/>
          </a:xfrm>
        </p:spPr>
        <p:txBody>
          <a:bodyPr>
            <a:normAutofit/>
          </a:bodyPr>
          <a:lstStyle/>
          <a:p>
            <a:r>
              <a:rPr lang="hr-HR" sz="4267" dirty="0">
                <a:solidFill>
                  <a:srgbClr val="1F497D"/>
                </a:solidFill>
              </a:rPr>
              <a:t>Akavache</a:t>
            </a:r>
            <a:endParaRPr lang="en-US" sz="4267" dirty="0">
              <a:solidFill>
                <a:srgbClr val="1F497D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38" y="2114550"/>
            <a:ext cx="10800000" cy="366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61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65665" y="3018140"/>
            <a:ext cx="9860672" cy="821722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hr-HR" sz="4705" dirty="0"/>
              <a:t>Checking Connectivity </a:t>
            </a:r>
          </a:p>
        </p:txBody>
      </p:sp>
    </p:spTree>
    <p:extLst>
      <p:ext uri="{BB962C8B-B14F-4D97-AF65-F5344CB8AC3E}">
        <p14:creationId xmlns:p14="http://schemas.microsoft.com/office/powerpoint/2010/main" val="96834755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9" y="203200"/>
            <a:ext cx="11361479" cy="787400"/>
          </a:xfrm>
        </p:spPr>
        <p:txBody>
          <a:bodyPr>
            <a:normAutofit/>
          </a:bodyPr>
          <a:lstStyle/>
          <a:p>
            <a:r>
              <a:rPr lang="hr-HR" sz="4267" dirty="0">
                <a:solidFill>
                  <a:srgbClr val="1F497D"/>
                </a:solidFill>
              </a:rPr>
              <a:t>Connectivity Plugin</a:t>
            </a:r>
            <a:endParaRPr lang="en-US" sz="4267" dirty="0">
              <a:solidFill>
                <a:srgbClr val="1F497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99" y="5313459"/>
            <a:ext cx="10772775" cy="1214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99" y="1295996"/>
            <a:ext cx="5643563" cy="1171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174" y="1301295"/>
            <a:ext cx="5743575" cy="1200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599" y="2757308"/>
            <a:ext cx="8643938" cy="23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9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65665" y="3018140"/>
            <a:ext cx="9860672" cy="821722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705" dirty="0"/>
              <a:t>Consuming a RESTful Web Service</a:t>
            </a:r>
            <a:endParaRPr lang="hr-HR" sz="4705" dirty="0"/>
          </a:p>
        </p:txBody>
      </p:sp>
    </p:spTree>
    <p:extLst>
      <p:ext uri="{BB962C8B-B14F-4D97-AF65-F5344CB8AC3E}">
        <p14:creationId xmlns:p14="http://schemas.microsoft.com/office/powerpoint/2010/main" val="218034278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67" dirty="0">
                <a:solidFill>
                  <a:srgbClr val="1F497D"/>
                </a:solidFill>
              </a:rPr>
              <a:t>Creating the </a:t>
            </a:r>
            <a:r>
              <a:rPr lang="en-US" sz="4267" dirty="0" err="1">
                <a:solidFill>
                  <a:srgbClr val="1F497D"/>
                </a:solidFill>
              </a:rPr>
              <a:t>HTTPClient</a:t>
            </a:r>
            <a:r>
              <a:rPr lang="en-US" sz="4267" dirty="0">
                <a:solidFill>
                  <a:srgbClr val="1F497D"/>
                </a:solidFill>
              </a:rPr>
              <a:t> Object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0" y="1427642"/>
            <a:ext cx="10800000" cy="390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9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67" dirty="0">
                <a:solidFill>
                  <a:srgbClr val="1F497D"/>
                </a:solidFill>
              </a:rPr>
              <a:t>Retrieving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19" y="1458100"/>
            <a:ext cx="10800000" cy="395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3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67" dirty="0">
                <a:solidFill>
                  <a:srgbClr val="1F497D"/>
                </a:solidFill>
              </a:rPr>
              <a:t>Creating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54" y="1181986"/>
            <a:ext cx="10800000" cy="595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7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67" dirty="0">
                <a:solidFill>
                  <a:srgbClr val="1F497D"/>
                </a:solidFill>
              </a:rPr>
              <a:t>Updating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04" y="2730131"/>
            <a:ext cx="10800000" cy="215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6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67" dirty="0">
                <a:solidFill>
                  <a:srgbClr val="1F497D"/>
                </a:solidFill>
              </a:rPr>
              <a:t>Deleting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35" y="2071687"/>
            <a:ext cx="10800000" cy="344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80414"/>
      </p:ext>
    </p:extLst>
  </p:cSld>
  <p:clrMapOvr>
    <a:masterClrMapping/>
  </p:clrMapOvr>
</p:sld>
</file>

<file path=ppt/theme/theme1.xml><?xml version="1.0" encoding="utf-8"?>
<a:theme xmlns:a="http://schemas.openxmlformats.org/drawingml/2006/main" name="XamarinTempla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344</Words>
  <Application>Microsoft Office PowerPoint</Application>
  <PresentationFormat>Widescreen</PresentationFormat>
  <Paragraphs>88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Avenir LT Pro 45 Book</vt:lpstr>
      <vt:lpstr>Calibri</vt:lpstr>
      <vt:lpstr>Consolas</vt:lpstr>
      <vt:lpstr>Helvetica Light</vt:lpstr>
      <vt:lpstr>Segoe UI</vt:lpstr>
      <vt:lpstr>Segoe UI Light</vt:lpstr>
      <vt:lpstr>XamarinTemplate</vt:lpstr>
      <vt:lpstr>Xamarin.Forms 4. predavanje</vt:lpstr>
      <vt:lpstr>PowerPoint Presentation</vt:lpstr>
      <vt:lpstr>PowerPoint Presentation</vt:lpstr>
      <vt:lpstr>PowerPoint Presentation</vt:lpstr>
      <vt:lpstr>Creating the HTTPClient Object</vt:lpstr>
      <vt:lpstr>Retrieving Data</vt:lpstr>
      <vt:lpstr>Creating Data</vt:lpstr>
      <vt:lpstr>Updating Data</vt:lpstr>
      <vt:lpstr>Deleting Data</vt:lpstr>
      <vt:lpstr>PowerPoint Presentation</vt:lpstr>
      <vt:lpstr>One simple line of code</vt:lpstr>
      <vt:lpstr>PowerPoint Presentation</vt:lpstr>
      <vt:lpstr>Consuming an Azure Mobile Services Instance</vt:lpstr>
      <vt:lpstr>Querying Data</vt:lpstr>
      <vt:lpstr>Inserting Data</vt:lpstr>
      <vt:lpstr>Updating Data</vt:lpstr>
      <vt:lpstr>Deleting Data</vt:lpstr>
      <vt:lpstr>PowerPoint Presentation</vt:lpstr>
      <vt:lpstr>PowerPoint Presentation</vt:lpstr>
      <vt:lpstr>PowerPoint Presentation</vt:lpstr>
      <vt:lpstr>Workflow</vt:lpstr>
      <vt:lpstr>Code example</vt:lpstr>
      <vt:lpstr>PowerPoint Presentation</vt:lpstr>
      <vt:lpstr>Using Xamarin.Auth to Authenticate Users</vt:lpstr>
      <vt:lpstr>Making Requests for Data</vt:lpstr>
      <vt:lpstr>Storing and Retrieving Account Information on Devices</vt:lpstr>
      <vt:lpstr>PowerPoint Presentation</vt:lpstr>
      <vt:lpstr>Logging in Users</vt:lpstr>
      <vt:lpstr>Logging Out Users</vt:lpstr>
      <vt:lpstr>PowerPoint Presentation</vt:lpstr>
      <vt:lpstr>One of many workflows</vt:lpstr>
      <vt:lpstr>Akavache</vt:lpstr>
      <vt:lpstr>PowerPoint Presentation</vt:lpstr>
      <vt:lpstr>Connectivity Plugin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Montemagno</dc:creator>
  <cp:lastModifiedBy>Ivan</cp:lastModifiedBy>
  <cp:revision>152</cp:revision>
  <dcterms:created xsi:type="dcterms:W3CDTF">2015-05-05T21:43:30Z</dcterms:created>
  <dcterms:modified xsi:type="dcterms:W3CDTF">2016-03-29T15:00:01Z</dcterms:modified>
</cp:coreProperties>
</file>