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>
      <p:cViewPr varScale="1">
        <p:scale>
          <a:sx n="113" d="100"/>
          <a:sy n="113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4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6D54-4809-4C0A-B0F9-78B1A4D7964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16DE4-E845-4C47-8C9A-B8A64F8A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9508" y="51215"/>
            <a:ext cx="3924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Git Workflow for New Local Project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59271" y="1372454"/>
            <a:ext cx="882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Working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98378" y="5944455"/>
            <a:ext cx="116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Committing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2623" y="3542468"/>
            <a:ext cx="789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Staging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0738" y="2819400"/>
            <a:ext cx="85953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0738" y="4953000"/>
            <a:ext cx="85953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0139" y="760520"/>
            <a:ext cx="1386395" cy="467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dirty="0" smtClean="0"/>
              <a:t>Create or navigate to project folder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437990" y="1549575"/>
            <a:ext cx="930692" cy="2792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dirty="0" smtClean="0"/>
              <a:t>$ git init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24200" y="854818"/>
            <a:ext cx="1600200" cy="2792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dirty="0" smtClean="0"/>
              <a:t>$ git help &lt;verb&gt;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836" y="2122980"/>
            <a:ext cx="1143000" cy="467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dirty="0" smtClean="0"/>
              <a:t>Make changes to files</a:t>
            </a:r>
            <a:endParaRPr lang="en-US" sz="1400" dirty="0"/>
          </a:p>
        </p:txBody>
      </p:sp>
      <p:sp>
        <p:nvSpPr>
          <p:cNvPr id="16" name="Diamond 15"/>
          <p:cNvSpPr/>
          <p:nvPr/>
        </p:nvSpPr>
        <p:spPr>
          <a:xfrm>
            <a:off x="1415434" y="3007707"/>
            <a:ext cx="975805" cy="4974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smtClean="0"/>
              <a:t>File(s)?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1049784" y="4098777"/>
            <a:ext cx="1707104" cy="2792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dirty="0" smtClean="0"/>
              <a:t>$ git add &lt;filename&gt;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72035" y="3116841"/>
            <a:ext cx="1047565" cy="2792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dirty="0" smtClean="0"/>
              <a:t>$ git add -A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884476" y="3832910"/>
            <a:ext cx="1219200" cy="8109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smtClean="0"/>
              <a:t>Ready to commit?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4038600" y="5714825"/>
            <a:ext cx="2910952" cy="2792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dirty="0" smtClean="0"/>
              <a:t>$ git commit –m “commit message”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26026" y="3116840"/>
            <a:ext cx="1757820" cy="2792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ctr"/>
            <a:r>
              <a:rPr lang="en-US" sz="1400" dirty="0" smtClean="0"/>
              <a:t>$ git reset &lt;filename&gt;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903336" y="1228340"/>
            <a:ext cx="1" cy="32123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03336" y="1828800"/>
            <a:ext cx="0" cy="2941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1903336" y="2590800"/>
            <a:ext cx="1" cy="41690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2"/>
            <a:endCxn id="17" idx="0"/>
          </p:cNvCxnSpPr>
          <p:nvPr/>
        </p:nvCxnSpPr>
        <p:spPr>
          <a:xfrm flipH="1">
            <a:off x="1903336" y="3505200"/>
            <a:ext cx="1" cy="59357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4" idx="1"/>
          </p:cNvCxnSpPr>
          <p:nvPr/>
        </p:nvCxnSpPr>
        <p:spPr>
          <a:xfrm>
            <a:off x="2596534" y="994430"/>
            <a:ext cx="527666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2391239" y="3256454"/>
            <a:ext cx="98079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40132" y="3581766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1 file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1239" y="3274367"/>
            <a:ext cx="7329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All files in directory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44" name="Straight Arrow Connector 43"/>
          <p:cNvCxnSpPr>
            <a:stCxn id="17" idx="3"/>
            <a:endCxn id="19" idx="1"/>
          </p:cNvCxnSpPr>
          <p:nvPr/>
        </p:nvCxnSpPr>
        <p:spPr>
          <a:xfrm flipV="1">
            <a:off x="2756888" y="4238389"/>
            <a:ext cx="2127588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94076" y="4643868"/>
            <a:ext cx="0" cy="107095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9" idx="0"/>
            <a:endCxn id="15" idx="3"/>
          </p:cNvCxnSpPr>
          <p:nvPr/>
        </p:nvCxnSpPr>
        <p:spPr>
          <a:xfrm rot="16200000" flipV="1">
            <a:off x="3246446" y="1585280"/>
            <a:ext cx="1476020" cy="3019240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92943" y="3039894"/>
            <a:ext cx="6011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Edit more files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34480" y="3711745"/>
            <a:ext cx="108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Remove files from staging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58" name="Elbow Connector 57"/>
          <p:cNvCxnSpPr>
            <a:stCxn id="19" idx="3"/>
            <a:endCxn id="21" idx="2"/>
          </p:cNvCxnSpPr>
          <p:nvPr/>
        </p:nvCxnSpPr>
        <p:spPr>
          <a:xfrm flipV="1">
            <a:off x="6103676" y="3396065"/>
            <a:ext cx="1301260" cy="842324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1" idx="0"/>
            <a:endCxn id="15" idx="3"/>
          </p:cNvCxnSpPr>
          <p:nvPr/>
        </p:nvCxnSpPr>
        <p:spPr>
          <a:xfrm rot="16200000" flipV="1">
            <a:off x="4559911" y="271815"/>
            <a:ext cx="759950" cy="4930100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791200" y="678427"/>
            <a:ext cx="3276600" cy="7900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100" u="sng" dirty="0" smtClean="0"/>
              <a:t>Other commands:</a:t>
            </a:r>
          </a:p>
          <a:p>
            <a:r>
              <a:rPr lang="en-US" sz="1100" dirty="0" smtClean="0"/>
              <a:t>  $ git status: what is staged from the working directory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$ git log: commit history</a:t>
            </a:r>
          </a:p>
          <a:p>
            <a:r>
              <a:rPr lang="en-US" sz="1100" dirty="0" smtClean="0"/>
              <a:t>  $ git diff: changes relative to the master</a:t>
            </a:r>
          </a:p>
        </p:txBody>
      </p:sp>
    </p:spTree>
    <p:extLst>
      <p:ext uri="{BB962C8B-B14F-4D97-AF65-F5344CB8AC3E}">
        <p14:creationId xmlns:p14="http://schemas.microsoft.com/office/powerpoint/2010/main" val="399504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Cullen</dc:creator>
  <cp:lastModifiedBy>Cullen</cp:lastModifiedBy>
  <cp:revision>4</cp:revision>
  <dcterms:created xsi:type="dcterms:W3CDTF">2020-10-20T03:42:11Z</dcterms:created>
  <dcterms:modified xsi:type="dcterms:W3CDTF">2020-10-20T04:14:28Z</dcterms:modified>
</cp:coreProperties>
</file>