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f25da7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f25da7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f25da7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f25da7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f25da7f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f25da7f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f25da7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f25da7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Cyclistic Bikeshare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Kyle Cullen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802600" y="4835700"/>
            <a:ext cx="634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Disclaimer: Cyclistic Bikeshare is a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fictitious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company, but this is real data that was collected and analysed.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for?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annual members and casual riders use Cyclistic bikes differently?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Conclusions derived from the last year of Cyclistic bike usage.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should use this information to figure out what changes need to be made to maximize annual memberships.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802600" y="4835700"/>
            <a:ext cx="634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Disclaimer: Cyclistic Bikeshare is a fictitious company, but this is real data that was collected and analysed.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Duration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generally take longer rides than members.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are more likely to use Cyclistic bikes as transportation.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143000"/>
            <a:ext cx="4808300" cy="369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802600" y="4835700"/>
            <a:ext cx="634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Disclaimer: Cyclistic Bikeshare is a fictitious company, but this is real data that was collected and analysed.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Count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ride more than members on weekends.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likely ride more on their commute.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143000"/>
            <a:ext cx="4808300" cy="369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802600" y="4835700"/>
            <a:ext cx="634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Disclaimer: Cyclistic Bikeshare is a fictitious company, but this is real data that was collected and analysed.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Course of Action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 membership as a cheap, clean, and green method of </a:t>
            </a:r>
            <a:r>
              <a:rPr lang="en"/>
              <a:t>transportation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 membership through the lens of commuting to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long ride demographic for membership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802600" y="4835700"/>
            <a:ext cx="634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Disclaimer: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Cyclistic Bikeshare is a fictitious company, but this is real data that was collected and analysed.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