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57" r:id="rId4"/>
    <p:sldId id="281" r:id="rId5"/>
    <p:sldId id="258" r:id="rId6"/>
    <p:sldId id="282" r:id="rId7"/>
    <p:sldId id="259" r:id="rId8"/>
    <p:sldId id="283" r:id="rId9"/>
    <p:sldId id="260" r:id="rId10"/>
    <p:sldId id="284" r:id="rId11"/>
    <p:sldId id="261" r:id="rId12"/>
    <p:sldId id="285" r:id="rId13"/>
    <p:sldId id="262" r:id="rId14"/>
    <p:sldId id="286" r:id="rId15"/>
    <p:sldId id="263" r:id="rId16"/>
    <p:sldId id="287" r:id="rId17"/>
    <p:sldId id="264" r:id="rId18"/>
    <p:sldId id="288" r:id="rId19"/>
    <p:sldId id="265" r:id="rId20"/>
    <p:sldId id="289" r:id="rId21"/>
    <p:sldId id="266" r:id="rId22"/>
    <p:sldId id="290" r:id="rId23"/>
    <p:sldId id="267" r:id="rId24"/>
    <p:sldId id="291" r:id="rId25"/>
    <p:sldId id="268" r:id="rId26"/>
    <p:sldId id="292" r:id="rId27"/>
    <p:sldId id="269" r:id="rId28"/>
    <p:sldId id="293" r:id="rId29"/>
    <p:sldId id="270" r:id="rId30"/>
    <p:sldId id="294" r:id="rId31"/>
    <p:sldId id="271" r:id="rId32"/>
    <p:sldId id="295" r:id="rId33"/>
    <p:sldId id="272" r:id="rId34"/>
    <p:sldId id="296" r:id="rId35"/>
    <p:sldId id="273" r:id="rId36"/>
    <p:sldId id="297" r:id="rId37"/>
    <p:sldId id="274" r:id="rId38"/>
    <p:sldId id="298" r:id="rId39"/>
    <p:sldId id="275" r:id="rId40"/>
    <p:sldId id="299" r:id="rId41"/>
    <p:sldId id="276" r:id="rId42"/>
    <p:sldId id="300" r:id="rId43"/>
    <p:sldId id="277" r:id="rId44"/>
    <p:sldId id="301" r:id="rId45"/>
    <p:sldId id="278" r:id="rId46"/>
    <p:sldId id="302" r:id="rId47"/>
    <p:sldId id="279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2"/>
    <p:restoredTop sz="96250"/>
  </p:normalViewPr>
  <p:slideViewPr>
    <p:cSldViewPr snapToGrid="0">
      <p:cViewPr varScale="1">
        <p:scale>
          <a:sx n="122" d="100"/>
          <a:sy n="122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5B7C-3382-B4DA-66CD-5BB96022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35099-D1D8-8774-D70C-303F223E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47E7-3E4C-1AB4-5E38-A5D4B984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4D8E-9C08-E0D6-64A2-D83FC13D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99CBF-A8E4-B7BE-A0E2-99FC858C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8409-0A2A-0A89-62F6-CCCC15A3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804FA-B2BF-8852-F4CF-8C7D59A1F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397BB-E0F0-88F2-9012-FACB3500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F3FD-CEAF-5FB9-0B4E-C4333496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44244-BCB6-A312-D933-0262D72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4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D0202-DD0E-8180-2DC0-DF31EB976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4313-8A09-760D-990E-DA3A552CC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2ED8-4730-2349-CFF0-184193DC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344B-424D-C690-0569-EE598EB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7384D-C305-A656-FA73-FC3D7213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2545-B374-5905-F6B1-FF44F7C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2C67-27F6-3397-367B-1762BEFE6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62EC-E5B9-604D-C561-959E958E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6C27C-934F-D2F9-429A-8247776E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C8C8-E01B-6621-4FFC-2A82AD92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1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ED21-F422-712D-9600-AC780610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547EC-70D6-5A1C-50E1-2C5ECACD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D8C8-4E2D-BCE9-0DB9-ABDC6CB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77BA0-9265-7A2D-B8A8-D63231B85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7E34-EED0-74FF-CF18-620B7B4E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6C3F-AC43-5339-7222-14CBA661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8FA4-EBD6-D3EA-72D6-4E96AA0EA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1CCE6-9261-58A3-E63E-B3160F07A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9E5F3-9EC1-73CB-B22E-C1DCDD3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2A34-33F4-F519-0B3F-04378ED1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1374-1018-6687-3F60-BDCA2C83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8809-305A-34BB-0FED-9EDAB868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EC479-FF0A-4014-CCE0-848BDDDD3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87EF3-2066-8B22-15D8-95E5B17D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31CEF-0F75-132A-4823-5982FBBE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76C73-C3C7-4AEE-1369-4E355040F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F815C-D5E6-10EB-96B0-079FBEFE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3DB9C-D33F-5DAB-A514-FF2B81DF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31718-E030-1296-2FC9-71538B9F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6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1AA1-7399-3947-22A6-F5A08BF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2CEA7-6A2D-9A75-CEFA-F1A1D0DC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A6FF0-87CC-2423-50BF-90BF2628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C183F-5824-CD60-62DF-5CF5D279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9F455-F2B2-16B8-63FC-63A107D39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C1548-8B23-D40B-36D5-DAE2CFC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1598D-9D17-AED0-2B9F-33F6B1FD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5578-75FF-BF2E-713E-3D2C366A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2F5F0-E827-6293-121A-E842E5749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3728D-1EB0-5C63-A929-4A5161775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6BE28-A85A-C5D6-4AFE-B26B8178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82394-67B0-C6C6-68FE-7EFC4814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90AD7-4AE1-C8EC-C37B-D2ECDFE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3240-9D0F-D5C1-2399-EA1A1B2E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1C2EC-39C2-3F0E-59B7-1D775C08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442DB-57B5-8942-F563-10DB68E2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01CC8-D636-5A1E-03BA-AD401FD5E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D39CA-54CC-523F-F041-17E51523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C70A7-36C3-B0BA-633E-3E90B714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BD24C-3DF9-ACC0-63D8-0F1995DA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DA72-1035-00F6-9A29-60B3CCA5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FD16-3B5B-0359-6D73-9427DE07B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EDD2D-4F2A-8E49-9433-6F5B434C7B61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939A9-1336-2739-E47B-7BEB5F0A5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01B9-9EE4-0DC9-FBC9-077D9E6B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B8B28-A34C-2F48-BCA1-5C4C8D831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1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gif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Α     α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4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Ε     ε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0830C-766C-D393-F259-1F4A9F0D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66" y="1074509"/>
            <a:ext cx="3210791" cy="7491846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94ADCAD-7096-FE31-889B-655844ED9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-1270578"/>
            <a:ext cx="4028209" cy="93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Ζ     ζ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6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Ζ     ζ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close-up of a piece of paper&#10;&#10;Description automatically generated with low confidence">
            <a:extLst>
              <a:ext uri="{FF2B5EF4-FFF2-40B4-BE49-F238E27FC236}">
                <a16:creationId xmlns:a16="http://schemas.microsoft.com/office/drawing/2014/main" id="{3B3DCE0D-413F-9121-530C-CA69E4F8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46" y="1467426"/>
            <a:ext cx="3093027" cy="569768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B76629-E472-7DE1-DE3C-3E720240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32" y="997563"/>
            <a:ext cx="3093027" cy="72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Η     η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16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Η     η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64467-E213-EC0A-F8FB-F6D9F2699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074509"/>
            <a:ext cx="3699741" cy="7399482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DB092-EC6D-DBD1-79CB-9F35A5C94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637"/>
          <a:stretch/>
        </p:blipFill>
        <p:spPr>
          <a:xfrm>
            <a:off x="7742957" y="1074509"/>
            <a:ext cx="2789383" cy="541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5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905865" y="1074509"/>
            <a:ext cx="83802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Θ    θ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7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905865" y="1074509"/>
            <a:ext cx="83802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Θ    θ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1599C6-FE71-AC60-7469-EC54F997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07" y="1396422"/>
            <a:ext cx="3482109" cy="6093691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5DB25E-4ABD-6A9F-6A2D-935D608DC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358"/>
          <a:stretch/>
        </p:blipFill>
        <p:spPr>
          <a:xfrm>
            <a:off x="7864474" y="1396422"/>
            <a:ext cx="2421660" cy="49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654011" y="1074509"/>
            <a:ext cx="6883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Ι     ι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654011" y="1074509"/>
            <a:ext cx="68839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Ι     ι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D016AC08-E348-AD39-6827-E72EE285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39" y="893619"/>
            <a:ext cx="3165764" cy="79144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085164-F525-11AE-69A8-6B9699DEE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072" y="-651237"/>
            <a:ext cx="3619789" cy="904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9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Κ   κ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Α     α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326ABEAB-759E-36C6-D007-C558733D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81" y="-147206"/>
            <a:ext cx="3990109" cy="9310255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DD5CA36-2307-DA62-7556-82D1A7C229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946"/>
          <a:stretch/>
        </p:blipFill>
        <p:spPr>
          <a:xfrm>
            <a:off x="7618271" y="553218"/>
            <a:ext cx="3020288" cy="575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81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Κ   κ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CA9BC3-8D61-C454-A6B5-342FBA1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36" y="1366212"/>
            <a:ext cx="2732595" cy="659591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3F76A58-371A-8164-CB21-6634E3A67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601"/>
          <a:stretch/>
        </p:blipFill>
        <p:spPr>
          <a:xfrm>
            <a:off x="6449291" y="907858"/>
            <a:ext cx="2923309" cy="59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8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Λ   λ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94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Λ   λ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27A5B16-0980-883A-461D-4C939307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1074509"/>
            <a:ext cx="3367232" cy="6734464"/>
          </a:xfrm>
          <a:prstGeom prst="rect">
            <a:avLst/>
          </a:prstGeom>
        </p:spPr>
      </p:pic>
      <p:pic>
        <p:nvPicPr>
          <p:cNvPr id="6" name="Picture 5" descr="A picture containing text, sky, map, line&#10;&#10;Description automatically generated">
            <a:extLst>
              <a:ext uri="{FF2B5EF4-FFF2-40B4-BE49-F238E27FC236}">
                <a16:creationId xmlns:a16="http://schemas.microsoft.com/office/drawing/2014/main" id="{2E75DD18-1C2B-B97A-C320-FB1C3D04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50" y="490681"/>
            <a:ext cx="4058227" cy="74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Μ   μ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28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Μ   μ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insect&#10;&#10;Description automatically generated">
            <a:extLst>
              <a:ext uri="{FF2B5EF4-FFF2-40B4-BE49-F238E27FC236}">
                <a16:creationId xmlns:a16="http://schemas.microsoft.com/office/drawing/2014/main" id="{24F85295-9849-7B14-C3F8-20A9A83D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27" y="1405081"/>
            <a:ext cx="3837132" cy="7259439"/>
          </a:xfrm>
          <a:prstGeom prst="rect">
            <a:avLst/>
          </a:prstGeom>
        </p:spPr>
      </p:pic>
      <p:pic>
        <p:nvPicPr>
          <p:cNvPr id="6" name="Picture 5" descr="A picture containing text, sky, device&#10;&#10;Description automatically generated">
            <a:extLst>
              <a:ext uri="{FF2B5EF4-FFF2-40B4-BE49-F238E27FC236}">
                <a16:creationId xmlns:a16="http://schemas.microsoft.com/office/drawing/2014/main" id="{D7F0C522-BFBE-71E7-ECCF-809F861A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36" y="615371"/>
            <a:ext cx="3199823" cy="60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6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Ν   ν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159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Ν   ν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D94DA-E336-E8F0-D2B5-1570529A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67" y="1412010"/>
            <a:ext cx="2722995" cy="5445990"/>
          </a:xfrm>
          <a:prstGeom prst="rect">
            <a:avLst/>
          </a:prstGeom>
        </p:spPr>
      </p:pic>
      <p:pic>
        <p:nvPicPr>
          <p:cNvPr id="6" name="Picture 5" descr="Chart, application, Excel, line chart&#10;&#10;Description automatically generated">
            <a:extLst>
              <a:ext uri="{FF2B5EF4-FFF2-40B4-BE49-F238E27FC236}">
                <a16:creationId xmlns:a16="http://schemas.microsoft.com/office/drawing/2014/main" id="{445D5A3B-97E6-5630-438A-6F84CAD29F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69"/>
          <a:stretch/>
        </p:blipFill>
        <p:spPr>
          <a:xfrm>
            <a:off x="6751205" y="1804666"/>
            <a:ext cx="2309668" cy="43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Ξ     ξ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783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Ξ     ξ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, sky, bunch&#10;&#10;Description automatically generated">
            <a:extLst>
              <a:ext uri="{FF2B5EF4-FFF2-40B4-BE49-F238E27FC236}">
                <a16:creationId xmlns:a16="http://schemas.microsoft.com/office/drawing/2014/main" id="{5C8A5A8E-D5C0-FC67-6BB5-51237E981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486"/>
          <a:stretch/>
        </p:blipFill>
        <p:spPr>
          <a:xfrm>
            <a:off x="1281546" y="1470511"/>
            <a:ext cx="2721841" cy="431297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F58771D-D3E4-CD29-08C0-43A2BB19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954" y="760844"/>
            <a:ext cx="3492500" cy="71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22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Ο   ο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5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Β     β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14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Ο   ο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2BC4E62-B10D-10DB-E920-C8220E333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73" y="1280390"/>
            <a:ext cx="3359150" cy="6355149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CC6EEB1C-CD02-99D4-FF29-00BEF22A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90" y="0"/>
            <a:ext cx="4262871" cy="828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5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Π   π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098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Π   π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, skiing&#10;&#10;Description automatically generated">
            <a:extLst>
              <a:ext uri="{FF2B5EF4-FFF2-40B4-BE49-F238E27FC236}">
                <a16:creationId xmlns:a16="http://schemas.microsoft.com/office/drawing/2014/main" id="{EEB074F0-00A4-2A4F-CD45-F34605F6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6" y="1238828"/>
            <a:ext cx="3662795" cy="657424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91D5709-7C46-F5E0-AFD0-E53472A496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24"/>
          <a:stretch/>
        </p:blipFill>
        <p:spPr>
          <a:xfrm>
            <a:off x="7067550" y="1238828"/>
            <a:ext cx="2658341" cy="478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25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Ρ   ρ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8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061729" y="1074509"/>
            <a:ext cx="80685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Ρ   ρ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0AA6584D-6C9A-4F4F-CF10-B71A44D48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9" y="1716808"/>
            <a:ext cx="3648364" cy="638463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6DEF96-08FD-D633-39B9-CBAF802F6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580" y="-613930"/>
            <a:ext cx="4112491" cy="71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26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711777" y="1074509"/>
            <a:ext cx="107684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Σ    σ\ς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945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711777" y="1074509"/>
            <a:ext cx="107684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Σ    σ\ς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580B5E-3542-CC6F-515A-43BC8635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074509"/>
            <a:ext cx="3512705" cy="702541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C291046-8C9E-1261-070C-50B14398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074509"/>
            <a:ext cx="5365750" cy="487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37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Τ    τ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9499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Τ    τ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93497-F906-3AE6-930E-865553C6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82" y="1074509"/>
            <a:ext cx="3795568" cy="7180804"/>
          </a:xfrm>
          <a:prstGeom prst="rect">
            <a:avLst/>
          </a:prstGeom>
        </p:spPr>
      </p:pic>
      <p:pic>
        <p:nvPicPr>
          <p:cNvPr id="6" name="Picture 5" descr="A picture containing text, sky&#10;&#10;Description automatically generated">
            <a:extLst>
              <a:ext uri="{FF2B5EF4-FFF2-40B4-BE49-F238E27FC236}">
                <a16:creationId xmlns:a16="http://schemas.microsoft.com/office/drawing/2014/main" id="{B3366A0D-6382-6D3B-583A-5A3284BAF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53"/>
          <a:stretch/>
        </p:blipFill>
        <p:spPr>
          <a:xfrm>
            <a:off x="6830868" y="1015534"/>
            <a:ext cx="2624859" cy="57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6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Υ    υ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2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Β     β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A0F13-7E8B-FEC9-215C-E3E8DD09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06" y="1074509"/>
            <a:ext cx="2856203" cy="666447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7F1013F-5FBC-6855-3A68-B3331F72EC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017"/>
          <a:stretch/>
        </p:blipFill>
        <p:spPr>
          <a:xfrm>
            <a:off x="7378412" y="1074509"/>
            <a:ext cx="2856203" cy="54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04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Υ    υ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7370EF-54E8-0593-2901-4D839A49B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74509"/>
            <a:ext cx="4191000" cy="752230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904126B-1B45-3784-78C3-FCE13DE5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14" y="0"/>
            <a:ext cx="5301886" cy="92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627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Φ  φ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887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Φ  φ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60381DB-700A-C19A-B6BA-7C2BB37FB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8" y="1779154"/>
            <a:ext cx="3810000" cy="740833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DD280B0-1ED0-CB3C-B98E-ECB27B3C7A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68"/>
          <a:stretch/>
        </p:blipFill>
        <p:spPr>
          <a:xfrm>
            <a:off x="7116041" y="539749"/>
            <a:ext cx="2923309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27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2152650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Χ    χ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95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473488" y="1074509"/>
            <a:ext cx="78867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Χ    χ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Chart, diagram, line chart&#10;&#10;Description automatically generated">
            <a:extLst>
              <a:ext uri="{FF2B5EF4-FFF2-40B4-BE49-F238E27FC236}">
                <a16:creationId xmlns:a16="http://schemas.microsoft.com/office/drawing/2014/main" id="{12728BE7-C962-3E24-1359-BF8728F4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39" y="1074509"/>
            <a:ext cx="3221759" cy="644351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2B18CC3-E6FA-9E2B-B52E-BC0E045B93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843"/>
          <a:stretch/>
        </p:blipFill>
        <p:spPr>
          <a:xfrm>
            <a:off x="6823363" y="963242"/>
            <a:ext cx="2536825" cy="49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41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384588" y="1074509"/>
            <a:ext cx="94228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Ψ   ψ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81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384588" y="1074509"/>
            <a:ext cx="94228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Ψ   ψ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DCFC0E3-9583-589F-9E2B-70B9B1D29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36" y="1074509"/>
            <a:ext cx="3912177" cy="7021856"/>
          </a:xfrm>
          <a:prstGeom prst="rect">
            <a:avLst/>
          </a:prstGeom>
        </p:spPr>
      </p:pic>
      <p:pic>
        <p:nvPicPr>
          <p:cNvPr id="6" name="Picture 5" descr="A picture containing text, sky, light&#10;&#10;Description automatically generated">
            <a:extLst>
              <a:ext uri="{FF2B5EF4-FFF2-40B4-BE49-F238E27FC236}">
                <a16:creationId xmlns:a16="http://schemas.microsoft.com/office/drawing/2014/main" id="{86291A59-5EAA-F4A6-C811-DB9428B536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120"/>
          <a:stretch/>
        </p:blipFill>
        <p:spPr>
          <a:xfrm>
            <a:off x="7330789" y="1183589"/>
            <a:ext cx="2549237" cy="45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01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384588" y="1074509"/>
            <a:ext cx="94228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Ω   ω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146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384588" y="1074509"/>
            <a:ext cx="94228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Ω   ω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5F5B2C02-770B-9A7B-55CD-C64862057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92"/>
          <a:stretch/>
        </p:blipFill>
        <p:spPr>
          <a:xfrm>
            <a:off x="1384588" y="1463804"/>
            <a:ext cx="2876233" cy="470898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1337AA4-FF6D-FCFA-94EA-C626A5C0F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823" y="295922"/>
            <a:ext cx="3222594" cy="62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66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D75DFD-B0FB-1ED0-1426-75F0B6B68233}"/>
              </a:ext>
            </a:extLst>
          </p:cNvPr>
          <p:cNvSpPr txBox="1"/>
          <p:nvPr/>
        </p:nvSpPr>
        <p:spPr>
          <a:xfrm>
            <a:off x="1286607" y="593608"/>
            <a:ext cx="9618785" cy="567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740"/>
              </a:lnSpc>
            </a:pPr>
            <a:r>
              <a:rPr lang="el-GR" sz="8800" spc="4000" dirty="0" err="1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αβγδε</a:t>
            </a:r>
            <a:endParaRPr lang="el-GR" sz="8800" spc="400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pPr algn="ctr">
              <a:lnSpc>
                <a:spcPts val="8740"/>
              </a:lnSpc>
            </a:pPr>
            <a:r>
              <a:rPr lang="el-GR" sz="8800" spc="4000" dirty="0" err="1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ζηθι</a:t>
            </a:r>
            <a:endParaRPr lang="el-GR" sz="8800" spc="400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pPr algn="ctr">
              <a:lnSpc>
                <a:spcPts val="8740"/>
              </a:lnSpc>
            </a:pPr>
            <a:r>
              <a:rPr lang="el-GR" sz="8800" spc="4000" dirty="0" err="1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κλμνξο</a:t>
            </a:r>
            <a:endParaRPr lang="el-GR" sz="8800" spc="400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pPr algn="ctr">
              <a:lnSpc>
                <a:spcPts val="8740"/>
              </a:lnSpc>
            </a:pPr>
            <a:r>
              <a:rPr lang="el-GR" sz="8800" spc="4000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πρστυ</a:t>
            </a:r>
            <a:endParaRPr lang="el-GR" sz="8800" spc="400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  <a:p>
            <a:pPr algn="ctr">
              <a:lnSpc>
                <a:spcPts val="8740"/>
              </a:lnSpc>
            </a:pPr>
            <a:r>
              <a:rPr lang="el-GR" sz="8800" spc="4000" dirty="0" err="1">
                <a:solidFill>
                  <a:srgbClr val="000000"/>
                </a:solidFill>
                <a:effectLst/>
                <a:latin typeface="Baskerville" panose="02020502070401020303" pitchFamily="18" charset="0"/>
                <a:ea typeface="Baskerville" panose="02020502070401020303" pitchFamily="18" charset="0"/>
                <a:cs typeface="Al Nile" pitchFamily="2" charset="-78"/>
              </a:rPr>
              <a:t>φχψω</a:t>
            </a:r>
            <a:endParaRPr lang="el-GR" sz="8800" spc="4000" dirty="0">
              <a:solidFill>
                <a:srgbClr val="000000"/>
              </a:solidFill>
              <a:effectLst/>
              <a:latin typeface="Baskerville" panose="02020502070401020303" pitchFamily="18" charset="0"/>
              <a:ea typeface="Baskerville" panose="02020502070401020303" pitchFamily="18" charset="0"/>
              <a:cs typeface="Al Nile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227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Δ     δ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3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Δ     δ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B46136B-550F-D000-A493-F47B471C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4" y="241299"/>
            <a:ext cx="3888509" cy="8506113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33F8C72-974B-ECFE-06E5-B07B35C3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108" y="1074509"/>
            <a:ext cx="3676073" cy="643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6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Γ     γ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09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Γ     γ</a:t>
            </a:r>
            <a:endParaRPr lang="en-US" sz="30000" b="1" dirty="0">
              <a:solidFill>
                <a:srgbClr val="002060"/>
              </a:solidFill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0822202-4D3B-E7B3-C41A-D5C79DFD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074509"/>
            <a:ext cx="2961409" cy="6909954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656A2FA-858D-293E-20ED-6966EB2D8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95"/>
          <a:stretch/>
        </p:blipFill>
        <p:spPr>
          <a:xfrm>
            <a:off x="7076209" y="556924"/>
            <a:ext cx="2732809" cy="574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4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F4A7E3-F328-E543-3674-5E2C2FBD1919}"/>
              </a:ext>
            </a:extLst>
          </p:cNvPr>
          <p:cNvSpPr txBox="1"/>
          <p:nvPr/>
        </p:nvSpPr>
        <p:spPr>
          <a:xfrm>
            <a:off x="1553440" y="1074509"/>
            <a:ext cx="9085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00" b="1" dirty="0">
                <a:solidFill>
                  <a:srgbClr val="002060"/>
                </a:solidFill>
              </a:rPr>
              <a:t>Ε     ε</a:t>
            </a:r>
            <a:endParaRPr lang="en-US" sz="30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105</Words>
  <Application>Microsoft Macintosh PowerPoint</Application>
  <PresentationFormat>Widescreen</PresentationFormat>
  <Paragraphs>53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Baskerville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wry</dc:creator>
  <cp:lastModifiedBy>john wry</cp:lastModifiedBy>
  <cp:revision>7</cp:revision>
  <dcterms:created xsi:type="dcterms:W3CDTF">2023-03-30T16:18:15Z</dcterms:created>
  <dcterms:modified xsi:type="dcterms:W3CDTF">2023-04-03T13:58:04Z</dcterms:modified>
</cp:coreProperties>
</file>