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Wedges" charset="1" panose="02000500000000000000"/>
      <p:regular r:id="rId12"/>
    </p:embeddedFont>
    <p:embeddedFont>
      <p:font typeface="Noto Sans" charset="1" panose="020B050204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440" y="2719865"/>
            <a:ext cx="13533120" cy="249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Exploring Children's Literature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5496402"/>
            <a:ext cx="1353312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Computational Analysis of Cultural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89440" y="7470457"/>
            <a:ext cx="6421120" cy="97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Group 6</a:t>
            </a:r>
          </a:p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Cindy, Francis, Gloria, Lucas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122" y="1115330"/>
            <a:ext cx="1559052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1122" y="3348393"/>
            <a:ext cx="7553800" cy="219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Project Focus: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Exploring Children’s Literature as a cultural object.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Research Question: How do sentiment and themes in children’s literature reflect cultural values and societal changes?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670222" y="3848017"/>
            <a:ext cx="8589078" cy="4135860"/>
          </a:xfrm>
          <a:custGeom>
            <a:avLst/>
            <a:gdLst/>
            <a:ahLst/>
            <a:cxnLst/>
            <a:rect r="r" b="b" t="t" l="l"/>
            <a:pathLst>
              <a:path h="4135860" w="8589078">
                <a:moveTo>
                  <a:pt x="0" y="0"/>
                </a:moveTo>
                <a:lnTo>
                  <a:pt x="8589078" y="0"/>
                </a:lnTo>
                <a:lnTo>
                  <a:pt x="8589078" y="4135861"/>
                </a:lnTo>
                <a:lnTo>
                  <a:pt x="0" y="4135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6358" y="5934998"/>
            <a:ext cx="7248637" cy="146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Dataset Overview: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Source: Project Gutenberg, ICDL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Content: Metadata, textual content, sentiment, and fact vs. opinion scores.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122" y="1115330"/>
            <a:ext cx="1559052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Dataset Demonstration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6358" y="3268654"/>
            <a:ext cx="7553800" cy="219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Key Data Fields: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Title: Name of the book.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Author: Creator of the text.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Sentiment Score: Emotion scale (-1 to +1).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Fact vs. Opinion Score: Narrative style (0 factual, up to 1 opinion-based).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2027" y="6053874"/>
            <a:ext cx="16463946" cy="1988345"/>
          </a:xfrm>
          <a:custGeom>
            <a:avLst/>
            <a:gdLst/>
            <a:ahLst/>
            <a:cxnLst/>
            <a:rect r="r" b="b" t="t" l="l"/>
            <a:pathLst>
              <a:path h="1988345" w="16463946">
                <a:moveTo>
                  <a:pt x="0" y="0"/>
                </a:moveTo>
                <a:lnTo>
                  <a:pt x="16463946" y="0"/>
                </a:lnTo>
                <a:lnTo>
                  <a:pt x="16463946" y="1988345"/>
                </a:lnTo>
                <a:lnTo>
                  <a:pt x="0" y="198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75244" y="2436066"/>
            <a:ext cx="7591902" cy="3279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Creation Process: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Collected .txt files from Project Gutenberg and ICDL.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Cleaned data with Python (punctuation removal, normalization).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Transformed raw data into structured .csv.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Challenges: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Ensuring consistent metadata.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Transitioning from text to structured format.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122" y="1115330"/>
            <a:ext cx="1559052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Experimentation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7921" y="4025550"/>
            <a:ext cx="7553800" cy="3641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Insights Gained: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Positive Sentiment: Most books show uplifting tones, consistent with children’s literature goals.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Moderate Subjectivity: Balance of emotional storytelling and factual content.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Example Visualization (Planned):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Bar charts for sentiment distribution over time, and visualizations to explore other correlations.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562247" y="2971799"/>
            <a:ext cx="5420886" cy="5526882"/>
          </a:xfrm>
          <a:custGeom>
            <a:avLst/>
            <a:gdLst/>
            <a:ahLst/>
            <a:cxnLst/>
            <a:rect r="r" b="b" t="t" l="l"/>
            <a:pathLst>
              <a:path h="5526882" w="5420886">
                <a:moveTo>
                  <a:pt x="0" y="0"/>
                </a:moveTo>
                <a:lnTo>
                  <a:pt x="5420886" y="0"/>
                </a:lnTo>
                <a:lnTo>
                  <a:pt x="5420886" y="5526881"/>
                </a:lnTo>
                <a:lnTo>
                  <a:pt x="0" y="552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115330"/>
            <a:ext cx="1559052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Reflection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907983"/>
            <a:ext cx="7589520" cy="471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Lessons Learned: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Importance of careful data preparation.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Collaboration facilitated task division and problem-solving.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Challenges: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Metadata inconsistencies.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Time constraints for dataset refinement.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Solutions: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Clear delegation of roles.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Regular team communication.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49740" y="2935764"/>
            <a:ext cx="7589520" cy="393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Future Directions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Expand Dataset: Include more genres and time periods.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Refine Methods: Apply advanced sentiment analysis tools and incorporate additional computational techniques.</a:t>
            </a:r>
          </a:p>
          <a:p>
            <a:pPr algn="l" marL="646081" indent="-323040" lvl="1">
              <a:lnSpc>
                <a:spcPts val="3084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Visualization: Develop charts and other visuals to effectively communicate trends.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440" y="3948590"/>
            <a:ext cx="13533120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Wedges"/>
                <a:ea typeface="Wedges"/>
                <a:cs typeface="Wedges"/>
                <a:sym typeface="Wedges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5496402"/>
            <a:ext cx="13533120" cy="97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Group 6</a:t>
            </a:r>
          </a:p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Cindy, Francis, Gloria, Lucas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DAGYxbhRxvA</dc:identifier>
  <dcterms:modified xsi:type="dcterms:W3CDTF">2011-08-01T06:04:30Z</dcterms:modified>
  <cp:revision>1</cp:revision>
  <dc:title>Dataset Overview: Source: Project Gutenberg, ICDL Content: Metadata, textual content, sentiment, and fact vs. opinion scores.</dc:title>
</cp:coreProperties>
</file>