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84" r:id="rId9"/>
    <p:sldId id="28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Montserrat" pitchFamily="2" charset="77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94694"/>
  </p:normalViewPr>
  <p:slideViewPr>
    <p:cSldViewPr snapToGrid="0">
      <p:cViewPr varScale="1">
        <p:scale>
          <a:sx n="161" d="100"/>
          <a:sy n="161" d="100"/>
        </p:scale>
        <p:origin x="79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cc61254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fcc61254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eb7971e8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eb7971e8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c65a109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c65a109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eb7971e8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eb7971e8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eb7971e8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eb7971e8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fc65a109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fc65a109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fc65a109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fc65a109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fc65a109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fc65a109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c65a109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c65a109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7e8fed47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7e8fed47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ca466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ca466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7e8fed47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7e8fed47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7e8fed47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7e8fed47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7e8fed47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7e8fed47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7e8fed47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7e8fed47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7e8fed47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7e8fed47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7e8fed47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7e8fed47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7e8fed47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7e8fed47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2e48075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2e48075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fca46657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fca46657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Cuenta: </a:t>
            </a:r>
            <a:r>
              <a:rPr lang="en" sz="1050">
                <a:solidFill>
                  <a:srgbClr val="1155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biotablerohumboldt@gmail.com</a:t>
            </a:r>
            <a:endParaRPr sz="1050">
              <a:solidFill>
                <a:srgbClr val="1155C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T0k3!n Acc3$0: 2019!Biotablero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cc6125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cc6125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cc61254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cc61254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cc61254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cc61254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cc61254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cc61254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cc61254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cc61254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38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cc61254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fcc61254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gen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ty.or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WSEC2/latest/UserGuide/ebs-using-volume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in.aws.amazon.com/signin?redirect_uri=https%3A%2F%2Fconsole.aws.amazon.com%2Fconsole%2Fhome%3Fstate%3DhashArgs%2523%26isauthcode%3Dtrue&amp;client_id=arn%3Aaws%3Aiam%3A%3A015428540659%3Auser%2Fhomepage&amp;forceMobileApp=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Configuración AWS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Biotablero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E41B5-7CB6-1EEE-8193-B3D94EB3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56" y="0"/>
            <a:ext cx="4833219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6304A-AC4B-3444-4984-96F7F7F3B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982" y="165350"/>
            <a:ext cx="3189817" cy="4877551"/>
          </a:xfrm>
          <a:prstGeom prst="rect">
            <a:avLst/>
          </a:prstGeom>
        </p:spPr>
      </p:pic>
      <p:sp>
        <p:nvSpPr>
          <p:cNvPr id="207" name="Google Shape;207;p22"/>
          <p:cNvSpPr/>
          <p:nvPr/>
        </p:nvSpPr>
        <p:spPr>
          <a:xfrm>
            <a:off x="6964889" y="4264258"/>
            <a:ext cx="1459443" cy="474192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6ED8B0-AC54-EA63-673A-762C5FCD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9" y="968769"/>
            <a:ext cx="8383867" cy="3860021"/>
          </a:xfrm>
          <a:prstGeom prst="rect">
            <a:avLst/>
          </a:prstGeom>
        </p:spPr>
      </p:pic>
      <p:sp>
        <p:nvSpPr>
          <p:cNvPr id="215" name="Google Shape;215;p23"/>
          <p:cNvSpPr/>
          <p:nvPr/>
        </p:nvSpPr>
        <p:spPr>
          <a:xfrm>
            <a:off x="2480733" y="3782246"/>
            <a:ext cx="1532468" cy="282300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1"/>
          </p:nvPr>
        </p:nvSpPr>
        <p:spPr>
          <a:xfrm>
            <a:off x="5816600" y="490949"/>
            <a:ext cx="2308133" cy="1287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Para </a:t>
            </a:r>
            <a:r>
              <a:rPr lang="en-US" dirty="0" err="1"/>
              <a:t>conectarse</a:t>
            </a:r>
            <a:r>
              <a:rPr lang="en-US" dirty="0"/>
              <a:t>, </a:t>
            </a:r>
            <a:r>
              <a:rPr lang="en-US" dirty="0" err="1"/>
              <a:t>abrir</a:t>
            </a:r>
            <a:r>
              <a:rPr lang="en-US" dirty="0"/>
              <a:t> la terminal en la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almacenada</a:t>
            </a:r>
            <a:r>
              <a:rPr lang="en-US" dirty="0"/>
              <a:t> la key, </a:t>
            </a:r>
            <a:r>
              <a:rPr lang="en-US" dirty="0" err="1"/>
              <a:t>pegar</a:t>
            </a:r>
            <a:r>
              <a:rPr lang="en-US" dirty="0"/>
              <a:t> la </a:t>
            </a:r>
            <a:r>
              <a:rPr lang="en-US" dirty="0" err="1"/>
              <a:t>línea</a:t>
            </a:r>
            <a:r>
              <a:rPr lang="en-US" dirty="0"/>
              <a:t> y </a:t>
            </a:r>
            <a:r>
              <a:rPr lang="en-US" dirty="0" err="1"/>
              <a:t>ejecutarla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9798F-E52F-C2BB-D381-1450F7971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6" y="664751"/>
            <a:ext cx="5359400" cy="3987800"/>
          </a:xfrm>
          <a:prstGeom prst="rect">
            <a:avLst/>
          </a:prstGeom>
        </p:spPr>
      </p:pic>
      <p:sp>
        <p:nvSpPr>
          <p:cNvPr id="223" name="Google Shape;223;p24"/>
          <p:cNvSpPr/>
          <p:nvPr/>
        </p:nvSpPr>
        <p:spPr>
          <a:xfrm>
            <a:off x="495109" y="3556000"/>
            <a:ext cx="4237758" cy="345016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2F176-5D39-7A63-7F11-09071DFEB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27" y="1902716"/>
            <a:ext cx="3534249" cy="28470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0" y="1485145"/>
            <a:ext cx="9144000" cy="217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1418425" y="3379350"/>
            <a:ext cx="14106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Select /dev/sbd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39625" y="3192575"/>
            <a:ext cx="1035000" cy="2370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33" name="Google Shape;233;p25"/>
          <p:cNvSpPr/>
          <p:nvPr/>
        </p:nvSpPr>
        <p:spPr>
          <a:xfrm>
            <a:off x="1223600" y="3223652"/>
            <a:ext cx="491100" cy="174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3277525" y="3223652"/>
            <a:ext cx="491100" cy="174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254913" y="782900"/>
            <a:ext cx="863417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45125" y="858576"/>
            <a:ext cx="8336400" cy="3716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/>
          <p:nvPr/>
        </p:nvSpPr>
        <p:spPr>
          <a:xfrm>
            <a:off x="7130850" y="4271175"/>
            <a:ext cx="1574100" cy="303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6" name="Google Shape;256;p28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21075" y="189850"/>
            <a:ext cx="8901850" cy="42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 rotWithShape="1">
          <a:blip>
            <a:alphaModFix/>
          </a:blip>
          <a:srcRect t="17514" r="6716" b="17181"/>
          <a:stretch/>
        </p:blipFill>
        <p:spPr>
          <a:xfrm>
            <a:off x="3467100" y="4651500"/>
            <a:ext cx="5114925" cy="3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1419225" y="4664100"/>
            <a:ext cx="1952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Concurrency version: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5" name="Google Shape;265;p29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90697" y="294638"/>
            <a:ext cx="8762602" cy="455422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/>
          <p:nvPr/>
        </p:nvSpPr>
        <p:spPr>
          <a:xfrm>
            <a:off x="8401150" y="4325725"/>
            <a:ext cx="506700" cy="2649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3" name="Google Shape;273;p30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0" y="195513"/>
            <a:ext cx="9144001" cy="47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/>
          <p:nvPr/>
        </p:nvSpPr>
        <p:spPr>
          <a:xfrm>
            <a:off x="8557000" y="4411450"/>
            <a:ext cx="506700" cy="2649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1" name="Google Shape;281;p31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143000" y="33338"/>
            <a:ext cx="685800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/>
        </p:nvSpPr>
        <p:spPr>
          <a:xfrm>
            <a:off x="1702250" y="2785075"/>
            <a:ext cx="2314800" cy="1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key_biotablero_v2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5902100" y="2987125"/>
            <a:ext cx="1414200" cy="316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84" name="Google Shape;284;p31"/>
          <p:cNvSpPr txBox="1"/>
          <p:nvPr/>
        </p:nvSpPr>
        <p:spPr>
          <a:xfrm>
            <a:off x="1402669" y="2979279"/>
            <a:ext cx="47985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Download a *.pem key. Store it in a safe place. Make a copy &gt;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3240350" y="213275"/>
            <a:ext cx="20091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https://aws.amazon.com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>
            <a:alphaModFix/>
          </a:blip>
          <a:srcRect b="51164"/>
          <a:stretch/>
        </p:blipFill>
        <p:spPr>
          <a:xfrm>
            <a:off x="1909938" y="608775"/>
            <a:ext cx="4992324" cy="16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356305" y="2432375"/>
            <a:ext cx="6210150" cy="23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>
            <a:alphaModFix/>
          </a:blip>
          <a:srcRect l="60996" t="32453" r="17230" b="24407"/>
          <a:stretch/>
        </p:blipFill>
        <p:spPr>
          <a:xfrm>
            <a:off x="5229025" y="3082322"/>
            <a:ext cx="1484899" cy="12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5229025" y="2711350"/>
            <a:ext cx="1429500" cy="6954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-2800" y="1264765"/>
            <a:ext cx="9144002" cy="291877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2"/>
          <p:cNvSpPr/>
          <p:nvPr/>
        </p:nvSpPr>
        <p:spPr>
          <a:xfrm>
            <a:off x="5751975" y="2821150"/>
            <a:ext cx="1920000" cy="1422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5239200" y="2426100"/>
            <a:ext cx="30972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Save this URL to connect the server</a:t>
            </a:r>
            <a:endParaRPr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3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2532137" y="872125"/>
            <a:ext cx="4079725" cy="39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3"/>
          <p:cNvSpPr/>
          <p:nvPr/>
        </p:nvSpPr>
        <p:spPr>
          <a:xfrm>
            <a:off x="5442113" y="3471400"/>
            <a:ext cx="1011300" cy="303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/>
          </p:nvPr>
        </p:nvSpPr>
        <p:spPr>
          <a:xfrm>
            <a:off x="1068899" y="299425"/>
            <a:ext cx="7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Putty gen</a:t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6611875" y="4748500"/>
            <a:ext cx="2520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Download:</a:t>
            </a:r>
            <a:r>
              <a:rPr lang="en"/>
              <a:t>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puttygen.com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 rotWithShape="1">
          <a:blip>
            <a:alphaModFix/>
          </a:blip>
          <a:srcRect r="1117"/>
          <a:stretch/>
        </p:blipFill>
        <p:spPr>
          <a:xfrm>
            <a:off x="121775" y="771550"/>
            <a:ext cx="4299399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516675" y="764750"/>
            <a:ext cx="4323603" cy="34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/>
          <p:nvPr/>
        </p:nvSpPr>
        <p:spPr>
          <a:xfrm>
            <a:off x="7363776" y="3684725"/>
            <a:ext cx="1430100" cy="234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5"/>
          <p:cNvPicPr preferRelativeResize="0"/>
          <p:nvPr/>
        </p:nvPicPr>
        <p:blipFill rotWithShape="1">
          <a:blip>
            <a:alphaModFix/>
          </a:blip>
          <a:srcRect l="1224" t="793"/>
          <a:stretch/>
        </p:blipFill>
        <p:spPr>
          <a:xfrm>
            <a:off x="179075" y="393738"/>
            <a:ext cx="3943376" cy="3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5"/>
          <p:cNvPicPr preferRelativeResize="0"/>
          <p:nvPr/>
        </p:nvPicPr>
        <p:blipFill rotWithShape="1">
          <a:blip>
            <a:alphaModFix/>
          </a:blip>
          <a:srcRect t="1239" b="1171"/>
          <a:stretch/>
        </p:blipFill>
        <p:spPr>
          <a:xfrm>
            <a:off x="4416725" y="330550"/>
            <a:ext cx="4358049" cy="414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5"/>
          <p:cNvSpPr/>
          <p:nvPr/>
        </p:nvSpPr>
        <p:spPr>
          <a:xfrm>
            <a:off x="7545500" y="3374200"/>
            <a:ext cx="1027200" cy="2133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318" name="Google Shape;318;p35"/>
          <p:cNvSpPr/>
          <p:nvPr/>
        </p:nvSpPr>
        <p:spPr>
          <a:xfrm>
            <a:off x="2883950" y="2963469"/>
            <a:ext cx="659100" cy="169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5" name="Google Shape;325;p36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52675" y="611350"/>
            <a:ext cx="3676475" cy="36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6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368400" y="611350"/>
            <a:ext cx="4642850" cy="37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6"/>
          <p:cNvSpPr txBox="1"/>
          <p:nvPr/>
        </p:nvSpPr>
        <p:spPr>
          <a:xfrm>
            <a:off x="6439375" y="2987675"/>
            <a:ext cx="22281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Type same name as original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1722775" y="2818469"/>
            <a:ext cx="659100" cy="169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7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686100" y="892648"/>
            <a:ext cx="3707525" cy="35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7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389425" y="800250"/>
            <a:ext cx="3845100" cy="36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 txBox="1">
            <a:spLocks noGrp="1"/>
          </p:cNvSpPr>
          <p:nvPr>
            <p:ph type="title"/>
          </p:nvPr>
        </p:nvSpPr>
        <p:spPr>
          <a:xfrm>
            <a:off x="1068899" y="299425"/>
            <a:ext cx="7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Putty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6611875" y="4748500"/>
            <a:ext cx="2520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Download: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putty.org</a:t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833125" y="2726325"/>
            <a:ext cx="1469700" cy="73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4840050" y="2846594"/>
            <a:ext cx="659100" cy="169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648000" y="1169850"/>
            <a:ext cx="420900" cy="2211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976649" y="3479900"/>
            <a:ext cx="475200" cy="169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1788000" y="1654075"/>
            <a:ext cx="1712100" cy="2211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5160649" y="3979950"/>
            <a:ext cx="475200" cy="169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6078175" y="3155978"/>
            <a:ext cx="582300" cy="13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1879475" y="2805425"/>
            <a:ext cx="1469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Paste server URL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5965300" y="3323450"/>
            <a:ext cx="23466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Open the converted *.ppk key</a:t>
            </a:r>
            <a:endParaRPr sz="13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52" name="Google Shape;352;p38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720898" y="1242500"/>
            <a:ext cx="3531100" cy="23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816925" y="275384"/>
            <a:ext cx="3322350" cy="468306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8"/>
          <p:cNvSpPr/>
          <p:nvPr/>
        </p:nvSpPr>
        <p:spPr>
          <a:xfrm>
            <a:off x="1099325" y="3251850"/>
            <a:ext cx="763200" cy="216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5554000" y="512025"/>
            <a:ext cx="519000" cy="1053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9"/>
          <p:cNvPicPr preferRelativeResize="0"/>
          <p:nvPr/>
        </p:nvPicPr>
        <p:blipFill rotWithShape="1">
          <a:blip>
            <a:alphaModFix/>
          </a:blip>
          <a:srcRect l="973" t="70409" r="5384" b="9629"/>
          <a:stretch/>
        </p:blipFill>
        <p:spPr>
          <a:xfrm>
            <a:off x="847888" y="1493263"/>
            <a:ext cx="5314250" cy="1072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9"/>
          <p:cNvSpPr/>
          <p:nvPr/>
        </p:nvSpPr>
        <p:spPr>
          <a:xfrm>
            <a:off x="847895" y="2387838"/>
            <a:ext cx="2498400" cy="177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2692625" y="1493275"/>
            <a:ext cx="582300" cy="2217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39"/>
          <p:cNvPicPr preferRelativeResize="0"/>
          <p:nvPr/>
        </p:nvPicPr>
        <p:blipFill rotWithShape="1">
          <a:blip>
            <a:alphaModFix/>
          </a:blip>
          <a:srcRect r="14288"/>
          <a:stretch/>
        </p:blipFill>
        <p:spPr>
          <a:xfrm>
            <a:off x="821700" y="2797856"/>
            <a:ext cx="5366622" cy="1847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9"/>
          <p:cNvPicPr preferRelativeResize="0"/>
          <p:nvPr/>
        </p:nvPicPr>
        <p:blipFill rotWithShape="1">
          <a:blip>
            <a:alphaModFix/>
          </a:blip>
          <a:srcRect r="32032"/>
          <a:stretch/>
        </p:blipFill>
        <p:spPr>
          <a:xfrm>
            <a:off x="821702" y="2649200"/>
            <a:ext cx="5366624" cy="14865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9"/>
          <p:cNvSpPr/>
          <p:nvPr/>
        </p:nvSpPr>
        <p:spPr>
          <a:xfrm>
            <a:off x="2580248" y="3070108"/>
            <a:ext cx="2009400" cy="1485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2580248" y="2649270"/>
            <a:ext cx="2009400" cy="337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2620623" y="4496686"/>
            <a:ext cx="2009400" cy="1485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/>
          </p:nvPr>
        </p:nvSpPr>
        <p:spPr>
          <a:xfrm>
            <a:off x="1068899" y="299425"/>
            <a:ext cx="7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Mount the external storage</a:t>
            </a:r>
            <a:endParaRPr/>
          </a:p>
        </p:txBody>
      </p:sp>
      <p:sp>
        <p:nvSpPr>
          <p:cNvPr id="369" name="Google Shape;369;p39"/>
          <p:cNvSpPr txBox="1"/>
          <p:nvPr/>
        </p:nvSpPr>
        <p:spPr>
          <a:xfrm>
            <a:off x="6344175" y="2797850"/>
            <a:ext cx="26238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Run: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lsblk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mkdir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/data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file -s /dev/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xvdb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mkfs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-t 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xfs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/dev/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xvdb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format volume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mount /dev/</a:t>
            </a:r>
            <a:r>
              <a:rPr lang="en" sz="11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xvdb</a:t>
            </a:r>
            <a:r>
              <a:rPr lang="en" sz="11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/data</a:t>
            </a: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1068900" y="740350"/>
            <a:ext cx="7209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docs.aws.amazon.com/AWSEC2/latest/UserGuide/ebs-using-volumes.html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/>
          <p:nvPr/>
        </p:nvSpPr>
        <p:spPr>
          <a:xfrm>
            <a:off x="4986820" y="1443538"/>
            <a:ext cx="2498400" cy="1776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0"/>
          <p:cNvSpPr/>
          <p:nvPr/>
        </p:nvSpPr>
        <p:spPr>
          <a:xfrm>
            <a:off x="239400" y="4115250"/>
            <a:ext cx="582300" cy="2217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7" name="Google Shape;377;p40"/>
          <p:cNvPicPr preferRelativeResize="0"/>
          <p:nvPr/>
        </p:nvPicPr>
        <p:blipFill rotWithShape="1">
          <a:blip>
            <a:alphaModFix/>
          </a:blip>
          <a:srcRect r="32032"/>
          <a:stretch/>
        </p:blipFill>
        <p:spPr>
          <a:xfrm>
            <a:off x="3182477" y="4744000"/>
            <a:ext cx="5366624" cy="14865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/>
          <p:nvPr/>
        </p:nvSpPr>
        <p:spPr>
          <a:xfrm>
            <a:off x="2580248" y="3070108"/>
            <a:ext cx="2009400" cy="1485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5475823" y="4159470"/>
            <a:ext cx="2009400" cy="3372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2620623" y="4496686"/>
            <a:ext cx="2009400" cy="148500"/>
          </a:xfrm>
          <a:prstGeom prst="rect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title"/>
          </p:nvPr>
        </p:nvSpPr>
        <p:spPr>
          <a:xfrm>
            <a:off x="1758674" y="147625"/>
            <a:ext cx="720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storage</a:t>
            </a:r>
            <a:endParaRPr/>
          </a:p>
        </p:txBody>
      </p:sp>
      <p:sp>
        <p:nvSpPr>
          <p:cNvPr id="382" name="Google Shape;382;p40"/>
          <p:cNvSpPr txBox="1"/>
          <p:nvPr/>
        </p:nvSpPr>
        <p:spPr>
          <a:xfrm>
            <a:off x="6344175" y="2797850"/>
            <a:ext cx="26238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Run: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lsblk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 mkdir /data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 file -s /dev/xvdb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 mkfs -t xfs /dev/xvdb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sudo mount /dev/xvdb /data</a:t>
            </a: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3" name="Google Shape;383;p40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80375" y="209313"/>
            <a:ext cx="1422998" cy="45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0"/>
          <p:cNvPicPr preferRelativeResize="0"/>
          <p:nvPr/>
        </p:nvPicPr>
        <p:blipFill rotWithShape="1">
          <a:blip>
            <a:alphaModFix/>
          </a:blip>
          <a:srcRect l="58635" t="9221" r="2040" b="44944"/>
          <a:stretch/>
        </p:blipFill>
        <p:spPr>
          <a:xfrm>
            <a:off x="1880025" y="646275"/>
            <a:ext cx="3595797" cy="12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0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2071700" y="1987014"/>
            <a:ext cx="6768701" cy="24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0"/>
          <p:cNvSpPr txBox="1"/>
          <p:nvPr/>
        </p:nvSpPr>
        <p:spPr>
          <a:xfrm>
            <a:off x="3343875" y="3789250"/>
            <a:ext cx="30003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mkfs -t xfs -f /dev/xvdf</a:t>
            </a:r>
            <a:endParaRPr/>
          </a:p>
        </p:txBody>
      </p:sp>
      <p:pic>
        <p:nvPicPr>
          <p:cNvPr id="387" name="Google Shape;387;p40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-714500" y="5033475"/>
            <a:ext cx="9144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0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-7089997" y="4645175"/>
            <a:ext cx="798514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 txBox="1"/>
          <p:nvPr/>
        </p:nvSpPr>
        <p:spPr>
          <a:xfrm>
            <a:off x="2829225" y="4352575"/>
            <a:ext cx="30000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umount -d -l /dev/xvdf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653550" y="195950"/>
            <a:ext cx="3023400" cy="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https://signin.aws.amazon.com/signin</a:t>
            </a:r>
            <a:r>
              <a:rPr lang="en"/>
              <a:t>...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>
            <a:alphaModFix/>
          </a:blip>
          <a:srcRect r="49977"/>
          <a:stretch/>
        </p:blipFill>
        <p:spPr>
          <a:xfrm>
            <a:off x="589175" y="663650"/>
            <a:ext cx="3615950" cy="40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4788975" y="663650"/>
            <a:ext cx="3690804" cy="40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5406300" y="2102300"/>
            <a:ext cx="2637300" cy="42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biotablerohumbolt@gmail.com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4FD87F-525A-942B-98B4-1D024D6AA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4" y="392894"/>
            <a:ext cx="6378768" cy="4500834"/>
          </a:xfrm>
          <a:prstGeom prst="rect">
            <a:avLst/>
          </a:prstGeom>
        </p:spPr>
      </p:pic>
      <p:sp>
        <p:nvSpPr>
          <p:cNvPr id="158" name="Google Shape;158;p16"/>
          <p:cNvSpPr/>
          <p:nvPr/>
        </p:nvSpPr>
        <p:spPr>
          <a:xfrm>
            <a:off x="826693" y="689213"/>
            <a:ext cx="1264500" cy="431921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8;p16">
            <a:extLst>
              <a:ext uri="{FF2B5EF4-FFF2-40B4-BE49-F238E27FC236}">
                <a16:creationId xmlns:a16="http://schemas.microsoft.com/office/drawing/2014/main" id="{1F74FE62-B4CF-1909-9611-5A88F810B66B}"/>
              </a:ext>
            </a:extLst>
          </p:cNvPr>
          <p:cNvSpPr/>
          <p:nvPr/>
        </p:nvSpPr>
        <p:spPr>
          <a:xfrm>
            <a:off x="2958967" y="4014183"/>
            <a:ext cx="1350639" cy="431921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>
            <a:alphaModFix/>
          </a:blip>
          <a:stretch>
            <a:fillRect/>
          </a:stretch>
        </p:blipFill>
        <p:spPr>
          <a:xfrm>
            <a:off x="1886575" y="203600"/>
            <a:ext cx="5021475" cy="45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3535125" y="3279200"/>
            <a:ext cx="1281600" cy="381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Configurar</a:t>
            </a:r>
            <a:r>
              <a:rPr lang="en-US" dirty="0"/>
              <a:t> e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instancia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4D808F-3C60-2CEE-837B-C518A12E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5" y="1307850"/>
            <a:ext cx="3808675" cy="2137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D0CF58-2076-3FA6-D078-83FB192B0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76" y="809713"/>
            <a:ext cx="4473624" cy="4092658"/>
          </a:xfrm>
          <a:prstGeom prst="rect">
            <a:avLst/>
          </a:prstGeom>
        </p:spPr>
      </p:pic>
      <p:sp>
        <p:nvSpPr>
          <p:cNvPr id="166" name="Google Shape;166;p17"/>
          <p:cNvSpPr/>
          <p:nvPr/>
        </p:nvSpPr>
        <p:spPr>
          <a:xfrm>
            <a:off x="301814" y="2514578"/>
            <a:ext cx="1773475" cy="27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6;p17">
            <a:extLst>
              <a:ext uri="{FF2B5EF4-FFF2-40B4-BE49-F238E27FC236}">
                <a16:creationId xmlns:a16="http://schemas.microsoft.com/office/drawing/2014/main" id="{47F67E56-0239-6EE5-598F-47D8F6C7E34C}"/>
              </a:ext>
            </a:extLst>
          </p:cNvPr>
          <p:cNvSpPr/>
          <p:nvPr/>
        </p:nvSpPr>
        <p:spPr>
          <a:xfrm>
            <a:off x="5765685" y="2436149"/>
            <a:ext cx="770287" cy="83978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66;p17">
            <a:extLst>
              <a:ext uri="{FF2B5EF4-FFF2-40B4-BE49-F238E27FC236}">
                <a16:creationId xmlns:a16="http://schemas.microsoft.com/office/drawing/2014/main" id="{46A1F549-5B8C-77F5-061E-50C1CF48E3C9}"/>
              </a:ext>
            </a:extLst>
          </p:cNvPr>
          <p:cNvSpPr/>
          <p:nvPr/>
        </p:nvSpPr>
        <p:spPr>
          <a:xfrm>
            <a:off x="4832887" y="3275936"/>
            <a:ext cx="4040769" cy="5597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644F2-D54E-4432-1285-62EE9E647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2" y="0"/>
            <a:ext cx="497164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Configuración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4DB90-DADF-C431-949C-E1EB306D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17" y="952612"/>
            <a:ext cx="3924300" cy="3987800"/>
          </a:xfrm>
          <a:prstGeom prst="rect">
            <a:avLst/>
          </a:prstGeom>
        </p:spPr>
      </p:pic>
      <p:sp>
        <p:nvSpPr>
          <p:cNvPr id="166" name="Google Shape;166;p17"/>
          <p:cNvSpPr/>
          <p:nvPr/>
        </p:nvSpPr>
        <p:spPr>
          <a:xfrm>
            <a:off x="425796" y="3098241"/>
            <a:ext cx="3282604" cy="29689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AF7CF-7B16-3590-307B-4A091EF43D57}"/>
              </a:ext>
            </a:extLst>
          </p:cNvPr>
          <p:cNvSpPr txBox="1"/>
          <p:nvPr/>
        </p:nvSpPr>
        <p:spPr>
          <a:xfrm>
            <a:off x="1947334" y="3107267"/>
            <a:ext cx="176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MacOS/Linux</a:t>
            </a:r>
          </a:p>
        </p:txBody>
      </p:sp>
      <p:sp>
        <p:nvSpPr>
          <p:cNvPr id="4" name="Google Shape;166;p17">
            <a:extLst>
              <a:ext uri="{FF2B5EF4-FFF2-40B4-BE49-F238E27FC236}">
                <a16:creationId xmlns:a16="http://schemas.microsoft.com/office/drawing/2014/main" id="{47F67E56-0239-6EE5-598F-47D8F6C7E34C}"/>
              </a:ext>
            </a:extLst>
          </p:cNvPr>
          <p:cNvSpPr/>
          <p:nvPr/>
        </p:nvSpPr>
        <p:spPr>
          <a:xfrm>
            <a:off x="416278" y="3415044"/>
            <a:ext cx="3300589" cy="33476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2B888-98D0-46BC-EFB2-55F45C25D840}"/>
              </a:ext>
            </a:extLst>
          </p:cNvPr>
          <p:cNvSpPr txBox="1"/>
          <p:nvPr/>
        </p:nvSpPr>
        <p:spPr>
          <a:xfrm>
            <a:off x="1931397" y="3415044"/>
            <a:ext cx="176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F55BC-0431-54EE-746C-1C5ADACFD452}"/>
              </a:ext>
            </a:extLst>
          </p:cNvPr>
          <p:cNvSpPr txBox="1"/>
          <p:nvPr/>
        </p:nvSpPr>
        <p:spPr>
          <a:xfrm>
            <a:off x="4571999" y="1134533"/>
            <a:ext cx="3924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 no </a:t>
            </a:r>
            <a:r>
              <a:rPr lang="en-US" dirty="0" err="1">
                <a:solidFill>
                  <a:schemeClr val="bg1"/>
                </a:solidFill>
              </a:rPr>
              <a:t>existe</a:t>
            </a:r>
            <a:r>
              <a:rPr lang="en-US" dirty="0">
                <a:solidFill>
                  <a:schemeClr val="bg1"/>
                </a:solidFill>
              </a:rPr>
              <a:t>, es </a:t>
            </a:r>
            <a:r>
              <a:rPr lang="en-US" dirty="0" err="1">
                <a:solidFill>
                  <a:schemeClr val="bg1"/>
                </a:solidFill>
              </a:rPr>
              <a:t>necesario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crear</a:t>
            </a:r>
            <a:r>
              <a:rPr lang="en-US" dirty="0">
                <a:solidFill>
                  <a:schemeClr val="bg1"/>
                </a:solidFill>
              </a:rPr>
              <a:t> un nuevo “key pair”. RSA y ED25519 son </a:t>
            </a:r>
            <a:r>
              <a:rPr lang="en-US" dirty="0" err="1">
                <a:solidFill>
                  <a:schemeClr val="bg1"/>
                </a:solidFill>
              </a:rPr>
              <a:t>estándares,el</a:t>
            </a:r>
            <a:r>
              <a:rPr lang="en-US" dirty="0">
                <a:solidFill>
                  <a:schemeClr val="bg1"/>
                </a:solidFill>
              </a:rPr>
              <a:t> Segundo es </a:t>
            </a:r>
            <a:r>
              <a:rPr lang="en-US" dirty="0" err="1">
                <a:solidFill>
                  <a:schemeClr val="bg1"/>
                </a:solidFill>
              </a:rPr>
              <a:t>más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reciente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pero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propósito</a:t>
            </a:r>
            <a:r>
              <a:rPr lang="en-US" dirty="0">
                <a:solidFill>
                  <a:schemeClr val="bg1"/>
                </a:solidFill>
              </a:rPr>
              <a:t> actual no </a:t>
            </a:r>
            <a:r>
              <a:rPr lang="en-US" dirty="0" err="1">
                <a:solidFill>
                  <a:schemeClr val="bg1"/>
                </a:solidFill>
              </a:rPr>
              <a:t>hace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ninguna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diferencia</a:t>
            </a:r>
            <a:r>
              <a:rPr lang="en-US" dirty="0">
                <a:solidFill>
                  <a:schemeClr val="bg1"/>
                </a:solidFill>
              </a:rPr>
              <a:t>. Al </a:t>
            </a:r>
            <a:r>
              <a:rPr lang="en-US" dirty="0" err="1">
                <a:solidFill>
                  <a:schemeClr val="bg1"/>
                </a:solidFill>
              </a:rPr>
              <a:t>crearla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navegador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una</a:t>
            </a:r>
            <a:r>
              <a:rPr lang="en-US" dirty="0">
                <a:solidFill>
                  <a:schemeClr val="bg1"/>
                </a:solidFill>
              </a:rPr>
              <a:t> Ventana de </a:t>
            </a:r>
            <a:r>
              <a:rPr lang="en-US" dirty="0" err="1">
                <a:solidFill>
                  <a:schemeClr val="bg1"/>
                </a:solidFill>
              </a:rPr>
              <a:t>descarga</a:t>
            </a:r>
            <a:r>
              <a:rPr lang="en-US" dirty="0">
                <a:solidFill>
                  <a:schemeClr val="bg1"/>
                </a:solidFill>
              </a:rPr>
              <a:t>. Es </a:t>
            </a:r>
            <a:r>
              <a:rPr lang="en-US" dirty="0" err="1">
                <a:solidFill>
                  <a:schemeClr val="bg1"/>
                </a:solidFill>
              </a:rPr>
              <a:t>necesario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guardarla</a:t>
            </a:r>
            <a:r>
              <a:rPr lang="en-US" dirty="0">
                <a:solidFill>
                  <a:schemeClr val="bg1"/>
                </a:solidFill>
              </a:rPr>
              <a:t> en un </a:t>
            </a:r>
            <a:r>
              <a:rPr lang="en-US" dirty="0" err="1">
                <a:solidFill>
                  <a:schemeClr val="bg1"/>
                </a:solidFill>
              </a:rPr>
              <a:t>lugar</a:t>
            </a:r>
            <a:r>
              <a:rPr lang="en-US" dirty="0">
                <a:solidFill>
                  <a:schemeClr val="bg1"/>
                </a:solidFill>
              </a:rPr>
              <a:t> Seguro. </a:t>
            </a:r>
            <a:r>
              <a:rPr lang="en-US" dirty="0" err="1">
                <a:solidFill>
                  <a:schemeClr val="bg1"/>
                </a:solidFill>
              </a:rPr>
              <a:t>Desde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carpeta</a:t>
            </a:r>
            <a:r>
              <a:rPr lang="en-US" dirty="0">
                <a:solidFill>
                  <a:schemeClr val="bg1"/>
                </a:solidFill>
              </a:rPr>
              <a:t> se accede a la </a:t>
            </a:r>
            <a:r>
              <a:rPr lang="en-US" dirty="0" err="1">
                <a:solidFill>
                  <a:schemeClr val="bg1"/>
                </a:solidFill>
              </a:rPr>
              <a:t>instancia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12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9CD6-3600-A437-DDFB-D1DDC4B8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D32BA-547C-05F8-6997-44E0C7C22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2" y="152200"/>
            <a:ext cx="7038900" cy="47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269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7471</TotalTime>
  <Words>315</Words>
  <Application>Microsoft Macintosh PowerPoint</Application>
  <PresentationFormat>On-screen Show (16:9)</PresentationFormat>
  <Paragraphs>42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Lato</vt:lpstr>
      <vt:lpstr>Roboto</vt:lpstr>
      <vt:lpstr>Consolas</vt:lpstr>
      <vt:lpstr>Montserrat</vt:lpstr>
      <vt:lpstr>Focus</vt:lpstr>
      <vt:lpstr>Configuración AWS</vt:lpstr>
      <vt:lpstr>PowerPoint Presentation</vt:lpstr>
      <vt:lpstr>PowerPoint Presentation</vt:lpstr>
      <vt:lpstr>PowerPoint Presentation</vt:lpstr>
      <vt:lpstr>PowerPoint Presentation</vt:lpstr>
      <vt:lpstr>Configurar e iniciar una nueva instancia</vt:lpstr>
      <vt:lpstr>PowerPoint Presentation</vt:lpstr>
      <vt:lpstr>Configuración de seguridad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Putty gen</vt:lpstr>
      <vt:lpstr>PowerPoint Presentation</vt:lpstr>
      <vt:lpstr>PowerPoint Presentation</vt:lpstr>
      <vt:lpstr>PowerPoint Presentation</vt:lpstr>
      <vt:lpstr>Open Putty</vt:lpstr>
      <vt:lpstr>PowerPoint Presentation</vt:lpstr>
      <vt:lpstr>Mount the external storage</vt:lpstr>
      <vt:lpstr>Clone 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Configuración AWS</dc:title>
  <cp:lastModifiedBy>Jeronimo Rodriguez</cp:lastModifiedBy>
  <cp:revision>2</cp:revision>
  <dcterms:modified xsi:type="dcterms:W3CDTF">2024-01-26T02:49:25Z</dcterms:modified>
</cp:coreProperties>
</file>