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D95E-DBD9-440C-9DD6-FBBE2F12B304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AD94-238B-41F6-8B40-74E75BA4A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21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D95E-DBD9-440C-9DD6-FBBE2F12B304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AD94-238B-41F6-8B40-74E75BA4A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56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D95E-DBD9-440C-9DD6-FBBE2F12B304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AD94-238B-41F6-8B40-74E75BA4A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444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D95E-DBD9-440C-9DD6-FBBE2F12B304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AD94-238B-41F6-8B40-74E75BA4A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826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D95E-DBD9-440C-9DD6-FBBE2F12B304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AD94-238B-41F6-8B40-74E75BA4A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473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D95E-DBD9-440C-9DD6-FBBE2F12B304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AD94-238B-41F6-8B40-74E75BA4A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328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D95E-DBD9-440C-9DD6-FBBE2F12B304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AD94-238B-41F6-8B40-74E75BA4A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840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D95E-DBD9-440C-9DD6-FBBE2F12B304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AD94-238B-41F6-8B40-74E75BA4A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762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D95E-DBD9-440C-9DD6-FBBE2F12B304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AD94-238B-41F6-8B40-74E75BA4A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8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D95E-DBD9-440C-9DD6-FBBE2F12B304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CD1AD94-238B-41F6-8B40-74E75BA4A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2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D95E-DBD9-440C-9DD6-FBBE2F12B304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AD94-238B-41F6-8B40-74E75BA4A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39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D95E-DBD9-440C-9DD6-FBBE2F12B304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AD94-238B-41F6-8B40-74E75BA4A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23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D95E-DBD9-440C-9DD6-FBBE2F12B304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AD94-238B-41F6-8B40-74E75BA4A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70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D95E-DBD9-440C-9DD6-FBBE2F12B304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AD94-238B-41F6-8B40-74E75BA4A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20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D95E-DBD9-440C-9DD6-FBBE2F12B304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AD94-238B-41F6-8B40-74E75BA4A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67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D95E-DBD9-440C-9DD6-FBBE2F12B304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AD94-238B-41F6-8B40-74E75BA4A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1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D95E-DBD9-440C-9DD6-FBBE2F12B304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AD94-238B-41F6-8B40-74E75BA4A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07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8DD95E-DBD9-440C-9DD6-FBBE2F12B304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D1AD94-238B-41F6-8B40-74E75BA4A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78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2813" y="517919"/>
            <a:ext cx="8574622" cy="2616199"/>
          </a:xfrm>
        </p:spPr>
        <p:txBody>
          <a:bodyPr/>
          <a:lstStyle/>
          <a:p>
            <a:r>
              <a:rPr lang="en-US" altLang="zh-CN" dirty="0" smtClean="0">
                <a:latin typeface="Algerian" panose="04020705040A02060702" pitchFamily="82" charset="0"/>
              </a:rPr>
              <a:t>《THE CODE》</a:t>
            </a:r>
            <a:endParaRPr lang="zh-CN" altLang="en-US" dirty="0">
              <a:latin typeface="Algerian" panose="04020705040A02060702" pitchFamily="82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68566" y="3316998"/>
            <a:ext cx="6987645" cy="1388534"/>
          </a:xfrm>
        </p:spPr>
        <p:txBody>
          <a:bodyPr/>
          <a:lstStyle/>
          <a:p>
            <a:r>
              <a:rPr lang="en-US" altLang="zh-CN" dirty="0" smtClean="0">
                <a:latin typeface="Algerian" panose="04020705040A02060702" pitchFamily="82" charset="0"/>
              </a:rPr>
              <a:t>《</a:t>
            </a:r>
            <a:r>
              <a:rPr lang="zh-CN" altLang="en-US" dirty="0" smtClean="0">
                <a:latin typeface="Algerian" panose="04020705040A02060702" pitchFamily="82" charset="0"/>
              </a:rPr>
              <a:t>终极密码</a:t>
            </a:r>
            <a:r>
              <a:rPr lang="en-US" altLang="zh-CN" dirty="0" smtClean="0">
                <a:latin typeface="Algerian" panose="04020705040A02060702" pitchFamily="82" charset="0"/>
              </a:rPr>
              <a:t>》</a:t>
            </a:r>
            <a:r>
              <a:rPr lang="zh-CN" altLang="en-US" dirty="0" smtClean="0">
                <a:latin typeface="Algerian" panose="04020705040A02060702" pitchFamily="82" charset="0"/>
              </a:rPr>
              <a:t>影评  </a:t>
            </a:r>
            <a:r>
              <a:rPr lang="en-US" altLang="zh-CN" dirty="0" smtClean="0">
                <a:latin typeface="Algerian" panose="04020705040A02060702" pitchFamily="82" charset="0"/>
              </a:rPr>
              <a:t>made by WSY</a:t>
            </a:r>
            <a:endParaRPr lang="zh-CN" altLang="en-US" dirty="0">
              <a:latin typeface="Algerian" panose="04020705040A02060702" pitchFamily="82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14" y="4888412"/>
            <a:ext cx="3014133" cy="1695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203" y="4888411"/>
            <a:ext cx="3016860" cy="16969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5378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主角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介绍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马库斯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萨沃里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84311" y="2246811"/>
            <a:ext cx="1042030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                    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马库斯是一个数学家，他致力于研究世界中存在的永恒不变的密码。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                         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周期蝉为什么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13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年出现一次？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                           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怎么算出碟鱼的重量？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                  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建筑师为什么不用计算就能设计出精美的建筑？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                     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一切都归功于大自然中的密码！</a:t>
            </a:r>
            <a:endParaRPr lang="en-US" altLang="zh-CN" sz="20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20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              马库斯博士就是用这些密码，构造出一个个奇妙的数学之旅！</a:t>
            </a:r>
            <a:endParaRPr lang="en-US" altLang="zh-CN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65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0105" y="650965"/>
            <a:ext cx="10018713" cy="1752599"/>
          </a:xfrm>
        </p:spPr>
        <p:txBody>
          <a:bodyPr/>
          <a:lstStyle/>
          <a:p>
            <a:r>
              <a:rPr lang="zh-CN" altLang="en-US" dirty="0" smtClean="0"/>
              <a:t>电影推荐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02674" y="2185851"/>
            <a:ext cx="10075817" cy="2308324"/>
          </a:xfrm>
          <a:prstGeom prst="rect">
            <a:avLst/>
          </a:prstGeom>
          <a:noFill/>
          <a:ln w="3492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</a:t>
            </a:r>
            <a:r>
              <a:rPr lang="zh-CN" altLang="en-US" sz="3600" dirty="0" smtClean="0"/>
              <a:t>这</a:t>
            </a:r>
            <a:r>
              <a:rPr lang="zh-CN" altLang="en-US" dirty="0" smtClean="0"/>
              <a:t>部数学</a:t>
            </a:r>
            <a:r>
              <a:rPr lang="zh-CN" altLang="en-US" dirty="0"/>
              <a:t>纪录片的第</a:t>
            </a:r>
            <a:r>
              <a:rPr lang="zh-CN" altLang="en-US" dirty="0" smtClean="0"/>
              <a:t>一部分是数字（</a:t>
            </a:r>
            <a:r>
              <a:rPr lang="en-US" altLang="zh-CN" dirty="0" smtClean="0"/>
              <a:t>digit</a:t>
            </a:r>
            <a:r>
              <a:rPr lang="zh-CN" altLang="en-US" dirty="0" smtClean="0"/>
              <a:t>），从古建筑到抛物线，从质数的应用到</a:t>
            </a:r>
            <a:r>
              <a:rPr lang="en-US" altLang="zh-CN" dirty="0" smtClean="0"/>
              <a:t>π</a:t>
            </a:r>
            <a:r>
              <a:rPr lang="zh-CN" altLang="en-US" dirty="0" smtClean="0"/>
              <a:t>，无处不在的揭示了大自然的“终极密码”，这也是我想推荐给大家的原因，因为通过这些密码，让数学变得不那么枯燥无味，将数学真正地融入到自然里面！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  </a:t>
            </a:r>
            <a:r>
              <a:rPr lang="zh-CN" altLang="en-US" sz="3600" dirty="0" smtClean="0"/>
              <a:t>博</a:t>
            </a:r>
            <a:r>
              <a:rPr lang="zh-CN" altLang="en-US" dirty="0" smtClean="0"/>
              <a:t>士使用</a:t>
            </a:r>
            <a:r>
              <a:rPr lang="en-US" altLang="zh-CN" dirty="0" smtClean="0"/>
              <a:t>π</a:t>
            </a:r>
            <a:r>
              <a:rPr lang="zh-CN" altLang="en-US" dirty="0" smtClean="0"/>
              <a:t>和一篓鱼，就算出了渔夫一生一共捕过多少鱼，以及捕到的最大的鱼！真是神奇，强烈建议大家前往观看！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262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30</TotalTime>
  <Words>201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华文楷体</vt:lpstr>
      <vt:lpstr>隶书</vt:lpstr>
      <vt:lpstr>幼圆</vt:lpstr>
      <vt:lpstr>Algerian</vt:lpstr>
      <vt:lpstr>Arial</vt:lpstr>
      <vt:lpstr>Corbel</vt:lpstr>
      <vt:lpstr>视差</vt:lpstr>
      <vt:lpstr>《THE CODE》</vt:lpstr>
      <vt:lpstr>主角介绍：马库斯-萨沃里</vt:lpstr>
      <vt:lpstr>电影推荐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《THE CODE》</dc:title>
  <dc:creator>dell</dc:creator>
  <cp:lastModifiedBy>王 识尧</cp:lastModifiedBy>
  <cp:revision>4</cp:revision>
  <dcterms:created xsi:type="dcterms:W3CDTF">2019-08-03T06:34:32Z</dcterms:created>
  <dcterms:modified xsi:type="dcterms:W3CDTF">2019-08-03T07:04:50Z</dcterms:modified>
</cp:coreProperties>
</file>