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7"/>
  </p:notesMasterIdLst>
  <p:handoutMasterIdLst>
    <p:handoutMasterId r:id="rId38"/>
  </p:handoutMasterIdLst>
  <p:sldIdLst>
    <p:sldId id="589" r:id="rId3"/>
    <p:sldId id="588" r:id="rId4"/>
    <p:sldId id="577" r:id="rId5"/>
    <p:sldId id="609" r:id="rId6"/>
    <p:sldId id="610" r:id="rId7"/>
    <p:sldId id="611" r:id="rId8"/>
    <p:sldId id="612" r:id="rId9"/>
    <p:sldId id="623" r:id="rId10"/>
    <p:sldId id="624" r:id="rId11"/>
    <p:sldId id="625" r:id="rId12"/>
    <p:sldId id="627" r:id="rId13"/>
    <p:sldId id="626" r:id="rId14"/>
    <p:sldId id="628" r:id="rId15"/>
    <p:sldId id="629" r:id="rId16"/>
    <p:sldId id="630" r:id="rId17"/>
    <p:sldId id="631" r:id="rId18"/>
    <p:sldId id="632" r:id="rId19"/>
    <p:sldId id="634" r:id="rId20"/>
    <p:sldId id="633" r:id="rId21"/>
    <p:sldId id="635" r:id="rId22"/>
    <p:sldId id="636" r:id="rId23"/>
    <p:sldId id="637" r:id="rId24"/>
    <p:sldId id="638" r:id="rId25"/>
    <p:sldId id="639" r:id="rId26"/>
    <p:sldId id="640" r:id="rId27"/>
    <p:sldId id="641" r:id="rId28"/>
    <p:sldId id="614" r:id="rId29"/>
    <p:sldId id="613" r:id="rId30"/>
    <p:sldId id="615" r:id="rId31"/>
    <p:sldId id="616" r:id="rId32"/>
    <p:sldId id="617" r:id="rId33"/>
    <p:sldId id="618" r:id="rId34"/>
    <p:sldId id="619" r:id="rId35"/>
    <p:sldId id="62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82064" autoAdjust="0"/>
  </p:normalViewPr>
  <p:slideViewPr>
    <p:cSldViewPr>
      <p:cViewPr varScale="1">
        <p:scale>
          <a:sx n="75" d="100"/>
          <a:sy n="75" d="100"/>
        </p:scale>
        <p:origin x="16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45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99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3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65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73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6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60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00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3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50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14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81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85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3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11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74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62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63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8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5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7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9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6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tr-TR" sz="3200" dirty="0"/>
              <a:t>Spring</a:t>
            </a:r>
            <a:r>
              <a:rPr lang="en-US" sz="3200" dirty="0"/>
              <a:t> 20</a:t>
            </a:r>
            <a:r>
              <a:rPr lang="tr-TR" sz="3200" dirty="0"/>
              <a:t>21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8458200" cy="296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hasan.demirtas@yeditepe.edu.tr (hdemirtas.academic@gmail.com)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kumimoji="1" lang="tr-TR" sz="2200" b="1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Cumhur Baştürk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cbasturk.academic@gmail.com (basturkc@gmail.com) </a:t>
            </a:r>
          </a:p>
        </p:txBody>
      </p:sp>
    </p:spTree>
    <p:extLst>
      <p:ext uri="{BB962C8B-B14F-4D97-AF65-F5344CB8AC3E}">
        <p14:creationId xmlns:p14="http://schemas.microsoft.com/office/powerpoint/2010/main" val="386665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713F5-FA0D-4637-B8D3-E813AD99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58" y="1447800"/>
            <a:ext cx="595288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9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PMF &amp; CDF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5D48A-9E98-4C65-AD6A-5CA46FB7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47800"/>
            <a:ext cx="6400800" cy="46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PDF &amp; CDF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D0C5C-FDFA-4511-AA84-3353C9A7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45633"/>
            <a:ext cx="4495800" cy="55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5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6872C-59C0-4573-B578-981C62C6D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67" y="1458360"/>
            <a:ext cx="6634465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16714-57DE-4ACC-AB56-357D533E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10" y="1555963"/>
            <a:ext cx="6429980" cy="46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5885B-CB53-455E-ABEC-004D899A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12" y="1447800"/>
            <a:ext cx="6512176" cy="47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45719-88C8-409D-9EF3-070E206B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2" y="1370012"/>
            <a:ext cx="727139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45719-88C8-409D-9EF3-070E206B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2" y="1370012"/>
            <a:ext cx="727139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9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Quick Glance 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Variance and PMF Relation 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4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Formulas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22A85-6A35-4C98-8D74-B3CC3CCF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07" y="1393624"/>
            <a:ext cx="6894585" cy="50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9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Conditional Probability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46C88-B058-4F53-960B-6AB76C3E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19" y="1410928"/>
            <a:ext cx="6876362" cy="499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49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B973-7C14-43C1-A7A9-795326F1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48" y="1482724"/>
            <a:ext cx="7121103" cy="51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4B0E9-B4DC-48D1-8255-68204DA2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9" y="1439310"/>
            <a:ext cx="6670441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4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D2F6B-2EBA-4A9C-B508-E9FD10C1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1" y="1447800"/>
            <a:ext cx="7015397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725C-68AC-4E9E-ACDD-29386B48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86" y="1451927"/>
            <a:ext cx="7095627" cy="51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1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69022-FC7F-4FF3-8440-1396B06C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56" y="1380438"/>
            <a:ext cx="7024688" cy="51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6482A-ECBA-4839-842F-3E4854FD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54" y="1471929"/>
            <a:ext cx="7116692" cy="51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17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Covariance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3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Covariance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7830-6269-4219-8E0A-DD9DA1FF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28692"/>
            <a:ext cx="6858000" cy="51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Covariance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F969F-8B6A-43ED-A510-E92F34D6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26618"/>
            <a:ext cx="7010400" cy="5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8C2F2-DFC5-4FEA-A331-07619317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690961"/>
            <a:ext cx="7086600" cy="51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16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31FB2-F237-472D-9895-E233E9EC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05" y="1649012"/>
            <a:ext cx="6654989" cy="50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7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36080-9EC2-46A4-BFC1-4C92A064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705600" cy="50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6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9F471-280C-42CC-B554-78D9E2D4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705600" cy="50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06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22731-541E-4189-A280-38D8350B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633772"/>
            <a:ext cx="6781800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1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B682B-6EE8-4287-9868-FCACE417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49012"/>
            <a:ext cx="6705600" cy="50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4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D8249-6DE3-4960-96B7-D63F0F4F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62354"/>
            <a:ext cx="6858000" cy="50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2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754B7-DC4D-451D-997F-8C330CDD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666759"/>
            <a:ext cx="7086600" cy="52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Importance of prior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BAA8E-B0F1-453A-AD5F-953C99A4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735513"/>
            <a:ext cx="6934200" cy="50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Importance of prior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F09B5-3211-442D-9DCD-19B5EBD7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43932"/>
            <a:ext cx="7085526" cy="51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Quick Glance 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Probability Distribution </a:t>
            </a:r>
            <a:r>
              <a:rPr lang="tr-TR" sz="3600" b="1" i="1">
                <a:latin typeface="Tahoma" pitchFamily="34" charset="0"/>
                <a:ea typeface="Tahoma" pitchFamily="34" charset="0"/>
                <a:cs typeface="Tahoma" pitchFamily="34" charset="0"/>
              </a:rPr>
              <a:t>Function &amp;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Cumulative Distribution Function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Density vs Mass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5EA42B-56B2-4758-9D6C-FD5AB4DA58F4}"/>
              </a:ext>
            </a:extLst>
          </p:cNvPr>
          <p:cNvSpPr txBox="1">
            <a:spLocks/>
          </p:cNvSpPr>
          <p:nvPr/>
        </p:nvSpPr>
        <p:spPr>
          <a:xfrm>
            <a:off x="228600" y="1865243"/>
            <a:ext cx="8690112" cy="4627631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When the distribution is continuous, </a:t>
            </a:r>
            <a:r>
              <a:rPr lang="tr-TR" b="1" dirty="0"/>
              <a:t>density</a:t>
            </a:r>
            <a:r>
              <a:rPr lang="tr-TR" dirty="0"/>
              <a:t> is used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tr-T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When the distribution is discrete, </a:t>
            </a:r>
            <a:r>
              <a:rPr lang="tr-TR" b="1" dirty="0"/>
              <a:t>mass</a:t>
            </a:r>
            <a:r>
              <a:rPr lang="tr-TR" dirty="0"/>
              <a:t> is used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endParaRPr lang="tr-TR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endParaRPr lang="tr-TR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8487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12934</TotalTime>
  <Words>230</Words>
  <Application>Microsoft Office PowerPoint</Application>
  <PresentationFormat>On-screen Show (4:3)</PresentationFormat>
  <Paragraphs>107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Conditional Probability</vt:lpstr>
      <vt:lpstr>Conditional Probability</vt:lpstr>
      <vt:lpstr>Conditional Probability</vt:lpstr>
      <vt:lpstr>Conditional Probability</vt:lpstr>
      <vt:lpstr>Importance of prior probability</vt:lpstr>
      <vt:lpstr>Importance of prior probability</vt:lpstr>
      <vt:lpstr>A Quick Glance  on Probability Distribution Function &amp; Cumulative Distribution Function</vt:lpstr>
      <vt:lpstr>Density vs Mass</vt:lpstr>
      <vt:lpstr>Probability Mass Function &amp; Cumulative Distribution Function</vt:lpstr>
      <vt:lpstr>PMF &amp; CDF</vt:lpstr>
      <vt:lpstr>PDF &amp; CDF</vt:lpstr>
      <vt:lpstr>An example</vt:lpstr>
      <vt:lpstr>Solution</vt:lpstr>
      <vt:lpstr>Expected value and pmf connection</vt:lpstr>
      <vt:lpstr>Expected value and pmf connection</vt:lpstr>
      <vt:lpstr>Expected value and pmf connection</vt:lpstr>
      <vt:lpstr>A Quick Glance  on Variance and PMF Relation </vt:lpstr>
      <vt:lpstr>Formulas</vt:lpstr>
      <vt:lpstr>An example</vt:lpstr>
      <vt:lpstr>The Solution</vt:lpstr>
      <vt:lpstr>An example</vt:lpstr>
      <vt:lpstr>The Solution</vt:lpstr>
      <vt:lpstr>An example</vt:lpstr>
      <vt:lpstr>The Solution</vt:lpstr>
      <vt:lpstr>The Solution</vt:lpstr>
      <vt:lpstr>Covariance</vt:lpstr>
      <vt:lpstr>Covariance</vt:lpstr>
      <vt:lpstr>Covariance</vt:lpstr>
      <vt:lpstr>Correlation Coefficient</vt:lpstr>
      <vt:lpstr>Correlation Coefficient</vt:lpstr>
      <vt:lpstr>Correlation Coefficient</vt:lpstr>
      <vt:lpstr>Correlation Coefficient</vt:lpstr>
      <vt:lpstr>Correlation Coefficient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hdemirtas</cp:lastModifiedBy>
  <cp:revision>887</cp:revision>
  <dcterms:created xsi:type="dcterms:W3CDTF">2013-06-04T12:27:35Z</dcterms:created>
  <dcterms:modified xsi:type="dcterms:W3CDTF">2021-03-10T19:35:19Z</dcterms:modified>
</cp:coreProperties>
</file>