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589" r:id="rId3"/>
    <p:sldId id="614" r:id="rId4"/>
    <p:sldId id="613" r:id="rId5"/>
    <p:sldId id="615" r:id="rId6"/>
    <p:sldId id="616" r:id="rId7"/>
    <p:sldId id="617" r:id="rId8"/>
    <p:sldId id="618" r:id="rId9"/>
    <p:sldId id="619" r:id="rId10"/>
    <p:sldId id="6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82064" autoAdjust="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cbasturk.academic@gmail.com (basturkc@gmail.com) </a:t>
            </a:r>
          </a:p>
        </p:txBody>
      </p:sp>
    </p:spTree>
    <p:extLst>
      <p:ext uri="{BB962C8B-B14F-4D97-AF65-F5344CB8AC3E}">
        <p14:creationId xmlns:p14="http://schemas.microsoft.com/office/powerpoint/2010/main" val="38666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Covariance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7830-6269-4219-8E0A-DD9DA1F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28692"/>
            <a:ext cx="6858000" cy="51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969F-8B6A-43ED-A510-E92F34D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6618"/>
            <a:ext cx="701040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31FB2-F237-472D-9895-E233E9EC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05" y="1649012"/>
            <a:ext cx="6654989" cy="50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36080-9EC2-46A4-BFC1-4C92A06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471-280C-42CC-B554-78D9E2D4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22731-541E-4189-A280-38D8350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33772"/>
            <a:ext cx="6781800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682B-6EE8-4287-9868-FCACE417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9012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5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12937</TotalTime>
  <Words>76</Words>
  <Application>Microsoft Office PowerPoint</Application>
  <PresentationFormat>On-screen Show (4:3)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Covariance</vt:lpstr>
      <vt:lpstr>Covariance</vt:lpstr>
      <vt:lpstr>Covariance</vt:lpstr>
      <vt:lpstr>Correlation Coefficient</vt:lpstr>
      <vt:lpstr>Correlation Coefficient</vt:lpstr>
      <vt:lpstr>Correlation Coefficient</vt:lpstr>
      <vt:lpstr>Correlation Coefficient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887</cp:revision>
  <dcterms:created xsi:type="dcterms:W3CDTF">2013-06-04T12:27:35Z</dcterms:created>
  <dcterms:modified xsi:type="dcterms:W3CDTF">2021-03-10T19:27:14Z</dcterms:modified>
</cp:coreProperties>
</file>