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89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7" r:id="rId16"/>
    <p:sldId id="603" r:id="rId17"/>
    <p:sldId id="604" r:id="rId18"/>
    <p:sldId id="605" r:id="rId19"/>
    <p:sldId id="6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2F"/>
    <a:srgbClr val="008A3E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1D7CB-777D-48D5-AED4-6C4DBA1C34BE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22DD-8F57-4ED9-AD83-53D75E783D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975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C082-E31B-4636-ACDF-9656FF4A755F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FAFF-58D0-40D5-9F67-30DB13218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931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986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0261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2612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2838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936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3107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929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9501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956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6875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805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03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65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56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09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783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413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06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869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815E-E96D-48C0-A82B-E23FB21F0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1563C-342E-40B0-823A-A961555BC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CC91-9EAA-44F5-AC16-ECBD1E1C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091D-E04F-4C3A-974A-AC671C9C603F}" type="datetime1">
              <a:rPr lang="tr-TR" smtClean="0"/>
              <a:t>7.03.2021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D952-D9C3-49DB-883B-756B343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624C-E081-4F35-939D-CD445345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586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537D-A387-40A4-BAFD-5F0BC4E8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CD6A-3553-47B2-A45A-FE7404F6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29FC-2F62-419D-BD6E-4750F7BB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7F75-8E03-4906-86F0-860D45EF23C6}" type="datetime1">
              <a:rPr lang="tr-TR" smtClean="0"/>
              <a:t>7.03.2021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0100-FD9C-4920-90C3-4860930C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EEAA-4034-47A9-9A0C-5CF8079D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2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7C0A3-C650-4407-9D8B-7A1F06086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AB3FC-C9FA-4BBA-B2B4-BDD3E9A73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C165-0C7A-4F21-887B-25BBE938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ABC-CDEC-4A23-A850-1172A094B2D6}" type="datetime1">
              <a:rPr lang="tr-TR" smtClean="0"/>
              <a:t>7.03.2021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5505-56DA-41A0-B24A-CE58645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FF29-AF43-40AE-ACE4-3018C3B7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12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5385-6856-4E6B-AAAD-C7F5C0EC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2A4C-E482-4CA0-95DF-9539491B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2E89-13F7-4D1F-938B-74D7081F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635A-7C15-4AD4-B2DF-B8ADBD49914D}" type="datetime1">
              <a:rPr lang="tr-TR" smtClean="0"/>
              <a:t>7.03.2021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0953-F3DC-4F8D-A2A3-C4270A44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3D866-B7EE-479B-9ECA-D05AC572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59B2-BB3E-445A-A1A8-769EE6FA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6F9C-76DB-4961-86D2-7B193BBE2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29CB-9800-4046-9D4F-2A596CB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B3AD-030C-47B6-88C3-C6F61D158AA4}" type="datetime1">
              <a:rPr lang="tr-TR" smtClean="0"/>
              <a:t>7.03.2021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C1D0-D2ED-4E35-B006-DF6B6252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CC8A-D754-4F17-A932-290C64C9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0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771F-09F6-4C67-9D16-0B852460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4C28-C0FF-4592-9DE8-B9E5DF42E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49700-BBAB-4EE0-B9D9-27696157A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B2EF0-EA2E-4C82-B5AC-DB701269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A07C-2935-47DA-B293-82E9C9A6750D}" type="datetime1">
              <a:rPr lang="tr-TR" smtClean="0"/>
              <a:t>7.03.2021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0786-5489-4517-BB41-A4CD62C9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E0233-4EF6-4A62-8F05-8B8408F1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4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A688-A8BE-452A-9094-30506DD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4AC2-F3BB-4518-9367-9B1B392C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18D6-6230-474C-B488-7DD9C791D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8D262-0900-4F0A-B46C-C58073807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298D8-79F3-4926-A2A2-DF6C8749D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C779-6F9F-4A86-9C8D-62F6F937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102-C879-4EA8-9ED6-CB11C7DBF1AC}" type="datetime1">
              <a:rPr lang="tr-TR" smtClean="0"/>
              <a:t>7.03.2021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1099E-4C55-447E-9495-1DADDD10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C794-0475-42AD-A4D7-FCD1DBFE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56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9A76-5C9E-4183-9CD1-606305C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7A72F-8B6A-440F-9381-A33FDF62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7F72-C48E-4182-9BC8-CCEB06D90305}" type="datetime1">
              <a:rPr lang="tr-TR" smtClean="0"/>
              <a:t>7.03.2021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7DC96-72DA-43E9-B69C-0F724953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4B487-1627-4D4F-8A1C-B27AF7D6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D661C-E265-420D-9225-D3B78079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F420-A2B2-4938-8DFE-FC5B3492438C}" type="datetime1">
              <a:rPr lang="tr-TR" smtClean="0"/>
              <a:t>7.03.2021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335B8-087A-4BDE-BE13-95903284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9D9F7-1C75-410D-BF97-F91DEFAD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9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BFF2-27F8-42E6-B731-721C96CB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3E91-265A-42DD-928F-BDA92A34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5DB08-7742-48AB-B080-E7FCBCC00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3148-88EE-45D3-AB71-96CA2E66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123D-BA81-4F21-B151-DB81E0AEA250}" type="datetime1">
              <a:rPr lang="tr-TR" smtClean="0"/>
              <a:t>7.03.2021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0AEE-5E95-4719-8D0A-B3C0A20F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075C3-E14D-406A-9633-11240EF9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8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64E3-E1DF-449A-BBF5-387621F3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CC379-978D-48BB-9097-194DE70D2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F2A-E75F-4433-9211-A18319780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5F2DB-663B-49C5-8E20-068D7F7C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2E9F-0214-440D-B197-5C360B7CEB83}" type="datetime1">
              <a:rPr lang="tr-TR" smtClean="0"/>
              <a:t>7.03.2021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38E43-7EF8-4391-815E-E86E77B7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F327F-5DDB-4A38-AE87-C75A6BE6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21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71137-2F70-4CDC-AE4B-257A73E6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B4C5-3317-4C7C-9FB8-6916E4AF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038C-0D71-4ABA-B882-7DEF06DA5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6001-1DE6-4CEB-B2BC-A3B1E338D2A3}" type="datetime1">
              <a:rPr lang="tr-TR" smtClean="0"/>
              <a:t>7.03.2021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3BED-3C8E-4B2C-8732-2C625DEE2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3B95-C878-4D6A-94D2-D24438B5D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F7817-24F2-40B4-9496-435B0CB8D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61" y="1142524"/>
            <a:ext cx="7231865" cy="538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3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86C58-AB0F-4A26-B5D9-0440157EF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041" y="1282060"/>
            <a:ext cx="7845918" cy="547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B8F15-9FA6-4871-93C3-EEDAAD0C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313" y="1142524"/>
            <a:ext cx="7411373" cy="55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8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B9EDCA-AF2F-4FCA-AE68-5AD01D288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024" y="1142524"/>
            <a:ext cx="7395952" cy="54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9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62267-390F-4D4F-8AE1-7045CDCB2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69" y="1142524"/>
            <a:ext cx="7383262" cy="553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1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C7FE5-CAE5-40F1-BAE3-BE3629FCE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1338262"/>
            <a:ext cx="98774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4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66907-C284-4FCD-A8AC-06619587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547" y="1142524"/>
            <a:ext cx="7412300" cy="890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4D4CEC-44F5-4FF2-9AA4-855215E68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847" y="2433096"/>
            <a:ext cx="6743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6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342569-E7AE-4F55-A1C4-56FBBCAFE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894" y="1303570"/>
            <a:ext cx="3660143" cy="4124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3DC71F-BA81-4810-91C5-4B675CA61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2046396"/>
            <a:ext cx="97917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9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CE920-285B-471F-821F-921841AD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73" y="1432766"/>
            <a:ext cx="6706710" cy="7928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B546F9-D0AA-49DE-B7EF-BE248DC745EB}"/>
              </a:ext>
            </a:extLst>
          </p:cNvPr>
          <p:cNvSpPr/>
          <p:nvPr/>
        </p:nvSpPr>
        <p:spPr>
          <a:xfrm>
            <a:off x="2300796" y="2225613"/>
            <a:ext cx="7590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IDFont+F1"/>
              </a:rPr>
              <a:t>Decomposing categorical attributes (encoding</a:t>
            </a:r>
            <a:r>
              <a:rPr lang="tr-TR" dirty="0">
                <a:latin typeface="CIDFont+F1"/>
              </a:rPr>
              <a:t> categorical variables as numeric )</a:t>
            </a:r>
            <a:endParaRPr lang="de-DE" dirty="0">
              <a:latin typeface="CIDFont+F1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CF7C7-B16E-47DB-973A-7E4CCB866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725" y="2594945"/>
            <a:ext cx="6003709" cy="413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44BA4E-CCFF-47A5-9D49-977C04606E72}"/>
              </a:ext>
            </a:extLst>
          </p:cNvPr>
          <p:cNvSpPr/>
          <p:nvPr/>
        </p:nvSpPr>
        <p:spPr>
          <a:xfrm>
            <a:off x="4967019" y="1646353"/>
            <a:ext cx="2257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76093"/>
                </a:solidFill>
                <a:latin typeface="CIDFont+F2"/>
              </a:rPr>
              <a:t>Dimension reduction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2343F-326A-4269-9691-3BC64758D3C4}"/>
              </a:ext>
            </a:extLst>
          </p:cNvPr>
          <p:cNvSpPr/>
          <p:nvPr/>
        </p:nvSpPr>
        <p:spPr>
          <a:xfrm>
            <a:off x="3787805" y="2225613"/>
            <a:ext cx="4616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IDFont+F1"/>
              </a:rPr>
              <a:t>We will talk about it on Machine Learning part.</a:t>
            </a:r>
            <a:endParaRPr lang="de-DE" dirty="0">
              <a:latin typeface="CIDFont+F1"/>
            </a:endParaRPr>
          </a:p>
        </p:txBody>
      </p:sp>
    </p:spTree>
    <p:extLst>
      <p:ext uri="{BB962C8B-B14F-4D97-AF65-F5344CB8AC3E}">
        <p14:creationId xmlns:p14="http://schemas.microsoft.com/office/powerpoint/2010/main" val="19822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095BFC-4847-43C4-9CB5-69CD9995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48" y="1142524"/>
            <a:ext cx="7519503" cy="54661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E07963-0554-4604-B035-1FAF2813EF8B}"/>
              </a:ext>
            </a:extLst>
          </p:cNvPr>
          <p:cNvSpPr/>
          <p:nvPr/>
        </p:nvSpPr>
        <p:spPr>
          <a:xfrm>
            <a:off x="5074664" y="6351518"/>
            <a:ext cx="4528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preprocessing-for-machine-learning-in-python</a:t>
            </a:r>
          </a:p>
        </p:txBody>
      </p:sp>
    </p:spTree>
    <p:extLst>
      <p:ext uri="{BB962C8B-B14F-4D97-AF65-F5344CB8AC3E}">
        <p14:creationId xmlns:p14="http://schemas.microsoft.com/office/powerpoint/2010/main" val="185749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71333-4C6A-413A-A345-3CA807C5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986" y="1142524"/>
            <a:ext cx="7500858" cy="57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EBF5CE-8B4C-4A42-A567-E8409F85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108" y="1199290"/>
            <a:ext cx="7894771" cy="57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5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9830F-5711-4319-A591-8555C7236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37" y="1142524"/>
            <a:ext cx="7800326" cy="56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7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690F32-230B-4CAB-8173-2A77AFD3E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359" y="1142524"/>
            <a:ext cx="7444989" cy="54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4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286BFF-BE1D-454D-B6C8-CA76400D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58" y="1215421"/>
            <a:ext cx="7363515" cy="53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C1ABEC-2C67-43B0-B497-7694D1D9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07" y="1295289"/>
            <a:ext cx="7874986" cy="544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6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BCA768-8C19-4038-9800-CC613EFD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91" y="1142524"/>
            <a:ext cx="7823418" cy="55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0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CAA947-1824-436E-8DD2-9D4104DA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29" y="1142524"/>
            <a:ext cx="7429542" cy="55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5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42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CIDFont+F1</vt:lpstr>
      <vt:lpstr>CIDFont+F2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hdemirtas</dc:creator>
  <cp:keywords>GENEL , KVKK - Yok</cp:keywords>
  <cp:lastModifiedBy>Cumhur Baştürk (AKS-Teknoloji, Dijital ve Bireysel UW)</cp:lastModifiedBy>
  <cp:revision>47</cp:revision>
  <dcterms:created xsi:type="dcterms:W3CDTF">2019-10-07T19:40:10Z</dcterms:created>
  <dcterms:modified xsi:type="dcterms:W3CDTF">2021-03-07T11:52:00Z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b5dd9b74-6fd6-4b1b-9c44-e7e98ca26a81</vt:lpwstr>
  </property>
  <property fmtid="{D5CDD505-2E9C-101B-9397-08002B2CF9AE}" pid="3" name="KVKK">
    <vt:lpwstr>KY-6f760816</vt:lpwstr>
  </property>
  <property fmtid="{D5CDD505-2E9C-101B-9397-08002B2CF9AE}" pid="4" name="Classification">
    <vt:lpwstr>Ge-889c2724</vt:lpwstr>
  </property>
</Properties>
</file>