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03" r:id="rId2"/>
    <p:sldId id="588" r:id="rId3"/>
    <p:sldId id="256" r:id="rId4"/>
    <p:sldId id="287" r:id="rId5"/>
    <p:sldId id="288" r:id="rId6"/>
    <p:sldId id="290" r:id="rId7"/>
    <p:sldId id="291" r:id="rId8"/>
    <p:sldId id="292" r:id="rId9"/>
    <p:sldId id="293" r:id="rId10"/>
    <p:sldId id="295" r:id="rId11"/>
    <p:sldId id="296" r:id="rId12"/>
    <p:sldId id="297" r:id="rId13"/>
    <p:sldId id="298" r:id="rId14"/>
    <p:sldId id="299" r:id="rId15"/>
    <p:sldId id="301" r:id="rId16"/>
    <p:sldId id="303" r:id="rId17"/>
    <p:sldId id="302" r:id="rId18"/>
    <p:sldId id="305" r:id="rId19"/>
    <p:sldId id="306" r:id="rId20"/>
    <p:sldId id="307" r:id="rId21"/>
    <p:sldId id="308" r:id="rId22"/>
    <p:sldId id="309" r:id="rId23"/>
    <p:sldId id="310" r:id="rId24"/>
    <p:sldId id="31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2F"/>
    <a:srgbClr val="008A3E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1D7CB-777D-48D5-AED4-6C4DBA1C34BE}" type="datetimeFigureOut">
              <a:rPr lang="tr-TR" smtClean="0"/>
              <a:t>10.03.2021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B22DD-8F57-4ED9-AD83-53D75E783D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0975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1C082-E31B-4636-ACDF-9656FF4A755F}" type="datetimeFigureOut">
              <a:rPr lang="tr-TR" smtClean="0"/>
              <a:t>10.03.2021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BFAFF-58D0-40D5-9F67-30DB132188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931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60B61-172D-4509-B931-6E88C4E5459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8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409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511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665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4616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203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359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2102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8486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0405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76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986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7302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509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9864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555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82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4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840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065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694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096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BFAFF-58D0-40D5-9F67-30DB13218852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26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815E-E96D-48C0-A82B-E23FB21F0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1563C-342E-40B0-823A-A961555B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CC91-9EAA-44F5-AC16-ECBD1E1C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091D-E04F-4C3A-974A-AC671C9C603F}" type="datetime1">
              <a:rPr lang="tr-TR" smtClean="0"/>
              <a:t>10.03.2021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D952-D9C3-49DB-883B-756B3434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624C-E081-4F35-939D-CD445345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86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537D-A387-40A4-BAFD-5F0BC4E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BCD6A-3553-47B2-A45A-FE7404F65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D29FC-2F62-419D-BD6E-4750F7BB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7F75-8E03-4906-86F0-860D45EF23C6}" type="datetime1">
              <a:rPr lang="tr-TR" smtClean="0"/>
              <a:t>10.03.2021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0100-FD9C-4920-90C3-4860930C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EEAA-4034-47A9-9A0C-5CF8079D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32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7C0A3-C650-4407-9D8B-7A1F06086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AB3FC-C9FA-4BBA-B2B4-BDD3E9A73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C165-0C7A-4F21-887B-25BBE938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AABC-CDEC-4A23-A850-1172A094B2D6}" type="datetime1">
              <a:rPr lang="tr-TR" smtClean="0"/>
              <a:t>10.03.2021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5505-56DA-41A0-B24A-CE58645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AFF29-AF43-40AE-ACE4-3018C3B7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12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5385-6856-4E6B-AAAD-C7F5C0EC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2A4C-E482-4CA0-95DF-9539491B8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2E89-13F7-4D1F-938B-74D7081F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635A-7C15-4AD4-B2DF-B8ADBD49914D}" type="datetime1">
              <a:rPr lang="tr-TR" smtClean="0"/>
              <a:t>10.03.2021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0953-F3DC-4F8D-A2A3-C4270A44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3D866-B7EE-479B-9ECA-D05AC572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3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59B2-BB3E-445A-A1A8-769EE6FA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6F9C-76DB-4961-86D2-7B193BBE2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29CB-9800-4046-9D4F-2A596CB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B3AD-030C-47B6-88C3-C6F61D158AA4}" type="datetime1">
              <a:rPr lang="tr-TR" smtClean="0"/>
              <a:t>10.03.2021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8C1D0-D2ED-4E35-B006-DF6B6252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CCC8A-D754-4F17-A932-290C64C9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00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771F-09F6-4C67-9D16-0B852460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4C28-C0FF-4592-9DE8-B9E5DF42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49700-BBAB-4EE0-B9D9-27696157A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B2EF0-EA2E-4C82-B5AC-DB701269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4A07C-2935-47DA-B293-82E9C9A6750D}" type="datetime1">
              <a:rPr lang="tr-TR" smtClean="0"/>
              <a:t>10.03.2021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0786-5489-4517-BB41-A4CD62C9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0233-4EF6-4A62-8F05-8B8408F1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4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A688-A8BE-452A-9094-30506DD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64AC2-F3BB-4518-9367-9B1B392C9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18D6-6230-474C-B488-7DD9C791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8D262-0900-4F0A-B46C-C58073807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298D8-79F3-4926-A2A2-DF6C8749D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8C779-6F9F-4A86-9C8D-62F6F937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102-C879-4EA8-9ED6-CB11C7DBF1AC}" type="datetime1">
              <a:rPr lang="tr-TR" smtClean="0"/>
              <a:t>10.03.2021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1099E-4C55-447E-9495-1DADDD10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EC794-0475-42AD-A4D7-FCD1DBFE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45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9A76-5C9E-4183-9CD1-606305CA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A72F-8B6A-440F-9381-A33FDF62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17F72-C48E-4182-9BC8-CCEB06D90305}" type="datetime1">
              <a:rPr lang="tr-TR" smtClean="0"/>
              <a:t>10.03.2021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7DC96-72DA-43E9-B69C-0F724953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4B487-1627-4D4F-8A1C-B27AF7D6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41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D661C-E265-420D-9225-D3B78079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CF420-A2B2-4938-8DFE-FC5B3492438C}" type="datetime1">
              <a:rPr lang="tr-TR" smtClean="0"/>
              <a:t>10.03.2021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335B8-087A-4BDE-BE13-95903284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9D9F7-1C75-410D-BF97-F91DEFAD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09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FF2-27F8-42E6-B731-721C96CB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3E91-265A-42DD-928F-BDA92A34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5DB08-7742-48AB-B080-E7FCBCC00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3148-88EE-45D3-AB71-96CA2E66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123D-BA81-4F21-B151-DB81E0AEA250}" type="datetime1">
              <a:rPr lang="tr-TR" smtClean="0"/>
              <a:t>10.03.2021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0AEE-5E95-4719-8D0A-B3C0A20F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75C3-E14D-406A-9633-11240EF9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8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64E3-E1DF-449A-BBF5-387621F3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CC379-978D-48BB-9097-194DE70D2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F2A-E75F-4433-9211-A18319780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5F2DB-663B-49C5-8E20-068D7F7C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2E9F-0214-440D-B197-5C360B7CEB83}" type="datetime1">
              <a:rPr lang="tr-TR" smtClean="0"/>
              <a:t>10.03.2021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38E43-7EF8-4391-815E-E86E77B7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F327F-5DDB-4A38-AE87-C75A6BE6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2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F71137-2F70-4CDC-AE4B-257A73E6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7B4C5-3317-4C7C-9FB8-6916E4AF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038C-0D71-4ABA-B882-7DEF06DA5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A6001-1DE6-4CEB-B2BC-A3B1E338D2A3}" type="datetime1">
              <a:rPr lang="tr-TR" smtClean="0"/>
              <a:t>10.03.2021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3BED-3C8E-4B2C-8732-2C625DEE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03B95-C878-4D6A-94D2-D24438B5D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DDD21-85F3-4370-AF05-9648A8CE92C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l"/>
          <p:cNvSpPr txBox="1"/>
          <p:nvPr userDrawn="1"/>
        </p:nvSpPr>
        <p:spPr>
          <a:xfrm>
            <a:off x="0" y="6520180"/>
            <a:ext cx="1219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8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0E591596-9465-451E-BF7A-112D7ACA84E9}"/>
              </a:ext>
            </a:extLst>
          </p:cNvPr>
          <p:cNvSpPr txBox="1">
            <a:spLocks noChangeArrowheads="1"/>
          </p:cNvSpPr>
          <p:nvPr/>
        </p:nvSpPr>
        <p:spPr>
          <a:xfrm>
            <a:off x="1828800" y="804862"/>
            <a:ext cx="8382000" cy="17097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005828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tr-TR" sz="4400" b="1" dirty="0">
                <a:solidFill>
                  <a:srgbClr val="0070C0"/>
                </a:solidFill>
              </a:rPr>
              <a:t>DATS</a:t>
            </a:r>
            <a:r>
              <a:rPr lang="en-US" sz="4400" b="1" dirty="0">
                <a:solidFill>
                  <a:srgbClr val="0070C0"/>
                </a:solidFill>
              </a:rPr>
              <a:t> 50</a:t>
            </a:r>
            <a:r>
              <a:rPr lang="tr-TR" sz="4400" b="1" dirty="0">
                <a:solidFill>
                  <a:srgbClr val="0070C0"/>
                </a:solidFill>
              </a:rPr>
              <a:t>1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tr-TR" sz="4400" b="1" dirty="0">
                <a:solidFill>
                  <a:srgbClr val="0070C0"/>
                </a:solidFill>
              </a:rPr>
              <a:t>Fundamentals of Data Science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91306B-D43F-48F7-9098-CF0621EAFDC6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1" y="228600"/>
            <a:ext cx="2449513" cy="5762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None/>
              <a:defRPr sz="24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594360" indent="-27432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2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86868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20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033"/>
              </a:buClr>
              <a:buFont typeface="Arial" pitchFamily="34" charset="0"/>
              <a:buChar char="•"/>
              <a:defRPr sz="1800" kern="200" spc="0" baseline="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</a:pPr>
            <a:r>
              <a:rPr lang="tr-TR" sz="3200" dirty="0"/>
              <a:t>Spring</a:t>
            </a:r>
            <a:r>
              <a:rPr lang="en-US" sz="3200" dirty="0"/>
              <a:t> 20</a:t>
            </a:r>
            <a:r>
              <a:rPr lang="tr-TR" sz="3200" dirty="0"/>
              <a:t>21</a:t>
            </a:r>
            <a:endParaRPr lang="en-US" sz="32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0D946EB-63D9-4A60-B953-B89F887E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90862"/>
            <a:ext cx="8458200" cy="296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Hasan Demirtaş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hasan.demirtas@yeditepe.edu.tr (hdemirtas.academic@gmail.com)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kumimoji="1" lang="tr-TR" sz="22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sz="2200" b="1" dirty="0">
                <a:solidFill>
                  <a:schemeClr val="tx2"/>
                </a:solidFill>
                <a:latin typeface="Arial"/>
                <a:cs typeface="Arial"/>
              </a:rPr>
              <a:t>Cumhur Baştürk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kumimoji="1" lang="tr-TR" dirty="0">
                <a:solidFill>
                  <a:schemeClr val="tx2"/>
                </a:solidFill>
                <a:latin typeface="Arial"/>
                <a:cs typeface="Arial"/>
              </a:rPr>
              <a:t>cbasturk.academic@gmail.com (basturkc@gmail.com) </a:t>
            </a:r>
          </a:p>
        </p:txBody>
      </p:sp>
    </p:spTree>
    <p:extLst>
      <p:ext uri="{BB962C8B-B14F-4D97-AF65-F5344CB8AC3E}">
        <p14:creationId xmlns:p14="http://schemas.microsoft.com/office/powerpoint/2010/main" val="31837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8076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A data type in business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727" y="870318"/>
            <a:ext cx="7315200" cy="5501431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26C6297-6C78-472C-950C-A4C1B7D518B7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653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Information about data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32" y="870012"/>
            <a:ext cx="7313637" cy="5530312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C990596E-BA63-4E65-861B-33676C07898E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00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Storage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1" y="870012"/>
            <a:ext cx="7358945" cy="5529262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A086DFB0-F8F1-4AD6-BA9F-7D371ECF44B9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3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Storage Example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23" y="870013"/>
            <a:ext cx="7898119" cy="5947966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C279A8B-2606-4BFB-A71E-A519F22BBD4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3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Descriptions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71" y="870012"/>
            <a:ext cx="5941001" cy="44600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172" y="870012"/>
            <a:ext cx="5932340" cy="4460081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C1860E9-8EA5-42E5-81CC-EB886D9404D8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71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Types Examples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" y="870012"/>
            <a:ext cx="6107262" cy="4589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586" y="875505"/>
            <a:ext cx="6092414" cy="4589322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3210F91A-457D-4654-833F-8F4161C4913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425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Cross Sectional vs. Time Series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" y="870012"/>
            <a:ext cx="6106792" cy="46023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999" y="870012"/>
            <a:ext cx="6095001" cy="4602348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DEF38D-43F2-485F-AFD8-90A1B49AE8DE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3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Cross Sectional vs. Time Series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70012"/>
            <a:ext cx="6112826" cy="459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26" y="870012"/>
            <a:ext cx="6115766" cy="4597985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4C8756FC-FE3A-49A0-A37E-A79AC9564D50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3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70012"/>
            <a:ext cx="6120922" cy="4606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922" y="870012"/>
            <a:ext cx="6117859" cy="4606283"/>
          </a:xfrm>
          <a:prstGeom prst="rect">
            <a:avLst/>
          </a:prstGeom>
        </p:spPr>
      </p:pic>
      <p:sp>
        <p:nvSpPr>
          <p:cNvPr id="5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- Categorical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A31007F4-B0B4-43AC-88C4-E3044CEB698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9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8" y="1142524"/>
            <a:ext cx="5545931" cy="4210050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Examples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729" y="1158716"/>
            <a:ext cx="5562124" cy="4177665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E2216FCE-F2E7-47C6-B1C9-19FF1CC1977B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2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911" y="1676400"/>
            <a:ext cx="9641889" cy="1828800"/>
          </a:xfrm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tr-TR" sz="3600" b="1" i="1" dirty="0">
                <a:solidFill>
                  <a:srgbClr val="00682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Closing week3 with a revision up to now</a:t>
            </a:r>
            <a:endParaRPr lang="en-US" sz="3600" b="1" i="1" dirty="0">
              <a:solidFill>
                <a:srgbClr val="00682F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10856"/>
            <a:ext cx="7848600" cy="2065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B232-9F89-4083-B3BB-DDC8E5903F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64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70" y="870012"/>
            <a:ext cx="6933459" cy="5217756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Examples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92E8BE8-6C81-4B66-BD19-57313F655284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98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48" y="870012"/>
            <a:ext cx="6915704" cy="5201900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– Quantative Data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1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1F473BDD-BF75-4212-A7F4-76DA4604B26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8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5" y="870012"/>
            <a:ext cx="6113641" cy="4607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826" y="882524"/>
            <a:ext cx="6123683" cy="4594998"/>
          </a:xfrm>
          <a:prstGeom prst="rect">
            <a:avLst/>
          </a:prstGeom>
        </p:spPr>
      </p:pic>
      <p:sp>
        <p:nvSpPr>
          <p:cNvPr id="5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Descriptive Statistics Examples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C68E990-9A12-4FD1-BF85-8E3713B3BF5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73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" y="870011"/>
            <a:ext cx="6096044" cy="45897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70011"/>
            <a:ext cx="5995386" cy="4498728"/>
          </a:xfrm>
          <a:prstGeom prst="rect">
            <a:avLst/>
          </a:prstGeom>
        </p:spPr>
      </p:pic>
      <p:sp>
        <p:nvSpPr>
          <p:cNvPr id="5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Characteristics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A3C2333-3E25-41D0-8848-8A9FC9444B9C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4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" y="870012"/>
            <a:ext cx="6104865" cy="45808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870012"/>
            <a:ext cx="6110801" cy="4580877"/>
          </a:xfrm>
          <a:prstGeom prst="rect">
            <a:avLst/>
          </a:prstGeom>
        </p:spPr>
      </p:pic>
      <p:sp>
        <p:nvSpPr>
          <p:cNvPr id="16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Characteristics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9A2D3C75-D5EF-41D7-A0D9-5CE9029A19C8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4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0DE0B2-7B33-4825-83F8-F31BAC6F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524"/>
            <a:ext cx="6072188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9E9A8-D687-476E-880D-D31C39EF3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88" y="1142524"/>
            <a:ext cx="6065044" cy="45720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Some Quotes</a:t>
            </a:r>
          </a:p>
        </p:txBody>
      </p:sp>
      <p:sp>
        <p:nvSpPr>
          <p:cNvPr id="12" name="Slide Number Placeholder 2"/>
          <p:cNvSpPr txBox="1">
            <a:spLocks/>
          </p:cNvSpPr>
          <p:nvPr/>
        </p:nvSpPr>
        <p:spPr>
          <a:xfrm>
            <a:off x="11484337" y="742414"/>
            <a:ext cx="464272" cy="400110"/>
          </a:xfrm>
          <a:prstGeom prst="rect">
            <a:avLst/>
          </a:prstGeom>
          <a:solidFill>
            <a:srgbClr val="FF7D7D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000" dirty="0">
                <a:solidFill>
                  <a:schemeClr val="bg1"/>
                </a:solidFill>
              </a:rPr>
              <a:t>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2"/>
          <p:cNvSpPr txBox="1">
            <a:spLocks/>
          </p:cNvSpPr>
          <p:nvPr/>
        </p:nvSpPr>
        <p:spPr>
          <a:xfrm>
            <a:off x="0" y="742414"/>
            <a:ext cx="12192000" cy="400110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3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Causation vs. Correlation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42" y="1142524"/>
            <a:ext cx="6953250" cy="524827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90FBB39-2C9E-484A-8A68-820575D8A714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3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Some Quotes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27" y="870012"/>
            <a:ext cx="7328087" cy="5538787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1CD57AD5-AFB2-4A28-BA68-90B0BBCFC932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38" y="870012"/>
            <a:ext cx="7304927" cy="5511262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Benefit of Statistics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09D92D6-AEB7-4796-8DBC-18F952CD19F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457" y="870012"/>
            <a:ext cx="7315607" cy="5501737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84AF076-9C53-427A-A931-6757ADB943FD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28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706" y="866867"/>
            <a:ext cx="7332954" cy="5532407"/>
          </a:xfrm>
          <a:prstGeom prst="rect">
            <a:avLst/>
          </a:prstGeom>
        </p:spPr>
      </p:pic>
      <p:sp>
        <p:nvSpPr>
          <p:cNvPr id="4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Example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178828F-0112-4772-A38B-938BE4E81B13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0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5"/>
          <p:cNvSpPr/>
          <p:nvPr/>
        </p:nvSpPr>
        <p:spPr>
          <a:xfrm>
            <a:off x="558798" y="40021"/>
            <a:ext cx="109255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tr-TR" sz="4000" dirty="0">
                <a:ln w="0"/>
                <a:solidFill>
                  <a:srgbClr val="00682F"/>
                </a:solidFill>
              </a:rPr>
              <a:t>Data Storage</a:t>
            </a:r>
            <a:endParaRPr lang="tr-TR" sz="4000" b="1" dirty="0">
              <a:ln w="0"/>
              <a:solidFill>
                <a:srgbClr val="00682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" y="1047565"/>
            <a:ext cx="6036071" cy="4555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963" y="1047566"/>
            <a:ext cx="6045029" cy="4531704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6E697B9F-F93B-4266-A7F5-439EABE86B5B}"/>
              </a:ext>
            </a:extLst>
          </p:cNvPr>
          <p:cNvSpPr txBox="1">
            <a:spLocks/>
          </p:cNvSpPr>
          <p:nvPr/>
        </p:nvSpPr>
        <p:spPr>
          <a:xfrm>
            <a:off x="0" y="742414"/>
            <a:ext cx="12192000" cy="127598"/>
          </a:xfrm>
          <a:prstGeom prst="rect">
            <a:avLst/>
          </a:prstGeom>
          <a:solidFill>
            <a:srgbClr val="00682F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8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147</Words>
  <Application>Microsoft Office PowerPoint</Application>
  <PresentationFormat>Widescreen</PresentationFormat>
  <Paragraphs>55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Closing week3 with a revision up to 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hdemirtas</dc:creator>
  <cp:keywords>GENEL , KVKK - Yok</cp:keywords>
  <cp:lastModifiedBy>hdemirtas</cp:lastModifiedBy>
  <cp:revision>24</cp:revision>
  <dcterms:created xsi:type="dcterms:W3CDTF">2019-10-07T19:40:10Z</dcterms:created>
  <dcterms:modified xsi:type="dcterms:W3CDTF">2021-03-10T19:08:30Z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b5dd9b74-6fd6-4b1b-9c44-e7e98ca26a81</vt:lpwstr>
  </property>
  <property fmtid="{D5CDD505-2E9C-101B-9397-08002B2CF9AE}" pid="3" name="KVKK">
    <vt:lpwstr>KY-6f760816</vt:lpwstr>
  </property>
  <property fmtid="{D5CDD505-2E9C-101B-9397-08002B2CF9AE}" pid="4" name="Classification">
    <vt:lpwstr>Ge-889c2724</vt:lpwstr>
  </property>
</Properties>
</file>