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 id="2147483699" r:id="rId2"/>
  </p:sldMasterIdLst>
  <p:notesMasterIdLst>
    <p:notesMasterId r:id="rId24"/>
  </p:notesMasterIdLst>
  <p:sldIdLst>
    <p:sldId id="257" r:id="rId3"/>
    <p:sldId id="264" r:id="rId4"/>
    <p:sldId id="265" r:id="rId5"/>
    <p:sldId id="266" r:id="rId6"/>
    <p:sldId id="270" r:id="rId7"/>
    <p:sldId id="271" r:id="rId8"/>
    <p:sldId id="272" r:id="rId9"/>
    <p:sldId id="273" r:id="rId10"/>
    <p:sldId id="274" r:id="rId11"/>
    <p:sldId id="277" r:id="rId12"/>
    <p:sldId id="278" r:id="rId13"/>
    <p:sldId id="279" r:id="rId14"/>
    <p:sldId id="284" r:id="rId15"/>
    <p:sldId id="285" r:id="rId16"/>
    <p:sldId id="286" r:id="rId17"/>
    <p:sldId id="287" r:id="rId18"/>
    <p:sldId id="288" r:id="rId19"/>
    <p:sldId id="289" r:id="rId20"/>
    <p:sldId id="293" r:id="rId21"/>
    <p:sldId id="294" r:id="rId22"/>
    <p:sldId id="295" r:id="rId23"/>
  </p:sldIdLst>
  <p:sldSz cx="9144000" cy="5143500" type="screen16x9"/>
  <p:notesSz cx="6858000" cy="9144000"/>
  <p:embeddedFontLst>
    <p:embeddedFont>
      <p:font typeface="Alfa Slab One" panose="020B0604020202020204" charset="-94"/>
      <p:regular r:id="rId25"/>
    </p:embeddedFont>
    <p:embeddedFont>
      <p:font typeface="Proxima Nova" panose="020B0604020202020204"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2C4E2F-A093-43F4-9470-01B4408C58C1}">
  <a:tblStyle styleId="{282C4E2F-A093-43F4-9470-01B4408C58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2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8241349b1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28241349b1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293a7ae63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293a7ae63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Courier New"/>
              <a:ea typeface="Courier New"/>
              <a:cs typeface="Courier New"/>
              <a:sym typeface="Courier New"/>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293a7ae63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293a7ae63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3a7ae63b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3a7ae63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Courier New"/>
              <a:ea typeface="Courier New"/>
              <a:cs typeface="Courier New"/>
              <a:sym typeface="Courier New"/>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374ef3d17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374ef3d1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374ef3d17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374ef3d17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29a396e0b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29a396e0b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Courier New"/>
              <a:ea typeface="Courier New"/>
              <a:cs typeface="Courier New"/>
              <a:sym typeface="Courier New"/>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909cb3b79_0_8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909cb3b79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909cb3b79_0_7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909cb3b79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374ef3d17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374ef3d1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2909cb3b79_0_1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2909cb3b79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909cb3b79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909cb3b79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Courier New"/>
              <a:ea typeface="Courier New"/>
              <a:cs typeface="Courier New"/>
              <a:sym typeface="Courier New"/>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909cb3b79_0_1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909cb3b79_0_1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2909cb3b79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2909cb3b7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909cb3b79_0_1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909cb3b79_0_1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2909cb3b79_0_1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2909cb3b79_0_1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909cb3b79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909cb3b7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909cb3b79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909cb3b79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2909cb3b79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2909cb3b79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909cb3b79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909cb3b79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938a1656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938a16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a:latin typeface="Courier New"/>
              <a:ea typeface="Courier New"/>
              <a:cs typeface="Courier New"/>
              <a:sym typeface="Courier New"/>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56" name="Google Shape;56;p14"/>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57" name="Google Shape;57;p14"/>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5" name="Google Shape;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9"/>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0" name="Google Shape;8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21"/>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4" name="Google Shape;84;p21"/>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5" name="Google Shape;85;p21"/>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6" name="Google Shape;86;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7" name="Google Shape;8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90" name="Google Shape;9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3"/>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93" name="Google Shape;93;p23"/>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13">
  <p:cSld name="AUTOLAYOUT_118">
    <p:bg>
      <p:bgPr>
        <a:solidFill>
          <a:srgbClr val="FFFFFF"/>
        </a:solidFill>
        <a:effectLst/>
      </p:bgPr>
    </p:bg>
    <p:spTree>
      <p:nvGrpSpPr>
        <p:cNvPr id="1" name="Shape 103"/>
        <p:cNvGrpSpPr/>
        <p:nvPr/>
      </p:nvGrpSpPr>
      <p:grpSpPr>
        <a:xfrm>
          <a:off x="0" y="0"/>
          <a:ext cx="0" cy="0"/>
          <a:chOff x="0" y="0"/>
          <a:chExt cx="0" cy="0"/>
        </a:xfrm>
      </p:grpSpPr>
      <p:sp>
        <p:nvSpPr>
          <p:cNvPr id="104" name="Google Shape;104;p26"/>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6"/>
          <p:cNvGrpSpPr/>
          <p:nvPr/>
        </p:nvGrpSpPr>
        <p:grpSpPr>
          <a:xfrm>
            <a:off x="-53" y="5079048"/>
            <a:ext cx="9144099" cy="64502"/>
            <a:chOff x="595675" y="2820050"/>
            <a:chExt cx="7952774" cy="64502"/>
          </a:xfrm>
        </p:grpSpPr>
        <p:sp>
          <p:nvSpPr>
            <p:cNvPr id="106" name="Google Shape;106;p26"/>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6"/>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6"/>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6"/>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6"/>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6"/>
          <p:cNvSpPr txBox="1">
            <a:spLocks noGrp="1"/>
          </p:cNvSpPr>
          <p:nvPr>
            <p:ph type="title"/>
          </p:nvPr>
        </p:nvSpPr>
        <p:spPr>
          <a:xfrm>
            <a:off x="505475" y="451125"/>
            <a:ext cx="3570300" cy="22737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None/>
              <a:defRPr sz="2400" b="1">
                <a:solidFill>
                  <a:srgbClr val="434343"/>
                </a:solidFill>
              </a:defRPr>
            </a:lvl1pPr>
            <a:lvl2pPr lvl="1" algn="l" rtl="0">
              <a:lnSpc>
                <a:spcPct val="100000"/>
              </a:lnSpc>
              <a:spcBef>
                <a:spcPts val="0"/>
              </a:spcBef>
              <a:spcAft>
                <a:spcPts val="0"/>
              </a:spcAft>
              <a:buNone/>
              <a:defRPr sz="2400" b="1">
                <a:solidFill>
                  <a:srgbClr val="434343"/>
                </a:solidFill>
              </a:defRPr>
            </a:lvl2pPr>
            <a:lvl3pPr lvl="2" algn="l" rtl="0">
              <a:lnSpc>
                <a:spcPct val="100000"/>
              </a:lnSpc>
              <a:spcBef>
                <a:spcPts val="0"/>
              </a:spcBef>
              <a:spcAft>
                <a:spcPts val="0"/>
              </a:spcAft>
              <a:buNone/>
              <a:defRPr sz="2400" b="1">
                <a:solidFill>
                  <a:srgbClr val="434343"/>
                </a:solidFill>
              </a:defRPr>
            </a:lvl3pPr>
            <a:lvl4pPr lvl="3" algn="l" rtl="0">
              <a:lnSpc>
                <a:spcPct val="100000"/>
              </a:lnSpc>
              <a:spcBef>
                <a:spcPts val="0"/>
              </a:spcBef>
              <a:spcAft>
                <a:spcPts val="0"/>
              </a:spcAft>
              <a:buNone/>
              <a:defRPr sz="2400" b="1">
                <a:solidFill>
                  <a:srgbClr val="434343"/>
                </a:solidFill>
              </a:defRPr>
            </a:lvl4pPr>
            <a:lvl5pPr lvl="4" algn="l" rtl="0">
              <a:lnSpc>
                <a:spcPct val="100000"/>
              </a:lnSpc>
              <a:spcBef>
                <a:spcPts val="0"/>
              </a:spcBef>
              <a:spcAft>
                <a:spcPts val="0"/>
              </a:spcAft>
              <a:buNone/>
              <a:defRPr sz="2400" b="1">
                <a:solidFill>
                  <a:srgbClr val="434343"/>
                </a:solidFill>
              </a:defRPr>
            </a:lvl5pPr>
            <a:lvl6pPr lvl="5" algn="l" rtl="0">
              <a:lnSpc>
                <a:spcPct val="100000"/>
              </a:lnSpc>
              <a:spcBef>
                <a:spcPts val="0"/>
              </a:spcBef>
              <a:spcAft>
                <a:spcPts val="0"/>
              </a:spcAft>
              <a:buNone/>
              <a:defRPr sz="2400" b="1">
                <a:solidFill>
                  <a:srgbClr val="434343"/>
                </a:solidFill>
              </a:defRPr>
            </a:lvl6pPr>
            <a:lvl7pPr lvl="6" algn="l" rtl="0">
              <a:lnSpc>
                <a:spcPct val="100000"/>
              </a:lnSpc>
              <a:spcBef>
                <a:spcPts val="0"/>
              </a:spcBef>
              <a:spcAft>
                <a:spcPts val="0"/>
              </a:spcAft>
              <a:buNone/>
              <a:defRPr sz="2400" b="1">
                <a:solidFill>
                  <a:srgbClr val="434343"/>
                </a:solidFill>
              </a:defRPr>
            </a:lvl7pPr>
            <a:lvl8pPr lvl="7" algn="l" rtl="0">
              <a:lnSpc>
                <a:spcPct val="100000"/>
              </a:lnSpc>
              <a:spcBef>
                <a:spcPts val="0"/>
              </a:spcBef>
              <a:spcAft>
                <a:spcPts val="0"/>
              </a:spcAft>
              <a:buNone/>
              <a:defRPr sz="2400" b="1">
                <a:solidFill>
                  <a:srgbClr val="434343"/>
                </a:solidFill>
              </a:defRPr>
            </a:lvl8pPr>
            <a:lvl9pPr lvl="8" algn="l" rtl="0">
              <a:lnSpc>
                <a:spcPct val="100000"/>
              </a:lnSpc>
              <a:spcBef>
                <a:spcPts val="0"/>
              </a:spcBef>
              <a:spcAft>
                <a:spcPts val="0"/>
              </a:spcAft>
              <a:buNone/>
              <a:defRPr sz="2400" b="1">
                <a:solidFill>
                  <a:srgbClr val="434343"/>
                </a:solidFill>
              </a:defRPr>
            </a:lvl9pPr>
          </a:lstStyle>
          <a:p>
            <a:endParaRPr/>
          </a:p>
        </p:txBody>
      </p:sp>
      <p:sp>
        <p:nvSpPr>
          <p:cNvPr id="112" name="Google Shape;112;p26"/>
          <p:cNvSpPr txBox="1">
            <a:spLocks noGrp="1"/>
          </p:cNvSpPr>
          <p:nvPr>
            <p:ph type="body" idx="1"/>
          </p:nvPr>
        </p:nvSpPr>
        <p:spPr>
          <a:xfrm>
            <a:off x="4808800" y="451125"/>
            <a:ext cx="3427200" cy="39138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434343"/>
              </a:buClr>
              <a:buSzPts val="1400"/>
              <a:buChar char="●"/>
              <a:defRPr sz="1400">
                <a:solidFill>
                  <a:srgbClr val="434343"/>
                </a:solidFill>
              </a:defRPr>
            </a:lvl1pPr>
            <a:lvl2pPr marL="914400" lvl="1" indent="-304800" algn="l" rtl="0">
              <a:lnSpc>
                <a:spcPct val="115000"/>
              </a:lnSpc>
              <a:spcBef>
                <a:spcPts val="1600"/>
              </a:spcBef>
              <a:spcAft>
                <a:spcPts val="0"/>
              </a:spcAft>
              <a:buClr>
                <a:srgbClr val="434343"/>
              </a:buClr>
              <a:buSzPts val="1200"/>
              <a:buChar char="○"/>
              <a:defRPr sz="1200">
                <a:solidFill>
                  <a:srgbClr val="434343"/>
                </a:solidFill>
              </a:defRPr>
            </a:lvl2pPr>
            <a:lvl3pPr marL="1371600" lvl="2" indent="-304800" algn="l" rtl="0">
              <a:lnSpc>
                <a:spcPct val="115000"/>
              </a:lnSpc>
              <a:spcBef>
                <a:spcPts val="1600"/>
              </a:spcBef>
              <a:spcAft>
                <a:spcPts val="0"/>
              </a:spcAft>
              <a:buClr>
                <a:srgbClr val="434343"/>
              </a:buClr>
              <a:buSzPts val="1200"/>
              <a:buChar char="■"/>
              <a:defRPr sz="1200">
                <a:solidFill>
                  <a:srgbClr val="434343"/>
                </a:solidFill>
              </a:defRPr>
            </a:lvl3pPr>
            <a:lvl4pPr marL="1828800" lvl="3" indent="-304800" algn="l" rtl="0">
              <a:lnSpc>
                <a:spcPct val="115000"/>
              </a:lnSpc>
              <a:spcBef>
                <a:spcPts val="1600"/>
              </a:spcBef>
              <a:spcAft>
                <a:spcPts val="0"/>
              </a:spcAft>
              <a:buClr>
                <a:srgbClr val="434343"/>
              </a:buClr>
              <a:buSzPts val="1200"/>
              <a:buChar char="●"/>
              <a:defRPr sz="1200">
                <a:solidFill>
                  <a:srgbClr val="434343"/>
                </a:solidFill>
              </a:defRPr>
            </a:lvl4pPr>
            <a:lvl5pPr marL="2286000" lvl="4" indent="-304800" algn="l" rtl="0">
              <a:lnSpc>
                <a:spcPct val="115000"/>
              </a:lnSpc>
              <a:spcBef>
                <a:spcPts val="1600"/>
              </a:spcBef>
              <a:spcAft>
                <a:spcPts val="0"/>
              </a:spcAft>
              <a:buClr>
                <a:srgbClr val="434343"/>
              </a:buClr>
              <a:buSzPts val="1200"/>
              <a:buChar char="○"/>
              <a:defRPr sz="1200">
                <a:solidFill>
                  <a:srgbClr val="434343"/>
                </a:solidFill>
              </a:defRPr>
            </a:lvl5pPr>
            <a:lvl6pPr marL="2743200" lvl="5" indent="-304800" algn="l" rtl="0">
              <a:lnSpc>
                <a:spcPct val="115000"/>
              </a:lnSpc>
              <a:spcBef>
                <a:spcPts val="1600"/>
              </a:spcBef>
              <a:spcAft>
                <a:spcPts val="0"/>
              </a:spcAft>
              <a:buClr>
                <a:srgbClr val="434343"/>
              </a:buClr>
              <a:buSzPts val="1200"/>
              <a:buChar char="■"/>
              <a:defRPr sz="1200">
                <a:solidFill>
                  <a:srgbClr val="434343"/>
                </a:solidFill>
              </a:defRPr>
            </a:lvl6pPr>
            <a:lvl7pPr marL="3200400" lvl="6" indent="-304800" algn="l" rtl="0">
              <a:lnSpc>
                <a:spcPct val="115000"/>
              </a:lnSpc>
              <a:spcBef>
                <a:spcPts val="1600"/>
              </a:spcBef>
              <a:spcAft>
                <a:spcPts val="0"/>
              </a:spcAft>
              <a:buClr>
                <a:srgbClr val="434343"/>
              </a:buClr>
              <a:buSzPts val="1200"/>
              <a:buChar char="●"/>
              <a:defRPr sz="1200">
                <a:solidFill>
                  <a:srgbClr val="434343"/>
                </a:solidFill>
              </a:defRPr>
            </a:lvl7pPr>
            <a:lvl8pPr marL="3657600" lvl="7" indent="-304800" algn="l" rtl="0">
              <a:lnSpc>
                <a:spcPct val="115000"/>
              </a:lnSpc>
              <a:spcBef>
                <a:spcPts val="1600"/>
              </a:spcBef>
              <a:spcAft>
                <a:spcPts val="0"/>
              </a:spcAft>
              <a:buClr>
                <a:srgbClr val="434343"/>
              </a:buClr>
              <a:buSzPts val="1200"/>
              <a:buChar char="○"/>
              <a:defRPr sz="1200">
                <a:solidFill>
                  <a:srgbClr val="434343"/>
                </a:solidFill>
              </a:defRPr>
            </a:lvl8pPr>
            <a:lvl9pPr marL="4114800" lvl="8" indent="-304800" algn="l" rtl="0">
              <a:lnSpc>
                <a:spcPct val="115000"/>
              </a:lnSpc>
              <a:spcBef>
                <a:spcPts val="1600"/>
              </a:spcBef>
              <a:spcAft>
                <a:spcPts val="1600"/>
              </a:spcAft>
              <a:buClr>
                <a:srgbClr val="434343"/>
              </a:buClr>
              <a:buSzPts val="1200"/>
              <a:buChar char="■"/>
              <a:defRPr sz="1200">
                <a:solidFill>
                  <a:srgbClr val="434343"/>
                </a:solidFill>
              </a:defRPr>
            </a:lvl9pPr>
          </a:lstStyle>
          <a:p>
            <a:endParaRPr/>
          </a:p>
        </p:txBody>
      </p:sp>
      <p:sp>
        <p:nvSpPr>
          <p:cNvPr id="113" name="Google Shape;113;p26"/>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2">
  <p:cSld name="AUTOLAYOUT_95">
    <p:spTree>
      <p:nvGrpSpPr>
        <p:cNvPr id="1" name="Shape 114"/>
        <p:cNvGrpSpPr/>
        <p:nvPr/>
      </p:nvGrpSpPr>
      <p:grpSpPr>
        <a:xfrm>
          <a:off x="0" y="0"/>
          <a:ext cx="0" cy="0"/>
          <a:chOff x="0" y="0"/>
          <a:chExt cx="0" cy="0"/>
        </a:xfrm>
      </p:grpSpPr>
      <p:sp>
        <p:nvSpPr>
          <p:cNvPr id="115" name="Google Shape;115;p27"/>
          <p:cNvSpPr/>
          <p:nvPr/>
        </p:nvSpPr>
        <p:spPr>
          <a:xfrm>
            <a:off x="0" y="0"/>
            <a:ext cx="9144000" cy="51435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3341300" y="314875"/>
            <a:ext cx="5486400" cy="451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0" y="0"/>
            <a:ext cx="3048000" cy="5143500"/>
          </a:xfrm>
          <a:prstGeom prst="rect">
            <a:avLst/>
          </a:pr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3341300" y="314875"/>
            <a:ext cx="5486400" cy="113400"/>
          </a:xfrm>
          <a:prstGeom prst="rect">
            <a:avLst/>
          </a:pr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txBox="1">
            <a:spLocks noGrp="1"/>
          </p:cNvSpPr>
          <p:nvPr>
            <p:ph type="title"/>
          </p:nvPr>
        </p:nvSpPr>
        <p:spPr>
          <a:xfrm>
            <a:off x="348300" y="428200"/>
            <a:ext cx="2351400" cy="43998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2800"/>
              <a:buNone/>
              <a:defRPr sz="2800" b="1">
                <a:solidFill>
                  <a:srgbClr val="FFFFFF"/>
                </a:solidFill>
              </a:defRPr>
            </a:lvl1pPr>
            <a:lvl2pPr lvl="1" algn="l" rtl="0">
              <a:lnSpc>
                <a:spcPct val="100000"/>
              </a:lnSpc>
              <a:spcBef>
                <a:spcPts val="0"/>
              </a:spcBef>
              <a:spcAft>
                <a:spcPts val="0"/>
              </a:spcAft>
              <a:buClr>
                <a:srgbClr val="FFFFFF"/>
              </a:buClr>
              <a:buSzPts val="2800"/>
              <a:buNone/>
              <a:defRPr sz="2800" b="1">
                <a:solidFill>
                  <a:srgbClr val="FFFFFF"/>
                </a:solidFill>
              </a:defRPr>
            </a:lvl2pPr>
            <a:lvl3pPr lvl="2" algn="l" rtl="0">
              <a:lnSpc>
                <a:spcPct val="100000"/>
              </a:lnSpc>
              <a:spcBef>
                <a:spcPts val="0"/>
              </a:spcBef>
              <a:spcAft>
                <a:spcPts val="0"/>
              </a:spcAft>
              <a:buClr>
                <a:srgbClr val="FFFFFF"/>
              </a:buClr>
              <a:buSzPts val="2800"/>
              <a:buNone/>
              <a:defRPr sz="2800" b="1">
                <a:solidFill>
                  <a:srgbClr val="FFFFFF"/>
                </a:solidFill>
              </a:defRPr>
            </a:lvl3pPr>
            <a:lvl4pPr lvl="3" algn="l" rtl="0">
              <a:lnSpc>
                <a:spcPct val="100000"/>
              </a:lnSpc>
              <a:spcBef>
                <a:spcPts val="0"/>
              </a:spcBef>
              <a:spcAft>
                <a:spcPts val="0"/>
              </a:spcAft>
              <a:buClr>
                <a:srgbClr val="FFFFFF"/>
              </a:buClr>
              <a:buSzPts val="2800"/>
              <a:buNone/>
              <a:defRPr sz="2800" b="1">
                <a:solidFill>
                  <a:srgbClr val="FFFFFF"/>
                </a:solidFill>
              </a:defRPr>
            </a:lvl4pPr>
            <a:lvl5pPr lvl="4" algn="l" rtl="0">
              <a:lnSpc>
                <a:spcPct val="100000"/>
              </a:lnSpc>
              <a:spcBef>
                <a:spcPts val="0"/>
              </a:spcBef>
              <a:spcAft>
                <a:spcPts val="0"/>
              </a:spcAft>
              <a:buClr>
                <a:srgbClr val="FFFFFF"/>
              </a:buClr>
              <a:buSzPts val="2800"/>
              <a:buNone/>
              <a:defRPr sz="2800" b="1">
                <a:solidFill>
                  <a:srgbClr val="FFFFFF"/>
                </a:solidFill>
              </a:defRPr>
            </a:lvl5pPr>
            <a:lvl6pPr lvl="5" algn="l" rtl="0">
              <a:lnSpc>
                <a:spcPct val="100000"/>
              </a:lnSpc>
              <a:spcBef>
                <a:spcPts val="0"/>
              </a:spcBef>
              <a:spcAft>
                <a:spcPts val="0"/>
              </a:spcAft>
              <a:buClr>
                <a:srgbClr val="FFFFFF"/>
              </a:buClr>
              <a:buSzPts val="2800"/>
              <a:buNone/>
              <a:defRPr sz="2800" b="1">
                <a:solidFill>
                  <a:srgbClr val="FFFFFF"/>
                </a:solidFill>
              </a:defRPr>
            </a:lvl6pPr>
            <a:lvl7pPr lvl="6" algn="l" rtl="0">
              <a:lnSpc>
                <a:spcPct val="100000"/>
              </a:lnSpc>
              <a:spcBef>
                <a:spcPts val="0"/>
              </a:spcBef>
              <a:spcAft>
                <a:spcPts val="0"/>
              </a:spcAft>
              <a:buClr>
                <a:srgbClr val="FFFFFF"/>
              </a:buClr>
              <a:buSzPts val="2800"/>
              <a:buNone/>
              <a:defRPr sz="2800" b="1">
                <a:solidFill>
                  <a:srgbClr val="FFFFFF"/>
                </a:solidFill>
              </a:defRPr>
            </a:lvl7pPr>
            <a:lvl8pPr lvl="7" algn="l" rtl="0">
              <a:lnSpc>
                <a:spcPct val="100000"/>
              </a:lnSpc>
              <a:spcBef>
                <a:spcPts val="0"/>
              </a:spcBef>
              <a:spcAft>
                <a:spcPts val="0"/>
              </a:spcAft>
              <a:buClr>
                <a:srgbClr val="FFFFFF"/>
              </a:buClr>
              <a:buSzPts val="2800"/>
              <a:buNone/>
              <a:defRPr sz="2800" b="1">
                <a:solidFill>
                  <a:srgbClr val="FFFFFF"/>
                </a:solidFill>
              </a:defRPr>
            </a:lvl8pPr>
            <a:lvl9pPr lvl="8" algn="l" rtl="0">
              <a:lnSpc>
                <a:spcPct val="100000"/>
              </a:lnSpc>
              <a:spcBef>
                <a:spcPts val="0"/>
              </a:spcBef>
              <a:spcAft>
                <a:spcPts val="0"/>
              </a:spcAft>
              <a:buClr>
                <a:srgbClr val="FFFFFF"/>
              </a:buClr>
              <a:buSzPts val="2800"/>
              <a:buNone/>
              <a:defRPr sz="2800" b="1">
                <a:solidFill>
                  <a:srgbClr val="FFFFFF"/>
                </a:solidFill>
              </a:defRPr>
            </a:lvl9pPr>
          </a:lstStyle>
          <a:p>
            <a:endParaRPr/>
          </a:p>
        </p:txBody>
      </p:sp>
      <p:sp>
        <p:nvSpPr>
          <p:cNvPr id="120" name="Google Shape;120;p27"/>
          <p:cNvSpPr txBox="1">
            <a:spLocks noGrp="1"/>
          </p:cNvSpPr>
          <p:nvPr>
            <p:ph type="body" idx="1"/>
          </p:nvPr>
        </p:nvSpPr>
        <p:spPr>
          <a:xfrm>
            <a:off x="3539325" y="593900"/>
            <a:ext cx="5090400" cy="4011600"/>
          </a:xfrm>
          <a:prstGeom prst="rect">
            <a:avLst/>
          </a:prstGeom>
          <a:noFill/>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Clr>
                <a:srgbClr val="666666"/>
              </a:buClr>
              <a:buSzPts val="1400"/>
              <a:buChar char="●"/>
              <a:defRPr sz="1400">
                <a:solidFill>
                  <a:srgbClr val="666666"/>
                </a:solidFill>
              </a:defRPr>
            </a:lvl1pPr>
            <a:lvl2pPr marL="914400" lvl="1" indent="-304800" algn="l" rtl="0">
              <a:lnSpc>
                <a:spcPct val="115000"/>
              </a:lnSpc>
              <a:spcBef>
                <a:spcPts val="1600"/>
              </a:spcBef>
              <a:spcAft>
                <a:spcPts val="0"/>
              </a:spcAft>
              <a:buClr>
                <a:srgbClr val="666666"/>
              </a:buClr>
              <a:buSzPts val="1200"/>
              <a:buChar char="○"/>
              <a:defRPr sz="1200">
                <a:solidFill>
                  <a:srgbClr val="666666"/>
                </a:solidFill>
              </a:defRPr>
            </a:lvl2pPr>
            <a:lvl3pPr marL="1371600" lvl="2" indent="-304800" algn="l" rtl="0">
              <a:lnSpc>
                <a:spcPct val="115000"/>
              </a:lnSpc>
              <a:spcBef>
                <a:spcPts val="1600"/>
              </a:spcBef>
              <a:spcAft>
                <a:spcPts val="0"/>
              </a:spcAft>
              <a:buClr>
                <a:srgbClr val="666666"/>
              </a:buClr>
              <a:buSzPts val="1200"/>
              <a:buChar char="■"/>
              <a:defRPr sz="1200">
                <a:solidFill>
                  <a:srgbClr val="666666"/>
                </a:solidFill>
              </a:defRPr>
            </a:lvl3pPr>
            <a:lvl4pPr marL="1828800" lvl="3" indent="-304800" algn="l" rtl="0">
              <a:lnSpc>
                <a:spcPct val="115000"/>
              </a:lnSpc>
              <a:spcBef>
                <a:spcPts val="1600"/>
              </a:spcBef>
              <a:spcAft>
                <a:spcPts val="0"/>
              </a:spcAft>
              <a:buClr>
                <a:srgbClr val="666666"/>
              </a:buClr>
              <a:buSzPts val="1200"/>
              <a:buChar char="●"/>
              <a:defRPr sz="1200">
                <a:solidFill>
                  <a:srgbClr val="666666"/>
                </a:solidFill>
              </a:defRPr>
            </a:lvl4pPr>
            <a:lvl5pPr marL="2286000" lvl="4" indent="-304800" algn="l" rtl="0">
              <a:lnSpc>
                <a:spcPct val="115000"/>
              </a:lnSpc>
              <a:spcBef>
                <a:spcPts val="1600"/>
              </a:spcBef>
              <a:spcAft>
                <a:spcPts val="0"/>
              </a:spcAft>
              <a:buClr>
                <a:srgbClr val="666666"/>
              </a:buClr>
              <a:buSzPts val="1200"/>
              <a:buChar char="○"/>
              <a:defRPr sz="1200">
                <a:solidFill>
                  <a:srgbClr val="666666"/>
                </a:solidFill>
              </a:defRPr>
            </a:lvl5pPr>
            <a:lvl6pPr marL="2743200" lvl="5" indent="-304800" algn="l" rtl="0">
              <a:lnSpc>
                <a:spcPct val="115000"/>
              </a:lnSpc>
              <a:spcBef>
                <a:spcPts val="1600"/>
              </a:spcBef>
              <a:spcAft>
                <a:spcPts val="0"/>
              </a:spcAft>
              <a:buClr>
                <a:srgbClr val="666666"/>
              </a:buClr>
              <a:buSzPts val="1200"/>
              <a:buChar char="■"/>
              <a:defRPr sz="1200">
                <a:solidFill>
                  <a:srgbClr val="666666"/>
                </a:solidFill>
              </a:defRPr>
            </a:lvl6pPr>
            <a:lvl7pPr marL="3200400" lvl="6" indent="-304800" algn="l" rtl="0">
              <a:lnSpc>
                <a:spcPct val="115000"/>
              </a:lnSpc>
              <a:spcBef>
                <a:spcPts val="1600"/>
              </a:spcBef>
              <a:spcAft>
                <a:spcPts val="0"/>
              </a:spcAft>
              <a:buClr>
                <a:srgbClr val="666666"/>
              </a:buClr>
              <a:buSzPts val="1200"/>
              <a:buChar char="●"/>
              <a:defRPr sz="1200">
                <a:solidFill>
                  <a:srgbClr val="666666"/>
                </a:solidFill>
              </a:defRPr>
            </a:lvl7pPr>
            <a:lvl8pPr marL="3657600" lvl="7" indent="-304800" algn="l" rtl="0">
              <a:lnSpc>
                <a:spcPct val="115000"/>
              </a:lnSpc>
              <a:spcBef>
                <a:spcPts val="1600"/>
              </a:spcBef>
              <a:spcAft>
                <a:spcPts val="0"/>
              </a:spcAft>
              <a:buClr>
                <a:srgbClr val="666666"/>
              </a:buClr>
              <a:buSzPts val="1200"/>
              <a:buChar char="○"/>
              <a:defRPr sz="1200">
                <a:solidFill>
                  <a:srgbClr val="666666"/>
                </a:solidFill>
              </a:defRPr>
            </a:lvl8pPr>
            <a:lvl9pPr marL="4114800" lvl="8" indent="-304800" algn="l" rtl="0">
              <a:lnSpc>
                <a:spcPct val="115000"/>
              </a:lnSpc>
              <a:spcBef>
                <a:spcPts val="1600"/>
              </a:spcBef>
              <a:spcAft>
                <a:spcPts val="1600"/>
              </a:spcAft>
              <a:buClr>
                <a:srgbClr val="666666"/>
              </a:buClr>
              <a:buSzPts val="1200"/>
              <a:buChar char="■"/>
              <a:defRPr sz="1200">
                <a:solidFill>
                  <a:srgbClr val="666666"/>
                </a:solidFill>
              </a:defRPr>
            </a:lvl9pPr>
          </a:lstStyle>
          <a:p>
            <a:endParaRPr/>
          </a:p>
        </p:txBody>
      </p:sp>
      <p:sp>
        <p:nvSpPr>
          <p:cNvPr id="121" name="Google Shape;121;p27"/>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66666"/>
                </a:solidFill>
              </a:defRPr>
            </a:lvl1pPr>
            <a:lvl2pPr lvl="1" algn="r" rtl="0">
              <a:lnSpc>
                <a:spcPct val="100000"/>
              </a:lnSpc>
              <a:spcAft>
                <a:spcPts val="0"/>
              </a:spcAft>
              <a:buNone/>
              <a:defRPr sz="1000">
                <a:solidFill>
                  <a:srgbClr val="666666"/>
                </a:solidFill>
              </a:defRPr>
            </a:lvl2pPr>
            <a:lvl3pPr lvl="2" algn="r" rtl="0">
              <a:lnSpc>
                <a:spcPct val="100000"/>
              </a:lnSpc>
              <a:spcAft>
                <a:spcPts val="0"/>
              </a:spcAft>
              <a:buNone/>
              <a:defRPr sz="1000">
                <a:solidFill>
                  <a:srgbClr val="666666"/>
                </a:solidFill>
              </a:defRPr>
            </a:lvl3pPr>
            <a:lvl4pPr lvl="3" algn="r" rtl="0">
              <a:lnSpc>
                <a:spcPct val="100000"/>
              </a:lnSpc>
              <a:spcAft>
                <a:spcPts val="0"/>
              </a:spcAft>
              <a:buNone/>
              <a:defRPr sz="1000">
                <a:solidFill>
                  <a:srgbClr val="666666"/>
                </a:solidFill>
              </a:defRPr>
            </a:lvl4pPr>
            <a:lvl5pPr lvl="4" algn="r" rtl="0">
              <a:lnSpc>
                <a:spcPct val="100000"/>
              </a:lnSpc>
              <a:spcAft>
                <a:spcPts val="0"/>
              </a:spcAft>
              <a:buNone/>
              <a:defRPr sz="1000">
                <a:solidFill>
                  <a:srgbClr val="666666"/>
                </a:solidFill>
              </a:defRPr>
            </a:lvl5pPr>
            <a:lvl6pPr lvl="5" algn="r" rtl="0">
              <a:lnSpc>
                <a:spcPct val="100000"/>
              </a:lnSpc>
              <a:spcAft>
                <a:spcPts val="0"/>
              </a:spcAft>
              <a:buNone/>
              <a:defRPr sz="1000">
                <a:solidFill>
                  <a:srgbClr val="666666"/>
                </a:solidFill>
              </a:defRPr>
            </a:lvl6pPr>
            <a:lvl7pPr lvl="6" algn="r" rtl="0">
              <a:lnSpc>
                <a:spcPct val="100000"/>
              </a:lnSpc>
              <a:spcAft>
                <a:spcPts val="0"/>
              </a:spcAft>
              <a:buNone/>
              <a:defRPr sz="1000">
                <a:solidFill>
                  <a:srgbClr val="666666"/>
                </a:solidFill>
              </a:defRPr>
            </a:lvl7pPr>
            <a:lvl8pPr lvl="7" algn="r" rtl="0">
              <a:lnSpc>
                <a:spcPct val="100000"/>
              </a:lnSpc>
              <a:spcAft>
                <a:spcPts val="0"/>
              </a:spcAft>
              <a:buNone/>
              <a:defRPr sz="1000">
                <a:solidFill>
                  <a:srgbClr val="666666"/>
                </a:solidFill>
              </a:defRPr>
            </a:lvl8pPr>
            <a:lvl9pPr lvl="8" algn="r" rtl="0">
              <a:lnSpc>
                <a:spcPct val="100000"/>
              </a:lnSpc>
              <a:spcAft>
                <a:spcPts val="0"/>
              </a:spcAft>
              <a:buNone/>
              <a:defRPr sz="1000">
                <a:solidFill>
                  <a:srgbClr val="666666"/>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
  <p:cSld name="AUTOLAYOUT_119">
    <p:bg>
      <p:bgPr>
        <a:solidFill>
          <a:srgbClr val="FFFFFF"/>
        </a:solidFill>
        <a:effectLst/>
      </p:bgPr>
    </p:bg>
    <p:spTree>
      <p:nvGrpSpPr>
        <p:cNvPr id="1" name="Shape 283"/>
        <p:cNvGrpSpPr/>
        <p:nvPr/>
      </p:nvGrpSpPr>
      <p:grpSpPr>
        <a:xfrm>
          <a:off x="0" y="0"/>
          <a:ext cx="0" cy="0"/>
          <a:chOff x="0" y="0"/>
          <a:chExt cx="0" cy="0"/>
        </a:xfrm>
      </p:grpSpPr>
      <p:sp>
        <p:nvSpPr>
          <p:cNvPr id="284" name="Google Shape;284;p29"/>
          <p:cNvSpPr/>
          <p:nvPr/>
        </p:nvSpPr>
        <p:spPr>
          <a:xfrm>
            <a:off x="0" y="0"/>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9"/>
          <p:cNvGrpSpPr/>
          <p:nvPr/>
        </p:nvGrpSpPr>
        <p:grpSpPr>
          <a:xfrm>
            <a:off x="595675" y="2743850"/>
            <a:ext cx="7952774" cy="64502"/>
            <a:chOff x="595675" y="2820050"/>
            <a:chExt cx="7952774" cy="64502"/>
          </a:xfrm>
        </p:grpSpPr>
        <p:sp>
          <p:nvSpPr>
            <p:cNvPr id="286" name="Google Shape;286;p29"/>
            <p:cNvSpPr/>
            <p:nvPr/>
          </p:nvSpPr>
          <p:spPr>
            <a:xfrm>
              <a:off x="2186208" y="2820050"/>
              <a:ext cx="1620000" cy="64500"/>
            </a:xfrm>
            <a:prstGeom prst="rect">
              <a:avLst/>
            </a:prstGeom>
            <a:solidFill>
              <a:srgbClr val="D6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3776784" y="2820050"/>
              <a:ext cx="1620000" cy="64500"/>
            </a:xfrm>
            <a:prstGeom prst="rect">
              <a:avLst/>
            </a:prstGeom>
            <a:solidFill>
              <a:srgbClr val="F77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373056" y="2820052"/>
              <a:ext cx="1596300" cy="64500"/>
            </a:xfrm>
            <a:prstGeom prst="rect">
              <a:avLst/>
            </a:prstGeom>
            <a:solidFill>
              <a:srgbClr val="FCB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95675" y="2820050"/>
              <a:ext cx="1590600" cy="64500"/>
            </a:xfrm>
            <a:prstGeom prst="rect">
              <a:avLst/>
            </a:prstGeom>
            <a:solidFill>
              <a:srgbClr val="003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957849" y="2820050"/>
              <a:ext cx="1590600" cy="64500"/>
            </a:xfrm>
            <a:prstGeom prst="rect">
              <a:avLst/>
            </a:prstGeom>
            <a:solidFill>
              <a:srgbClr val="EAE2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29"/>
          <p:cNvSpPr txBox="1">
            <a:spLocks noGrp="1"/>
          </p:cNvSpPr>
          <p:nvPr>
            <p:ph type="title" hasCustomPrompt="1"/>
          </p:nvPr>
        </p:nvSpPr>
        <p:spPr>
          <a:xfrm>
            <a:off x="595750" y="2072825"/>
            <a:ext cx="7952700" cy="6582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rgbClr val="212121"/>
              </a:buClr>
              <a:buSzPts val="3000"/>
              <a:buNone/>
              <a:defRPr sz="3000" b="1">
                <a:solidFill>
                  <a:srgbClr val="212121"/>
                </a:solidFill>
              </a:defRPr>
            </a:lvl1pPr>
            <a:lvl2pPr lvl="1" algn="ctr" rtl="0">
              <a:lnSpc>
                <a:spcPct val="100000"/>
              </a:lnSpc>
              <a:spcBef>
                <a:spcPts val="0"/>
              </a:spcBef>
              <a:spcAft>
                <a:spcPts val="0"/>
              </a:spcAft>
              <a:buClr>
                <a:srgbClr val="212121"/>
              </a:buClr>
              <a:buSzPts val="3000"/>
              <a:buNone/>
              <a:defRPr sz="3000" b="1">
                <a:solidFill>
                  <a:srgbClr val="212121"/>
                </a:solidFill>
              </a:defRPr>
            </a:lvl2pPr>
            <a:lvl3pPr lvl="2" algn="ctr" rtl="0">
              <a:lnSpc>
                <a:spcPct val="100000"/>
              </a:lnSpc>
              <a:spcBef>
                <a:spcPts val="0"/>
              </a:spcBef>
              <a:spcAft>
                <a:spcPts val="0"/>
              </a:spcAft>
              <a:buClr>
                <a:srgbClr val="212121"/>
              </a:buClr>
              <a:buSzPts val="3000"/>
              <a:buNone/>
              <a:defRPr sz="3000" b="1">
                <a:solidFill>
                  <a:srgbClr val="212121"/>
                </a:solidFill>
              </a:defRPr>
            </a:lvl3pPr>
            <a:lvl4pPr lvl="3" algn="ctr" rtl="0">
              <a:lnSpc>
                <a:spcPct val="100000"/>
              </a:lnSpc>
              <a:spcBef>
                <a:spcPts val="0"/>
              </a:spcBef>
              <a:spcAft>
                <a:spcPts val="0"/>
              </a:spcAft>
              <a:buClr>
                <a:srgbClr val="212121"/>
              </a:buClr>
              <a:buSzPts val="3000"/>
              <a:buNone/>
              <a:defRPr sz="3000" b="1">
                <a:solidFill>
                  <a:srgbClr val="212121"/>
                </a:solidFill>
              </a:defRPr>
            </a:lvl4pPr>
            <a:lvl5pPr lvl="4" algn="ctr" rtl="0">
              <a:lnSpc>
                <a:spcPct val="100000"/>
              </a:lnSpc>
              <a:spcBef>
                <a:spcPts val="0"/>
              </a:spcBef>
              <a:spcAft>
                <a:spcPts val="0"/>
              </a:spcAft>
              <a:buClr>
                <a:srgbClr val="212121"/>
              </a:buClr>
              <a:buSzPts val="3000"/>
              <a:buNone/>
              <a:defRPr sz="3000" b="1">
                <a:solidFill>
                  <a:srgbClr val="212121"/>
                </a:solidFill>
              </a:defRPr>
            </a:lvl5pPr>
            <a:lvl6pPr lvl="5" algn="ctr" rtl="0">
              <a:lnSpc>
                <a:spcPct val="100000"/>
              </a:lnSpc>
              <a:spcBef>
                <a:spcPts val="0"/>
              </a:spcBef>
              <a:spcAft>
                <a:spcPts val="0"/>
              </a:spcAft>
              <a:buClr>
                <a:srgbClr val="212121"/>
              </a:buClr>
              <a:buSzPts val="3000"/>
              <a:buNone/>
              <a:defRPr sz="3000" b="1">
                <a:solidFill>
                  <a:srgbClr val="212121"/>
                </a:solidFill>
              </a:defRPr>
            </a:lvl6pPr>
            <a:lvl7pPr lvl="6" algn="ctr" rtl="0">
              <a:lnSpc>
                <a:spcPct val="100000"/>
              </a:lnSpc>
              <a:spcBef>
                <a:spcPts val="0"/>
              </a:spcBef>
              <a:spcAft>
                <a:spcPts val="0"/>
              </a:spcAft>
              <a:buClr>
                <a:srgbClr val="212121"/>
              </a:buClr>
              <a:buSzPts val="3000"/>
              <a:buNone/>
              <a:defRPr sz="3000" b="1">
                <a:solidFill>
                  <a:srgbClr val="212121"/>
                </a:solidFill>
              </a:defRPr>
            </a:lvl7pPr>
            <a:lvl8pPr lvl="7" algn="ctr" rtl="0">
              <a:lnSpc>
                <a:spcPct val="100000"/>
              </a:lnSpc>
              <a:spcBef>
                <a:spcPts val="0"/>
              </a:spcBef>
              <a:spcAft>
                <a:spcPts val="0"/>
              </a:spcAft>
              <a:buClr>
                <a:srgbClr val="212121"/>
              </a:buClr>
              <a:buSzPts val="3000"/>
              <a:buNone/>
              <a:defRPr sz="3000" b="1">
                <a:solidFill>
                  <a:srgbClr val="212121"/>
                </a:solidFill>
              </a:defRPr>
            </a:lvl8pPr>
            <a:lvl9pPr lvl="8" algn="ctr" rtl="0">
              <a:lnSpc>
                <a:spcPct val="100000"/>
              </a:lnSpc>
              <a:spcBef>
                <a:spcPts val="0"/>
              </a:spcBef>
              <a:spcAft>
                <a:spcPts val="0"/>
              </a:spcAft>
              <a:buClr>
                <a:srgbClr val="212121"/>
              </a:buClr>
              <a:buSzPts val="3000"/>
              <a:buNone/>
              <a:defRPr sz="3000" b="1">
                <a:solidFill>
                  <a:srgbClr val="212121"/>
                </a:solidFill>
              </a:defRPr>
            </a:lvl9pPr>
          </a:lstStyle>
          <a:p>
            <a:r>
              <a:t>xx%</a:t>
            </a:r>
          </a:p>
        </p:txBody>
      </p:sp>
      <p:sp>
        <p:nvSpPr>
          <p:cNvPr id="292" name="Google Shape;292;p29"/>
          <p:cNvSpPr txBox="1">
            <a:spLocks noGrp="1"/>
          </p:cNvSpPr>
          <p:nvPr>
            <p:ph type="sldNum" idx="12"/>
          </p:nvPr>
        </p:nvSpPr>
        <p:spPr>
          <a:xfrm>
            <a:off x="8497999" y="4688759"/>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rgbClr val="616161"/>
                </a:solidFill>
              </a:defRPr>
            </a:lvl1pPr>
            <a:lvl2pPr lvl="1" algn="r" rtl="0">
              <a:lnSpc>
                <a:spcPct val="100000"/>
              </a:lnSpc>
              <a:spcAft>
                <a:spcPts val="0"/>
              </a:spcAft>
              <a:buNone/>
              <a:defRPr sz="1000">
                <a:solidFill>
                  <a:srgbClr val="616161"/>
                </a:solidFill>
              </a:defRPr>
            </a:lvl2pPr>
            <a:lvl3pPr lvl="2" algn="r" rtl="0">
              <a:lnSpc>
                <a:spcPct val="100000"/>
              </a:lnSpc>
              <a:spcAft>
                <a:spcPts val="0"/>
              </a:spcAft>
              <a:buNone/>
              <a:defRPr sz="1000">
                <a:solidFill>
                  <a:srgbClr val="616161"/>
                </a:solidFill>
              </a:defRPr>
            </a:lvl3pPr>
            <a:lvl4pPr lvl="3" algn="r" rtl="0">
              <a:lnSpc>
                <a:spcPct val="100000"/>
              </a:lnSpc>
              <a:spcAft>
                <a:spcPts val="0"/>
              </a:spcAft>
              <a:buNone/>
              <a:defRPr sz="1000">
                <a:solidFill>
                  <a:srgbClr val="616161"/>
                </a:solidFill>
              </a:defRPr>
            </a:lvl4pPr>
            <a:lvl5pPr lvl="4" algn="r" rtl="0">
              <a:lnSpc>
                <a:spcPct val="100000"/>
              </a:lnSpc>
              <a:spcAft>
                <a:spcPts val="0"/>
              </a:spcAft>
              <a:buNone/>
              <a:defRPr sz="1000">
                <a:solidFill>
                  <a:srgbClr val="616161"/>
                </a:solidFill>
              </a:defRPr>
            </a:lvl5pPr>
            <a:lvl6pPr lvl="5" algn="r" rtl="0">
              <a:lnSpc>
                <a:spcPct val="100000"/>
              </a:lnSpc>
              <a:spcAft>
                <a:spcPts val="0"/>
              </a:spcAft>
              <a:buNone/>
              <a:defRPr sz="1000">
                <a:solidFill>
                  <a:srgbClr val="616161"/>
                </a:solidFill>
              </a:defRPr>
            </a:lvl6pPr>
            <a:lvl7pPr lvl="6" algn="r" rtl="0">
              <a:lnSpc>
                <a:spcPct val="100000"/>
              </a:lnSpc>
              <a:spcAft>
                <a:spcPts val="0"/>
              </a:spcAft>
              <a:buNone/>
              <a:defRPr sz="1000">
                <a:solidFill>
                  <a:srgbClr val="616161"/>
                </a:solidFill>
              </a:defRPr>
            </a:lvl7pPr>
            <a:lvl8pPr lvl="7" algn="r" rtl="0">
              <a:lnSpc>
                <a:spcPct val="100000"/>
              </a:lnSpc>
              <a:spcAft>
                <a:spcPts val="0"/>
              </a:spcAft>
              <a:buNone/>
              <a:defRPr sz="1000">
                <a:solidFill>
                  <a:srgbClr val="616161"/>
                </a:solidFill>
              </a:defRPr>
            </a:lvl8pPr>
            <a:lvl9pPr lvl="8" algn="r" rtl="0">
              <a:lnSpc>
                <a:spcPct val="100000"/>
              </a:lnSpc>
              <a:spcAft>
                <a:spcPts val="0"/>
              </a:spcAft>
              <a:buNone/>
              <a:defRPr sz="1000">
                <a:solidFill>
                  <a:srgbClr val="61616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 1">
  <p:cSld name="AUTOLAYOUT_120">
    <p:bg>
      <p:bgPr>
        <a:solidFill>
          <a:srgbClr val="FFFFFF"/>
        </a:solidFill>
        <a:effectLst/>
      </p:bgPr>
    </p:bg>
    <p:spTree>
      <p:nvGrpSpPr>
        <p:cNvPr id="1" name="Shape 301"/>
        <p:cNvGrpSpPr/>
        <p:nvPr/>
      </p:nvGrpSpPr>
      <p:grpSpPr>
        <a:xfrm>
          <a:off x="0" y="0"/>
          <a:ext cx="0" cy="0"/>
          <a:chOff x="0" y="0"/>
          <a:chExt cx="0" cy="0"/>
        </a:xfrm>
      </p:grpSpPr>
      <p:sp>
        <p:nvSpPr>
          <p:cNvPr id="302" name="Google Shape;302;p31"/>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0" y="4665575"/>
            <a:ext cx="9144000" cy="477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txBox="1">
            <a:spLocks noGrp="1"/>
          </p:cNvSpPr>
          <p:nvPr>
            <p:ph type="title"/>
          </p:nvPr>
        </p:nvSpPr>
        <p:spPr>
          <a:xfrm>
            <a:off x="349300" y="334525"/>
            <a:ext cx="7407000" cy="981000"/>
          </a:xfrm>
          <a:prstGeom prst="rect">
            <a:avLst/>
          </a:prstGeom>
          <a:noFill/>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3200"/>
              <a:buNone/>
              <a:defRPr sz="3200" b="1">
                <a:solidFill>
                  <a:schemeClr val="accent5"/>
                </a:solidFill>
              </a:defRPr>
            </a:lvl1pPr>
            <a:lvl2pPr lvl="1" algn="l" rtl="0">
              <a:lnSpc>
                <a:spcPct val="100000"/>
              </a:lnSpc>
              <a:spcBef>
                <a:spcPts val="0"/>
              </a:spcBef>
              <a:spcAft>
                <a:spcPts val="0"/>
              </a:spcAft>
              <a:buClr>
                <a:schemeClr val="dk1"/>
              </a:buClr>
              <a:buSzPts val="3200"/>
              <a:buNone/>
              <a:defRPr sz="3200" b="1">
                <a:solidFill>
                  <a:schemeClr val="accent5"/>
                </a:solidFill>
              </a:defRPr>
            </a:lvl2pPr>
            <a:lvl3pPr lvl="2" algn="l" rtl="0">
              <a:lnSpc>
                <a:spcPct val="100000"/>
              </a:lnSpc>
              <a:spcBef>
                <a:spcPts val="0"/>
              </a:spcBef>
              <a:spcAft>
                <a:spcPts val="0"/>
              </a:spcAft>
              <a:buClr>
                <a:schemeClr val="dk1"/>
              </a:buClr>
              <a:buSzPts val="3200"/>
              <a:buNone/>
              <a:defRPr sz="3200" b="1">
                <a:solidFill>
                  <a:schemeClr val="accent5"/>
                </a:solidFill>
              </a:defRPr>
            </a:lvl3pPr>
            <a:lvl4pPr lvl="3" algn="l" rtl="0">
              <a:lnSpc>
                <a:spcPct val="100000"/>
              </a:lnSpc>
              <a:spcBef>
                <a:spcPts val="0"/>
              </a:spcBef>
              <a:spcAft>
                <a:spcPts val="0"/>
              </a:spcAft>
              <a:buClr>
                <a:schemeClr val="dk1"/>
              </a:buClr>
              <a:buSzPts val="3200"/>
              <a:buNone/>
              <a:defRPr sz="3200" b="1">
                <a:solidFill>
                  <a:schemeClr val="accent5"/>
                </a:solidFill>
              </a:defRPr>
            </a:lvl4pPr>
            <a:lvl5pPr lvl="4" algn="l" rtl="0">
              <a:lnSpc>
                <a:spcPct val="100000"/>
              </a:lnSpc>
              <a:spcBef>
                <a:spcPts val="0"/>
              </a:spcBef>
              <a:spcAft>
                <a:spcPts val="0"/>
              </a:spcAft>
              <a:buClr>
                <a:schemeClr val="dk1"/>
              </a:buClr>
              <a:buSzPts val="3200"/>
              <a:buNone/>
              <a:defRPr sz="3200" b="1">
                <a:solidFill>
                  <a:schemeClr val="accent5"/>
                </a:solidFill>
              </a:defRPr>
            </a:lvl5pPr>
            <a:lvl6pPr lvl="5" algn="l" rtl="0">
              <a:lnSpc>
                <a:spcPct val="100000"/>
              </a:lnSpc>
              <a:spcBef>
                <a:spcPts val="0"/>
              </a:spcBef>
              <a:spcAft>
                <a:spcPts val="0"/>
              </a:spcAft>
              <a:buClr>
                <a:schemeClr val="dk1"/>
              </a:buClr>
              <a:buSzPts val="3200"/>
              <a:buNone/>
              <a:defRPr sz="3200" b="1">
                <a:solidFill>
                  <a:schemeClr val="accent5"/>
                </a:solidFill>
              </a:defRPr>
            </a:lvl6pPr>
            <a:lvl7pPr lvl="6" algn="l" rtl="0">
              <a:lnSpc>
                <a:spcPct val="100000"/>
              </a:lnSpc>
              <a:spcBef>
                <a:spcPts val="0"/>
              </a:spcBef>
              <a:spcAft>
                <a:spcPts val="0"/>
              </a:spcAft>
              <a:buClr>
                <a:schemeClr val="dk1"/>
              </a:buClr>
              <a:buSzPts val="3200"/>
              <a:buNone/>
              <a:defRPr sz="3200" b="1">
                <a:solidFill>
                  <a:schemeClr val="accent5"/>
                </a:solidFill>
              </a:defRPr>
            </a:lvl7pPr>
            <a:lvl8pPr lvl="7" algn="l" rtl="0">
              <a:lnSpc>
                <a:spcPct val="100000"/>
              </a:lnSpc>
              <a:spcBef>
                <a:spcPts val="0"/>
              </a:spcBef>
              <a:spcAft>
                <a:spcPts val="0"/>
              </a:spcAft>
              <a:buClr>
                <a:schemeClr val="dk1"/>
              </a:buClr>
              <a:buSzPts val="3200"/>
              <a:buNone/>
              <a:defRPr sz="3200" b="1">
                <a:solidFill>
                  <a:schemeClr val="accent5"/>
                </a:solidFill>
              </a:defRPr>
            </a:lvl8pPr>
            <a:lvl9pPr lvl="8" algn="l" rtl="0">
              <a:lnSpc>
                <a:spcPct val="100000"/>
              </a:lnSpc>
              <a:spcBef>
                <a:spcPts val="0"/>
              </a:spcBef>
              <a:spcAft>
                <a:spcPts val="0"/>
              </a:spcAft>
              <a:buClr>
                <a:schemeClr val="dk1"/>
              </a:buClr>
              <a:buSzPts val="3200"/>
              <a:buNone/>
              <a:defRPr sz="3200" b="1">
                <a:solidFill>
                  <a:schemeClr val="accent5"/>
                </a:solidFill>
              </a:defRPr>
            </a:lvl9pPr>
          </a:lstStyle>
          <a:p>
            <a:endParaRPr/>
          </a:p>
        </p:txBody>
      </p:sp>
      <p:sp>
        <p:nvSpPr>
          <p:cNvPr id="305" name="Google Shape;305;p31"/>
          <p:cNvSpPr txBox="1">
            <a:spLocks noGrp="1"/>
          </p:cNvSpPr>
          <p:nvPr>
            <p:ph type="body" idx="1"/>
          </p:nvPr>
        </p:nvSpPr>
        <p:spPr>
          <a:xfrm>
            <a:off x="4692950" y="1439525"/>
            <a:ext cx="4136400" cy="2880300"/>
          </a:xfrm>
          <a:prstGeom prst="rect">
            <a:avLst/>
          </a:prstGeom>
          <a:noFill/>
        </p:spPr>
        <p:txBody>
          <a:bodyPr spcFirstLastPara="1" wrap="square" lIns="91425" tIns="91425" rIns="91425" bIns="91425" anchor="t" anchorCtr="0">
            <a:noAutofit/>
          </a:bodyPr>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306" name="Google Shape;306;p31"/>
          <p:cNvSpPr txBox="1">
            <a:spLocks noGrp="1"/>
          </p:cNvSpPr>
          <p:nvPr>
            <p:ph type="body" idx="2"/>
          </p:nvPr>
        </p:nvSpPr>
        <p:spPr>
          <a:xfrm>
            <a:off x="349200" y="1439525"/>
            <a:ext cx="4136400" cy="2880300"/>
          </a:xfrm>
          <a:prstGeom prst="rect">
            <a:avLst/>
          </a:prstGeom>
          <a:noFill/>
        </p:spPr>
        <p:txBody>
          <a:bodyPr spcFirstLastPara="1" wrap="square" lIns="91425" tIns="91425" rIns="91425" bIns="91425" anchor="t" anchorCtr="0">
            <a:noAutofit/>
          </a:bodyPr>
          <a:lstStyle>
            <a:lvl1pPr marL="457200" lvl="0" indent="-330200" algn="l" rtl="0">
              <a:lnSpc>
                <a:spcPct val="115000"/>
              </a:lnSpc>
              <a:spcBef>
                <a:spcPts val="0"/>
              </a:spcBef>
              <a:spcAft>
                <a:spcPts val="0"/>
              </a:spcAft>
              <a:buClr>
                <a:schemeClr val="dk2"/>
              </a:buClr>
              <a:buSzPts val="1600"/>
              <a:buChar char="●"/>
              <a:defRPr sz="1600">
                <a:solidFill>
                  <a:schemeClr val="dk2"/>
                </a:solidFill>
              </a:defRPr>
            </a:lvl1pPr>
            <a:lvl2pPr marL="914400" lvl="1" indent="-317500" algn="l" rtl="0">
              <a:lnSpc>
                <a:spcPct val="115000"/>
              </a:lnSpc>
              <a:spcBef>
                <a:spcPts val="1600"/>
              </a:spcBef>
              <a:spcAft>
                <a:spcPts val="0"/>
              </a:spcAft>
              <a:buClr>
                <a:schemeClr val="dk2"/>
              </a:buClr>
              <a:buSzPts val="1400"/>
              <a:buChar char="○"/>
              <a:defRPr sz="1400">
                <a:solidFill>
                  <a:schemeClr val="dk2"/>
                </a:solidFill>
              </a:defRPr>
            </a:lvl2pPr>
            <a:lvl3pPr marL="1371600" lvl="2" indent="-317500" algn="l" rtl="0">
              <a:lnSpc>
                <a:spcPct val="115000"/>
              </a:lnSpc>
              <a:spcBef>
                <a:spcPts val="1600"/>
              </a:spcBef>
              <a:spcAft>
                <a:spcPts val="0"/>
              </a:spcAft>
              <a:buClr>
                <a:schemeClr val="dk2"/>
              </a:buClr>
              <a:buSzPts val="1400"/>
              <a:buChar char="■"/>
              <a:defRPr sz="1400">
                <a:solidFill>
                  <a:schemeClr val="dk2"/>
                </a:solidFill>
              </a:defRPr>
            </a:lvl3pPr>
            <a:lvl4pPr marL="1828800" lvl="3" indent="-317500" algn="l" rtl="0">
              <a:lnSpc>
                <a:spcPct val="115000"/>
              </a:lnSpc>
              <a:spcBef>
                <a:spcPts val="1600"/>
              </a:spcBef>
              <a:spcAft>
                <a:spcPts val="0"/>
              </a:spcAft>
              <a:buClr>
                <a:schemeClr val="dk2"/>
              </a:buClr>
              <a:buSzPts val="1400"/>
              <a:buChar char="●"/>
              <a:defRPr sz="1400">
                <a:solidFill>
                  <a:schemeClr val="dk2"/>
                </a:solidFill>
              </a:defRPr>
            </a:lvl4pPr>
            <a:lvl5pPr marL="2286000" lvl="4" indent="-317500" algn="l" rtl="0">
              <a:lnSpc>
                <a:spcPct val="115000"/>
              </a:lnSpc>
              <a:spcBef>
                <a:spcPts val="1600"/>
              </a:spcBef>
              <a:spcAft>
                <a:spcPts val="0"/>
              </a:spcAft>
              <a:buClr>
                <a:schemeClr val="dk2"/>
              </a:buClr>
              <a:buSzPts val="1400"/>
              <a:buChar char="○"/>
              <a:defRPr sz="1400">
                <a:solidFill>
                  <a:schemeClr val="dk2"/>
                </a:solidFill>
              </a:defRPr>
            </a:lvl5pPr>
            <a:lvl6pPr marL="2743200" lvl="5" indent="-317500" algn="l" rtl="0">
              <a:lnSpc>
                <a:spcPct val="115000"/>
              </a:lnSpc>
              <a:spcBef>
                <a:spcPts val="1600"/>
              </a:spcBef>
              <a:spcAft>
                <a:spcPts val="0"/>
              </a:spcAft>
              <a:buClr>
                <a:schemeClr val="dk2"/>
              </a:buClr>
              <a:buSzPts val="1400"/>
              <a:buChar char="■"/>
              <a:defRPr sz="1400">
                <a:solidFill>
                  <a:schemeClr val="dk2"/>
                </a:solidFill>
              </a:defRPr>
            </a:lvl6pPr>
            <a:lvl7pPr marL="3200400" lvl="6" indent="-317500" algn="l" rtl="0">
              <a:lnSpc>
                <a:spcPct val="115000"/>
              </a:lnSpc>
              <a:spcBef>
                <a:spcPts val="1600"/>
              </a:spcBef>
              <a:spcAft>
                <a:spcPts val="0"/>
              </a:spcAft>
              <a:buClr>
                <a:schemeClr val="dk2"/>
              </a:buClr>
              <a:buSzPts val="1400"/>
              <a:buChar char="●"/>
              <a:defRPr sz="1400">
                <a:solidFill>
                  <a:schemeClr val="dk2"/>
                </a:solidFill>
              </a:defRPr>
            </a:lvl7pPr>
            <a:lvl8pPr marL="3657600" lvl="7" indent="-317500" algn="l" rtl="0">
              <a:lnSpc>
                <a:spcPct val="115000"/>
              </a:lnSpc>
              <a:spcBef>
                <a:spcPts val="1600"/>
              </a:spcBef>
              <a:spcAft>
                <a:spcPts val="0"/>
              </a:spcAft>
              <a:buClr>
                <a:schemeClr val="dk2"/>
              </a:buClr>
              <a:buSzPts val="1400"/>
              <a:buChar char="○"/>
              <a:defRPr sz="1400">
                <a:solidFill>
                  <a:schemeClr val="dk2"/>
                </a:solidFill>
              </a:defRPr>
            </a:lvl8pPr>
            <a:lvl9pPr marL="4114800" lvl="8" indent="-317500" algn="l" rtl="0">
              <a:lnSpc>
                <a:spcPct val="115000"/>
              </a:lnSpc>
              <a:spcBef>
                <a:spcPts val="1600"/>
              </a:spcBef>
              <a:spcAft>
                <a:spcPts val="1600"/>
              </a:spcAft>
              <a:buClr>
                <a:schemeClr val="dk2"/>
              </a:buClr>
              <a:buSzPts val="1400"/>
              <a:buChar char="■"/>
              <a:defRPr sz="1400">
                <a:solidFill>
                  <a:schemeClr val="dk2"/>
                </a:solidFill>
              </a:defRPr>
            </a:lvl9pPr>
          </a:lstStyle>
          <a:p>
            <a:endParaRPr/>
          </a:p>
        </p:txBody>
      </p:sp>
      <p:sp>
        <p:nvSpPr>
          <p:cNvPr id="307" name="Google Shape;307;p31"/>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Autofit/>
          </a:bodyPr>
          <a:lstStyle>
            <a:lvl1pPr lvl="0" algn="r" rtl="0">
              <a:lnSpc>
                <a:spcPct val="100000"/>
              </a:lnSpc>
              <a:spcAft>
                <a:spcPts val="0"/>
              </a:spcAft>
              <a:buNone/>
              <a:defRPr sz="1000">
                <a:solidFill>
                  <a:schemeClr val="lt1"/>
                </a:solidFill>
              </a:defRPr>
            </a:lvl1pPr>
            <a:lvl2pPr lvl="1" algn="r" rtl="0">
              <a:lnSpc>
                <a:spcPct val="100000"/>
              </a:lnSpc>
              <a:spcAft>
                <a:spcPts val="0"/>
              </a:spcAft>
              <a:buNone/>
              <a:defRPr sz="1000">
                <a:solidFill>
                  <a:schemeClr val="lt1"/>
                </a:solidFill>
              </a:defRPr>
            </a:lvl2pPr>
            <a:lvl3pPr lvl="2" algn="r" rtl="0">
              <a:lnSpc>
                <a:spcPct val="100000"/>
              </a:lnSpc>
              <a:spcAft>
                <a:spcPts val="0"/>
              </a:spcAft>
              <a:buNone/>
              <a:defRPr sz="1000">
                <a:solidFill>
                  <a:schemeClr val="lt1"/>
                </a:solidFill>
              </a:defRPr>
            </a:lvl3pPr>
            <a:lvl4pPr lvl="3" algn="r" rtl="0">
              <a:lnSpc>
                <a:spcPct val="100000"/>
              </a:lnSpc>
              <a:spcAft>
                <a:spcPts val="0"/>
              </a:spcAft>
              <a:buNone/>
              <a:defRPr sz="1000">
                <a:solidFill>
                  <a:schemeClr val="lt1"/>
                </a:solidFill>
              </a:defRPr>
            </a:lvl4pPr>
            <a:lvl5pPr lvl="4" algn="r" rtl="0">
              <a:lnSpc>
                <a:spcPct val="100000"/>
              </a:lnSpc>
              <a:spcAft>
                <a:spcPts val="0"/>
              </a:spcAft>
              <a:buNone/>
              <a:defRPr sz="1000">
                <a:solidFill>
                  <a:schemeClr val="lt1"/>
                </a:solidFill>
              </a:defRPr>
            </a:lvl5pPr>
            <a:lvl6pPr lvl="5" algn="r" rtl="0">
              <a:lnSpc>
                <a:spcPct val="100000"/>
              </a:lnSpc>
              <a:spcAft>
                <a:spcPts val="0"/>
              </a:spcAft>
              <a:buNone/>
              <a:defRPr sz="1000">
                <a:solidFill>
                  <a:schemeClr val="lt1"/>
                </a:solidFill>
              </a:defRPr>
            </a:lvl6pPr>
            <a:lvl7pPr lvl="6" algn="r" rtl="0">
              <a:lnSpc>
                <a:spcPct val="100000"/>
              </a:lnSpc>
              <a:spcAft>
                <a:spcPts val="0"/>
              </a:spcAft>
              <a:buNone/>
              <a:defRPr sz="1000">
                <a:solidFill>
                  <a:schemeClr val="lt1"/>
                </a:solidFill>
              </a:defRPr>
            </a:lvl7pPr>
            <a:lvl8pPr lvl="7" algn="r" rtl="0">
              <a:lnSpc>
                <a:spcPct val="100000"/>
              </a:lnSpc>
              <a:spcAft>
                <a:spcPts val="0"/>
              </a:spcAft>
              <a:buNone/>
              <a:defRPr sz="1000">
                <a:solidFill>
                  <a:schemeClr val="lt1"/>
                </a:solidFill>
              </a:defRPr>
            </a:lvl8pPr>
            <a:lvl9pPr lvl="8" algn="r" rtl="0">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4"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3.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3.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5"/>
          <p:cNvSpPr txBox="1">
            <a:spLocks noGrp="1"/>
          </p:cNvSpPr>
          <p:nvPr>
            <p:ph type="title"/>
          </p:nvPr>
        </p:nvSpPr>
        <p:spPr>
          <a:xfrm>
            <a:off x="595750" y="2072825"/>
            <a:ext cx="7952700" cy="65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pic>
        <p:nvPicPr>
          <p:cNvPr id="618" name="Google Shape;618;p55"/>
          <p:cNvPicPr preferRelativeResize="0"/>
          <p:nvPr/>
        </p:nvPicPr>
        <p:blipFill>
          <a:blip r:embed="rId3">
            <a:alphaModFix/>
          </a:blip>
          <a:stretch>
            <a:fillRect/>
          </a:stretch>
        </p:blipFill>
        <p:spPr>
          <a:xfrm>
            <a:off x="0" y="228600"/>
            <a:ext cx="9144002" cy="457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75"/>
          <p:cNvSpPr txBox="1">
            <a:spLocks noGrp="1"/>
          </p:cNvSpPr>
          <p:nvPr>
            <p:ph type="title"/>
          </p:nvPr>
        </p:nvSpPr>
        <p:spPr>
          <a:xfrm>
            <a:off x="349300" y="334525"/>
            <a:ext cx="7407000" cy="98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DNA Sequence Alignment</a:t>
            </a:r>
            <a:endParaRPr sz="3600" b="0">
              <a:latin typeface="Verdana"/>
              <a:ea typeface="Verdana"/>
              <a:cs typeface="Verdana"/>
              <a:sym typeface="Verdana"/>
            </a:endParaRPr>
          </a:p>
        </p:txBody>
      </p:sp>
      <p:sp>
        <p:nvSpPr>
          <p:cNvPr id="792" name="Google Shape;792;p75"/>
          <p:cNvSpPr txBox="1">
            <a:spLocks noGrp="1"/>
          </p:cNvSpPr>
          <p:nvPr>
            <p:ph type="body" idx="1"/>
          </p:nvPr>
        </p:nvSpPr>
        <p:spPr>
          <a:xfrm>
            <a:off x="3610200" y="3128850"/>
            <a:ext cx="5219100" cy="135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Verdana"/>
                <a:ea typeface="Verdana"/>
                <a:cs typeface="Verdana"/>
                <a:sym typeface="Verdana"/>
              </a:rPr>
              <a:t>Let’s assume that we find an invalid nucleotide in some point.</a:t>
            </a:r>
            <a:endParaRPr>
              <a:latin typeface="Verdana"/>
              <a:ea typeface="Verdana"/>
              <a:cs typeface="Verdana"/>
              <a:sym typeface="Verdana"/>
            </a:endParaRPr>
          </a:p>
          <a:p>
            <a:pPr marL="0" lvl="0" indent="0" algn="just" rtl="0">
              <a:spcBef>
                <a:spcPts val="1600"/>
              </a:spcBef>
              <a:spcAft>
                <a:spcPts val="1600"/>
              </a:spcAft>
              <a:buNone/>
            </a:pPr>
            <a:r>
              <a:rPr lang="en">
                <a:latin typeface="Verdana"/>
                <a:ea typeface="Verdana"/>
                <a:cs typeface="Verdana"/>
                <a:sym typeface="Verdana"/>
              </a:rPr>
              <a:t>Do we need to check the remaining nucleotides? </a:t>
            </a:r>
            <a:br>
              <a:rPr lang="en">
                <a:latin typeface="Verdana"/>
                <a:ea typeface="Verdana"/>
                <a:cs typeface="Verdana"/>
                <a:sym typeface="Verdana"/>
              </a:rPr>
            </a:br>
            <a:r>
              <a:rPr lang="en">
                <a:latin typeface="Verdana"/>
                <a:ea typeface="Verdana"/>
                <a:cs typeface="Verdana"/>
                <a:sym typeface="Verdana"/>
              </a:rPr>
              <a:t>(There maybe millions or billions more)</a:t>
            </a:r>
            <a:endParaRPr>
              <a:latin typeface="Verdana"/>
              <a:ea typeface="Verdana"/>
              <a:cs typeface="Verdana"/>
              <a:sym typeface="Verdana"/>
            </a:endParaRPr>
          </a:p>
        </p:txBody>
      </p:sp>
      <p:sp>
        <p:nvSpPr>
          <p:cNvPr id="793" name="Google Shape;793;p75"/>
          <p:cNvSpPr txBox="1">
            <a:spLocks noGrp="1"/>
          </p:cNvSpPr>
          <p:nvPr>
            <p:ph type="body" idx="2"/>
          </p:nvPr>
        </p:nvSpPr>
        <p:spPr>
          <a:xfrm>
            <a:off x="349200" y="1363325"/>
            <a:ext cx="6119100" cy="13527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latin typeface="Verdana"/>
                <a:ea typeface="Verdana"/>
                <a:cs typeface="Verdana"/>
                <a:sym typeface="Verdana"/>
              </a:rPr>
              <a:t>There are 4 different bases in a DNA, that are nucleotides whose names are abbreviated as A, C, G and T. </a:t>
            </a:r>
            <a:br>
              <a:rPr lang="en">
                <a:latin typeface="Verdana"/>
                <a:ea typeface="Verdana"/>
                <a:cs typeface="Verdana"/>
                <a:sym typeface="Verdana"/>
              </a:rPr>
            </a:br>
            <a:br>
              <a:rPr lang="en">
                <a:latin typeface="Verdana"/>
                <a:ea typeface="Verdana"/>
                <a:cs typeface="Verdana"/>
                <a:sym typeface="Verdana"/>
              </a:rPr>
            </a:br>
            <a:r>
              <a:rPr lang="en">
                <a:latin typeface="Verdana"/>
                <a:ea typeface="Verdana"/>
                <a:cs typeface="Verdana"/>
                <a:sym typeface="Verdana"/>
              </a:rPr>
              <a:t>In the human genome, there are about 3 billions bases if you go from the beginning to the end.</a:t>
            </a:r>
            <a:endParaRPr>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animEffect transition="in" filter="fade">
                                      <p:cBhvr>
                                        <p:cTn id="7" dur="10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6"/>
          <p:cNvSpPr txBox="1">
            <a:spLocks noGrp="1"/>
          </p:cNvSpPr>
          <p:nvPr>
            <p:ph type="title"/>
          </p:nvPr>
        </p:nvSpPr>
        <p:spPr>
          <a:xfrm>
            <a:off x="81775" y="92950"/>
            <a:ext cx="2898900" cy="13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Break</a:t>
            </a:r>
            <a:endParaRPr sz="3600" b="0">
              <a:latin typeface="Verdana"/>
              <a:ea typeface="Verdana"/>
              <a:cs typeface="Verdana"/>
              <a:sym typeface="Verdana"/>
            </a:endParaRPr>
          </a:p>
          <a:p>
            <a:pPr marL="0" lvl="0" indent="0" algn="l" rtl="0">
              <a:spcBef>
                <a:spcPts val="0"/>
              </a:spcBef>
              <a:spcAft>
                <a:spcPts val="0"/>
              </a:spcAft>
              <a:buNone/>
            </a:pPr>
            <a:r>
              <a:rPr lang="en" sz="3600" b="0">
                <a:latin typeface="Verdana"/>
                <a:ea typeface="Verdana"/>
                <a:cs typeface="Verdana"/>
                <a:sym typeface="Verdana"/>
              </a:rPr>
              <a:t>Statement</a:t>
            </a:r>
            <a:endParaRPr sz="3600" b="0">
              <a:latin typeface="Verdana"/>
              <a:ea typeface="Verdana"/>
              <a:cs typeface="Verdana"/>
              <a:sym typeface="Verdana"/>
            </a:endParaRPr>
          </a:p>
        </p:txBody>
      </p:sp>
      <p:pic>
        <p:nvPicPr>
          <p:cNvPr id="799" name="Google Shape;799;p76" descr="Python break statement"/>
          <p:cNvPicPr preferRelativeResize="0"/>
          <p:nvPr/>
        </p:nvPicPr>
        <p:blipFill>
          <a:blip r:embed="rId3">
            <a:alphaModFix/>
          </a:blip>
          <a:stretch>
            <a:fillRect/>
          </a:stretch>
        </p:blipFill>
        <p:spPr>
          <a:xfrm>
            <a:off x="390938" y="1809400"/>
            <a:ext cx="2280575" cy="2648675"/>
          </a:xfrm>
          <a:prstGeom prst="rect">
            <a:avLst/>
          </a:prstGeom>
          <a:noFill/>
          <a:ln>
            <a:noFill/>
          </a:ln>
        </p:spPr>
      </p:pic>
      <p:sp>
        <p:nvSpPr>
          <p:cNvPr id="800" name="Google Shape;800;p76"/>
          <p:cNvSpPr txBox="1"/>
          <p:nvPr/>
        </p:nvSpPr>
        <p:spPr>
          <a:xfrm>
            <a:off x="3452725" y="1409850"/>
            <a:ext cx="5143500" cy="2323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Font typeface="Verdana"/>
              <a:buChar char="●"/>
            </a:pPr>
            <a:r>
              <a:rPr lang="en" sz="1600">
                <a:solidFill>
                  <a:srgbClr val="980000"/>
                </a:solidFill>
                <a:highlight>
                  <a:srgbClr val="FFFFFF"/>
                </a:highlight>
                <a:latin typeface="Verdana"/>
                <a:ea typeface="Verdana"/>
                <a:cs typeface="Verdana"/>
                <a:sym typeface="Verdana"/>
              </a:rPr>
              <a:t>Break </a:t>
            </a:r>
            <a:r>
              <a:rPr lang="en" sz="1600">
                <a:highlight>
                  <a:srgbClr val="FFFFFF"/>
                </a:highlight>
                <a:latin typeface="Verdana"/>
                <a:ea typeface="Verdana"/>
                <a:cs typeface="Verdana"/>
                <a:sym typeface="Verdana"/>
              </a:rPr>
              <a:t>statement terminates the innermost loop statement &amp; transfers execution to the statement immediately following the loop</a:t>
            </a:r>
            <a:br>
              <a:rPr lang="en" sz="1600">
                <a:highlight>
                  <a:srgbClr val="FFFFFF"/>
                </a:highlight>
                <a:latin typeface="Verdana"/>
                <a:ea typeface="Verdana"/>
                <a:cs typeface="Verdana"/>
                <a:sym typeface="Verdana"/>
              </a:rPr>
            </a:br>
            <a:br>
              <a:rPr lang="en" sz="1600">
                <a:highlight>
                  <a:srgbClr val="FFFFFF"/>
                </a:highlight>
                <a:latin typeface="Verdana"/>
                <a:ea typeface="Verdana"/>
                <a:cs typeface="Verdana"/>
                <a:sym typeface="Verdana"/>
              </a:rPr>
            </a:br>
            <a:endParaRPr sz="1600">
              <a:highlight>
                <a:srgbClr val="FFFFFF"/>
              </a:highlight>
              <a:latin typeface="Verdana"/>
              <a:ea typeface="Verdana"/>
              <a:cs typeface="Verdana"/>
              <a:sym typeface="Verdana"/>
            </a:endParaRPr>
          </a:p>
          <a:p>
            <a:pPr marL="457200" lvl="0" indent="-330200" algn="l" rtl="0">
              <a:lnSpc>
                <a:spcPct val="115000"/>
              </a:lnSpc>
              <a:spcBef>
                <a:spcPts val="0"/>
              </a:spcBef>
              <a:spcAft>
                <a:spcPts val="0"/>
              </a:spcAft>
              <a:buSzPts val="1600"/>
              <a:buFont typeface="Verdana"/>
              <a:buChar char="●"/>
            </a:pPr>
            <a:r>
              <a:rPr lang="en" sz="1600">
                <a:solidFill>
                  <a:srgbClr val="980000"/>
                </a:solidFill>
                <a:highlight>
                  <a:srgbClr val="FFFFFF"/>
                </a:highlight>
                <a:latin typeface="Verdana"/>
                <a:ea typeface="Verdana"/>
                <a:cs typeface="Verdana"/>
                <a:sym typeface="Verdana"/>
              </a:rPr>
              <a:t>Break </a:t>
            </a:r>
            <a:r>
              <a:rPr lang="en" sz="1600">
                <a:highlight>
                  <a:srgbClr val="FFFFFF"/>
                </a:highlight>
                <a:latin typeface="Verdana"/>
                <a:ea typeface="Verdana"/>
                <a:cs typeface="Verdana"/>
                <a:sym typeface="Verdana"/>
              </a:rPr>
              <a:t>statement can be used in both </a:t>
            </a:r>
            <a:br>
              <a:rPr lang="en" sz="1600">
                <a:highlight>
                  <a:srgbClr val="FFFFFF"/>
                </a:highlight>
                <a:latin typeface="Verdana"/>
                <a:ea typeface="Verdana"/>
                <a:cs typeface="Verdana"/>
                <a:sym typeface="Verdana"/>
              </a:rPr>
            </a:br>
            <a:r>
              <a:rPr lang="en" sz="1600">
                <a:solidFill>
                  <a:srgbClr val="0000FF"/>
                </a:solidFill>
                <a:highlight>
                  <a:srgbClr val="FFFFFF"/>
                </a:highlight>
                <a:latin typeface="Verdana"/>
                <a:ea typeface="Verdana"/>
                <a:cs typeface="Verdana"/>
                <a:sym typeface="Verdana"/>
              </a:rPr>
              <a:t>while </a:t>
            </a:r>
            <a:r>
              <a:rPr lang="en" sz="1600">
                <a:highlight>
                  <a:srgbClr val="FFFFFF"/>
                </a:highlight>
                <a:latin typeface="Verdana"/>
                <a:ea typeface="Verdana"/>
                <a:cs typeface="Verdana"/>
                <a:sym typeface="Verdana"/>
              </a:rPr>
              <a:t>and </a:t>
            </a:r>
            <a:r>
              <a:rPr lang="en" sz="1600">
                <a:solidFill>
                  <a:srgbClr val="0000FF"/>
                </a:solidFill>
                <a:highlight>
                  <a:srgbClr val="FFFFFF"/>
                </a:highlight>
                <a:latin typeface="Verdana"/>
                <a:ea typeface="Verdana"/>
                <a:cs typeface="Verdana"/>
                <a:sym typeface="Verdana"/>
              </a:rPr>
              <a:t>for </a:t>
            </a:r>
            <a:r>
              <a:rPr lang="en" sz="1600">
                <a:highlight>
                  <a:srgbClr val="FFFFFF"/>
                </a:highlight>
                <a:latin typeface="Verdana"/>
                <a:ea typeface="Verdana"/>
                <a:cs typeface="Verdana"/>
                <a:sym typeface="Verdana"/>
              </a:rPr>
              <a:t>loops</a:t>
            </a:r>
            <a:br>
              <a:rPr lang="en" sz="1600">
                <a:highlight>
                  <a:srgbClr val="FFFFFF"/>
                </a:highlight>
                <a:latin typeface="Verdana"/>
                <a:ea typeface="Verdana"/>
                <a:cs typeface="Verdana"/>
                <a:sym typeface="Verdana"/>
              </a:rPr>
            </a:br>
            <a:endParaRPr sz="1600">
              <a:highlight>
                <a:srgbClr val="FFFFFF"/>
              </a:highlight>
              <a:latin typeface="Verdana"/>
              <a:ea typeface="Verdana"/>
              <a:cs typeface="Verdana"/>
              <a:sym typeface="Verdana"/>
            </a:endParaRPr>
          </a:p>
          <a:p>
            <a:pPr marL="0" lvl="0" indent="0" algn="just" rtl="0">
              <a:lnSpc>
                <a:spcPct val="115000"/>
              </a:lnSpc>
              <a:spcBef>
                <a:spcPts val="1600"/>
              </a:spcBef>
              <a:spcAft>
                <a:spcPts val="1600"/>
              </a:spcAft>
              <a:buNone/>
            </a:pPr>
            <a:endParaRPr sz="1600">
              <a:highlight>
                <a:srgbClr val="FFFFFF"/>
              </a:highlight>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980000"/>
                </a:solidFill>
                <a:latin typeface="Verdana"/>
                <a:ea typeface="Verdana"/>
                <a:cs typeface="Verdana"/>
                <a:sym typeface="Verdana"/>
              </a:rPr>
              <a:t>Break Example</a:t>
            </a:r>
            <a:endParaRPr sz="3600">
              <a:solidFill>
                <a:srgbClr val="980000"/>
              </a:solidFill>
              <a:latin typeface="Verdana"/>
              <a:ea typeface="Verdana"/>
              <a:cs typeface="Verdana"/>
              <a:sym typeface="Verdana"/>
            </a:endParaRPr>
          </a:p>
        </p:txBody>
      </p:sp>
      <p:pic>
        <p:nvPicPr>
          <p:cNvPr id="806" name="Google Shape;806;p77"/>
          <p:cNvPicPr preferRelativeResize="0"/>
          <p:nvPr/>
        </p:nvPicPr>
        <p:blipFill>
          <a:blip r:embed="rId3">
            <a:alphaModFix/>
          </a:blip>
          <a:stretch>
            <a:fillRect/>
          </a:stretch>
        </p:blipFill>
        <p:spPr>
          <a:xfrm>
            <a:off x="1957550" y="1695625"/>
            <a:ext cx="2571750" cy="533400"/>
          </a:xfrm>
          <a:prstGeom prst="rect">
            <a:avLst/>
          </a:prstGeom>
          <a:noFill/>
          <a:ln>
            <a:noFill/>
          </a:ln>
        </p:spPr>
      </p:pic>
      <p:cxnSp>
        <p:nvCxnSpPr>
          <p:cNvPr id="807" name="Google Shape;807;p77"/>
          <p:cNvCxnSpPr/>
          <p:nvPr/>
        </p:nvCxnSpPr>
        <p:spPr>
          <a:xfrm>
            <a:off x="4767550" y="1974875"/>
            <a:ext cx="1631700" cy="8100"/>
          </a:xfrm>
          <a:prstGeom prst="straightConnector1">
            <a:avLst/>
          </a:prstGeom>
          <a:noFill/>
          <a:ln w="38100" cap="flat" cmpd="sng">
            <a:solidFill>
              <a:srgbClr val="980000"/>
            </a:solidFill>
            <a:prstDash val="solid"/>
            <a:round/>
            <a:headEnd type="none" w="med" len="med"/>
            <a:tailEnd type="triangle" w="med" len="med"/>
          </a:ln>
        </p:spPr>
      </p:cxnSp>
      <p:pic>
        <p:nvPicPr>
          <p:cNvPr id="808" name="Google Shape;808;p77"/>
          <p:cNvPicPr preferRelativeResize="0"/>
          <p:nvPr/>
        </p:nvPicPr>
        <p:blipFill>
          <a:blip r:embed="rId4">
            <a:alphaModFix/>
          </a:blip>
          <a:stretch>
            <a:fillRect/>
          </a:stretch>
        </p:blipFill>
        <p:spPr>
          <a:xfrm>
            <a:off x="6762675" y="779560"/>
            <a:ext cx="443175" cy="2101518"/>
          </a:xfrm>
          <a:prstGeom prst="rect">
            <a:avLst/>
          </a:prstGeom>
          <a:noFill/>
          <a:ln>
            <a:noFill/>
          </a:ln>
        </p:spPr>
      </p:pic>
      <p:cxnSp>
        <p:nvCxnSpPr>
          <p:cNvPr id="809" name="Google Shape;809;p77"/>
          <p:cNvCxnSpPr/>
          <p:nvPr/>
        </p:nvCxnSpPr>
        <p:spPr>
          <a:xfrm>
            <a:off x="4767550" y="3857325"/>
            <a:ext cx="1631700" cy="8100"/>
          </a:xfrm>
          <a:prstGeom prst="straightConnector1">
            <a:avLst/>
          </a:prstGeom>
          <a:noFill/>
          <a:ln w="38100" cap="flat" cmpd="sng">
            <a:solidFill>
              <a:srgbClr val="980000"/>
            </a:solidFill>
            <a:prstDash val="solid"/>
            <a:round/>
            <a:headEnd type="none" w="med" len="med"/>
            <a:tailEnd type="triangle" w="med" len="med"/>
          </a:ln>
        </p:spPr>
      </p:cxnSp>
      <p:pic>
        <p:nvPicPr>
          <p:cNvPr id="810" name="Google Shape;810;p77"/>
          <p:cNvPicPr preferRelativeResize="0"/>
          <p:nvPr/>
        </p:nvPicPr>
        <p:blipFill>
          <a:blip r:embed="rId5">
            <a:alphaModFix/>
          </a:blip>
          <a:stretch>
            <a:fillRect/>
          </a:stretch>
        </p:blipFill>
        <p:spPr>
          <a:xfrm>
            <a:off x="1957550" y="3413700"/>
            <a:ext cx="2400300" cy="895350"/>
          </a:xfrm>
          <a:prstGeom prst="rect">
            <a:avLst/>
          </a:prstGeom>
          <a:noFill/>
          <a:ln>
            <a:noFill/>
          </a:ln>
        </p:spPr>
      </p:pic>
      <p:pic>
        <p:nvPicPr>
          <p:cNvPr id="811" name="Google Shape;811;p77"/>
          <p:cNvPicPr preferRelativeResize="0"/>
          <p:nvPr/>
        </p:nvPicPr>
        <p:blipFill>
          <a:blip r:embed="rId6">
            <a:alphaModFix/>
          </a:blip>
          <a:stretch>
            <a:fillRect/>
          </a:stretch>
        </p:blipFill>
        <p:spPr>
          <a:xfrm>
            <a:off x="6808950" y="3310750"/>
            <a:ext cx="350625" cy="1248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9"/>
                                        </p:tgtEl>
                                        <p:attrNameLst>
                                          <p:attrName>style.visibility</p:attrName>
                                        </p:attrNameLst>
                                      </p:cBhvr>
                                      <p:to>
                                        <p:strVal val="visible"/>
                                      </p:to>
                                    </p:set>
                                    <p:animEffect transition="in" filter="fade">
                                      <p:cBhvr>
                                        <p:cTn id="7" dur="1000"/>
                                        <p:tgtEl>
                                          <p:spTgt spid="809"/>
                                        </p:tgtEl>
                                      </p:cBhvr>
                                    </p:animEffect>
                                  </p:childTnLst>
                                </p:cTn>
                              </p:par>
                              <p:par>
                                <p:cTn id="8" presetID="10" presetClass="entr" presetSubtype="0" fill="hold" nodeType="withEffect">
                                  <p:stCondLst>
                                    <p:cond delay="0"/>
                                  </p:stCondLst>
                                  <p:childTnLst>
                                    <p:set>
                                      <p:cBhvr>
                                        <p:cTn id="9" dur="1" fill="hold">
                                          <p:stCondLst>
                                            <p:cond delay="0"/>
                                          </p:stCondLst>
                                        </p:cTn>
                                        <p:tgtEl>
                                          <p:spTgt spid="810"/>
                                        </p:tgtEl>
                                        <p:attrNameLst>
                                          <p:attrName>style.visibility</p:attrName>
                                        </p:attrNameLst>
                                      </p:cBhvr>
                                      <p:to>
                                        <p:strVal val="visible"/>
                                      </p:to>
                                    </p:set>
                                    <p:animEffect transition="in" filter="fade">
                                      <p:cBhvr>
                                        <p:cTn id="10" dur="1000"/>
                                        <p:tgtEl>
                                          <p:spTgt spid="810"/>
                                        </p:tgtEl>
                                      </p:cBhvr>
                                    </p:animEffect>
                                  </p:childTnLst>
                                </p:cTn>
                              </p:par>
                              <p:par>
                                <p:cTn id="11" presetID="10" presetClass="entr" presetSubtype="0" fill="hold" nodeType="withEffect">
                                  <p:stCondLst>
                                    <p:cond delay="0"/>
                                  </p:stCondLst>
                                  <p:childTnLst>
                                    <p:set>
                                      <p:cBhvr>
                                        <p:cTn id="12" dur="1" fill="hold">
                                          <p:stCondLst>
                                            <p:cond delay="0"/>
                                          </p:stCondLst>
                                        </p:cTn>
                                        <p:tgtEl>
                                          <p:spTgt spid="811"/>
                                        </p:tgtEl>
                                        <p:attrNameLst>
                                          <p:attrName>style.visibility</p:attrName>
                                        </p:attrNameLst>
                                      </p:cBhvr>
                                      <p:to>
                                        <p:strVal val="visible"/>
                                      </p:to>
                                    </p:set>
                                    <p:animEffect transition="in" filter="fade">
                                      <p:cBhvr>
                                        <p:cTn id="13" dur="1000"/>
                                        <p:tgtEl>
                                          <p:spTgt spid="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82"/>
          <p:cNvSpPr txBox="1">
            <a:spLocks noGrp="1"/>
          </p:cNvSpPr>
          <p:nvPr>
            <p:ph type="title"/>
          </p:nvPr>
        </p:nvSpPr>
        <p:spPr>
          <a:xfrm>
            <a:off x="311700" y="445025"/>
            <a:ext cx="552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80000"/>
                </a:solidFill>
                <a:latin typeface="Verdana"/>
                <a:ea typeface="Verdana"/>
                <a:cs typeface="Verdana"/>
                <a:sym typeface="Verdana"/>
              </a:rPr>
              <a:t>Guess the Secret Number</a:t>
            </a:r>
            <a:endParaRPr>
              <a:solidFill>
                <a:srgbClr val="980000"/>
              </a:solidFill>
              <a:latin typeface="Verdana"/>
              <a:ea typeface="Verdana"/>
              <a:cs typeface="Verdana"/>
              <a:sym typeface="Verdana"/>
            </a:endParaRPr>
          </a:p>
        </p:txBody>
      </p:sp>
      <p:sp>
        <p:nvSpPr>
          <p:cNvPr id="842" name="Google Shape;842;p82"/>
          <p:cNvSpPr txBox="1">
            <a:spLocks noGrp="1"/>
          </p:cNvSpPr>
          <p:nvPr>
            <p:ph type="body" idx="1"/>
          </p:nvPr>
        </p:nvSpPr>
        <p:spPr>
          <a:xfrm>
            <a:off x="81450" y="1342500"/>
            <a:ext cx="5679900" cy="33297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000">
                <a:solidFill>
                  <a:srgbClr val="000000"/>
                </a:solidFill>
                <a:latin typeface="Verdana"/>
                <a:ea typeface="Verdana"/>
                <a:cs typeface="Verdana"/>
                <a:sym typeface="Verdana"/>
              </a:rPr>
              <a:t>The computer will pick a secret number between 1 and 100, and we will try to guess what number it is. If our guess is too high or too low, the computer will give us a hint and ask for another guess until it is correct. At the end, the computer will inform us on how many attempts we guessed the secret correctly.</a:t>
            </a:r>
            <a:endParaRPr sz="2000">
              <a:solidFill>
                <a:srgbClr val="000000"/>
              </a:solidFill>
              <a:latin typeface="Verdana"/>
              <a:ea typeface="Verdana"/>
              <a:cs typeface="Verdana"/>
              <a:sym typeface="Verdana"/>
            </a:endParaRPr>
          </a:p>
        </p:txBody>
      </p:sp>
      <p:pic>
        <p:nvPicPr>
          <p:cNvPr id="843" name="Google Shape;843;p82"/>
          <p:cNvPicPr preferRelativeResize="0"/>
          <p:nvPr/>
        </p:nvPicPr>
        <p:blipFill>
          <a:blip r:embed="rId3">
            <a:alphaModFix/>
          </a:blip>
          <a:stretch>
            <a:fillRect/>
          </a:stretch>
        </p:blipFill>
        <p:spPr>
          <a:xfrm>
            <a:off x="5991225" y="1017725"/>
            <a:ext cx="3152775" cy="340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83"/>
          <p:cNvSpPr txBox="1">
            <a:spLocks noGrp="1"/>
          </p:cNvSpPr>
          <p:nvPr>
            <p:ph type="title"/>
          </p:nvPr>
        </p:nvSpPr>
        <p:spPr>
          <a:xfrm>
            <a:off x="311700" y="445025"/>
            <a:ext cx="8545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80000"/>
                </a:solidFill>
                <a:latin typeface="Verdana"/>
                <a:ea typeface="Verdana"/>
                <a:cs typeface="Verdana"/>
                <a:sym typeface="Verdana"/>
              </a:rPr>
              <a:t>Decomposition: Guess the Secret Number</a:t>
            </a:r>
            <a:endParaRPr>
              <a:solidFill>
                <a:srgbClr val="980000"/>
              </a:solidFill>
              <a:latin typeface="Verdana"/>
              <a:ea typeface="Verdana"/>
              <a:cs typeface="Verdana"/>
              <a:sym typeface="Verdana"/>
            </a:endParaRPr>
          </a:p>
        </p:txBody>
      </p:sp>
      <p:sp>
        <p:nvSpPr>
          <p:cNvPr id="849" name="Google Shape;849;p83"/>
          <p:cNvSpPr txBox="1">
            <a:spLocks noGrp="1"/>
          </p:cNvSpPr>
          <p:nvPr>
            <p:ph type="body" idx="1"/>
          </p:nvPr>
        </p:nvSpPr>
        <p:spPr>
          <a:xfrm>
            <a:off x="210225" y="1432725"/>
            <a:ext cx="5542800" cy="3222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Verdana"/>
              <a:buAutoNum type="arabicPeriod"/>
            </a:pPr>
            <a:r>
              <a:rPr lang="en" sz="1600">
                <a:solidFill>
                  <a:srgbClr val="000000"/>
                </a:solidFill>
                <a:latin typeface="Verdana"/>
                <a:ea typeface="Verdana"/>
                <a:cs typeface="Verdana"/>
                <a:sym typeface="Verdana"/>
              </a:rPr>
              <a:t>Computer will pick a secret between 1 &amp; 100</a:t>
            </a:r>
            <a:br>
              <a:rPr lang="en" sz="1600">
                <a:solidFill>
                  <a:srgbClr val="000000"/>
                </a:solidFill>
                <a:latin typeface="Verdana"/>
                <a:ea typeface="Verdana"/>
                <a:cs typeface="Verdana"/>
                <a:sym typeface="Verdana"/>
              </a:rPr>
            </a:br>
            <a:endParaRPr sz="1600">
              <a:solidFill>
                <a:srgbClr val="000000"/>
              </a:solidFill>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AutoNum type="arabicPeriod"/>
            </a:pPr>
            <a:r>
              <a:rPr lang="en" sz="1600">
                <a:solidFill>
                  <a:srgbClr val="000000"/>
                </a:solidFill>
                <a:latin typeface="Verdana"/>
                <a:ea typeface="Verdana"/>
                <a:cs typeface="Verdana"/>
                <a:sym typeface="Verdana"/>
              </a:rPr>
              <a:t>User will enter a guess, which will be checked against the secret and relevant output will be displayed (smaller/bigger/equal)</a:t>
            </a:r>
            <a:br>
              <a:rPr lang="en" sz="1600">
                <a:solidFill>
                  <a:srgbClr val="000000"/>
                </a:solidFill>
                <a:latin typeface="Verdana"/>
                <a:ea typeface="Verdana"/>
                <a:cs typeface="Verdana"/>
                <a:sym typeface="Verdana"/>
              </a:rPr>
            </a:br>
            <a:endParaRPr sz="1600">
              <a:solidFill>
                <a:srgbClr val="000000"/>
              </a:solidFill>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AutoNum type="arabicPeriod"/>
            </a:pPr>
            <a:r>
              <a:rPr lang="en" sz="1600">
                <a:solidFill>
                  <a:srgbClr val="000000"/>
                </a:solidFill>
                <a:latin typeface="Verdana"/>
                <a:ea typeface="Verdana"/>
                <a:cs typeface="Verdana"/>
                <a:sym typeface="Verdana"/>
              </a:rPr>
              <a:t>User will enter guesses continuously until the correct guess is made</a:t>
            </a:r>
            <a:br>
              <a:rPr lang="en" sz="1600">
                <a:solidFill>
                  <a:srgbClr val="000000"/>
                </a:solidFill>
                <a:latin typeface="Verdana"/>
                <a:ea typeface="Verdana"/>
                <a:cs typeface="Verdana"/>
                <a:sym typeface="Verdana"/>
              </a:rPr>
            </a:br>
            <a:endParaRPr sz="1600">
              <a:solidFill>
                <a:srgbClr val="000000"/>
              </a:solidFill>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AutoNum type="arabicPeriod"/>
            </a:pPr>
            <a:r>
              <a:rPr lang="en" sz="1600">
                <a:solidFill>
                  <a:srgbClr val="000000"/>
                </a:solidFill>
                <a:latin typeface="Verdana"/>
                <a:ea typeface="Verdana"/>
                <a:cs typeface="Verdana"/>
                <a:sym typeface="Verdana"/>
              </a:rPr>
              <a:t>The number of attempts will be counted &amp; displayed in the output</a:t>
            </a:r>
            <a:br>
              <a:rPr lang="en" sz="1600">
                <a:solidFill>
                  <a:srgbClr val="000000"/>
                </a:solidFill>
                <a:latin typeface="Verdana"/>
                <a:ea typeface="Verdana"/>
                <a:cs typeface="Verdana"/>
                <a:sym typeface="Verdana"/>
              </a:rPr>
            </a:br>
            <a:endParaRPr sz="1600">
              <a:solidFill>
                <a:srgbClr val="000000"/>
              </a:solidFill>
              <a:latin typeface="Verdana"/>
              <a:ea typeface="Verdana"/>
              <a:cs typeface="Verdana"/>
              <a:sym typeface="Verdana"/>
            </a:endParaRPr>
          </a:p>
        </p:txBody>
      </p:sp>
      <p:pic>
        <p:nvPicPr>
          <p:cNvPr id="850" name="Google Shape;850;p83"/>
          <p:cNvPicPr preferRelativeResize="0"/>
          <p:nvPr/>
        </p:nvPicPr>
        <p:blipFill>
          <a:blip r:embed="rId3">
            <a:alphaModFix/>
          </a:blip>
          <a:stretch>
            <a:fillRect/>
          </a:stretch>
        </p:blipFill>
        <p:spPr>
          <a:xfrm>
            <a:off x="5991225" y="1017725"/>
            <a:ext cx="3152775" cy="34099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fade">
                                      <p:cBhvr>
                                        <p:cTn id="7" dur="1000"/>
                                        <p:tgtEl>
                                          <p:spTgt spid="8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9">
                                            <p:txEl>
                                              <p:pRg st="1" end="1"/>
                                            </p:txEl>
                                          </p:spTgt>
                                        </p:tgtEl>
                                        <p:attrNameLst>
                                          <p:attrName>style.visibility</p:attrName>
                                        </p:attrNameLst>
                                      </p:cBhvr>
                                      <p:to>
                                        <p:strVal val="visible"/>
                                      </p:to>
                                    </p:set>
                                    <p:animEffect transition="in" filter="fade">
                                      <p:cBhvr>
                                        <p:cTn id="12" dur="1000"/>
                                        <p:tgtEl>
                                          <p:spTgt spid="8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9">
                                            <p:txEl>
                                              <p:pRg st="2" end="2"/>
                                            </p:txEl>
                                          </p:spTgt>
                                        </p:tgtEl>
                                        <p:attrNameLst>
                                          <p:attrName>style.visibility</p:attrName>
                                        </p:attrNameLst>
                                      </p:cBhvr>
                                      <p:to>
                                        <p:strVal val="visible"/>
                                      </p:to>
                                    </p:set>
                                    <p:animEffect transition="in" filter="fade">
                                      <p:cBhvr>
                                        <p:cTn id="17" dur="1000"/>
                                        <p:tgtEl>
                                          <p:spTgt spid="8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49">
                                            <p:txEl>
                                              <p:pRg st="3" end="3"/>
                                            </p:txEl>
                                          </p:spTgt>
                                        </p:tgtEl>
                                        <p:attrNameLst>
                                          <p:attrName>style.visibility</p:attrName>
                                        </p:attrNameLst>
                                      </p:cBhvr>
                                      <p:to>
                                        <p:strVal val="visible"/>
                                      </p:to>
                                    </p:set>
                                    <p:animEffect transition="in" filter="fade">
                                      <p:cBhvr>
                                        <p:cTn id="22" dur="1000"/>
                                        <p:tgtEl>
                                          <p:spTgt spid="8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84"/>
          <p:cNvSpPr txBox="1">
            <a:spLocks noGrp="1"/>
          </p:cNvSpPr>
          <p:nvPr>
            <p:ph type="title"/>
          </p:nvPr>
        </p:nvSpPr>
        <p:spPr>
          <a:xfrm>
            <a:off x="216575" y="428200"/>
            <a:ext cx="2620500" cy="15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Loops</a:t>
            </a:r>
            <a:endParaRPr sz="3600" b="0">
              <a:solidFill>
                <a:srgbClr val="FFFFFF"/>
              </a:solidFill>
              <a:latin typeface="Verdana"/>
              <a:ea typeface="Verdana"/>
              <a:cs typeface="Verdana"/>
              <a:sym typeface="Verdana"/>
            </a:endParaRPr>
          </a:p>
          <a:p>
            <a:pPr marL="0" lvl="0" indent="0" algn="l" rtl="0">
              <a:spcBef>
                <a:spcPts val="0"/>
              </a:spcBef>
              <a:spcAft>
                <a:spcPts val="0"/>
              </a:spcAft>
              <a:buNone/>
            </a:pPr>
            <a:endParaRPr sz="3600" b="0">
              <a:solidFill>
                <a:srgbClr val="FFFFFF"/>
              </a:solidFill>
              <a:latin typeface="Verdana"/>
              <a:ea typeface="Verdana"/>
              <a:cs typeface="Verdana"/>
              <a:sym typeface="Verdana"/>
            </a:endParaRPr>
          </a:p>
        </p:txBody>
      </p:sp>
      <p:sp>
        <p:nvSpPr>
          <p:cNvPr id="856" name="Google Shape;856;p84"/>
          <p:cNvSpPr txBox="1">
            <a:spLocks noGrp="1"/>
          </p:cNvSpPr>
          <p:nvPr>
            <p:ph type="body" idx="1"/>
          </p:nvPr>
        </p:nvSpPr>
        <p:spPr>
          <a:xfrm>
            <a:off x="3495100" y="822400"/>
            <a:ext cx="5028600" cy="318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Verdana"/>
              <a:buChar char="●"/>
            </a:pPr>
            <a:r>
              <a:rPr lang="en" sz="1600">
                <a:solidFill>
                  <a:srgbClr val="000000"/>
                </a:solidFill>
                <a:highlight>
                  <a:srgbClr val="FFFFFF"/>
                </a:highlight>
                <a:latin typeface="Verdana"/>
                <a:ea typeface="Verdana"/>
                <a:cs typeface="Verdana"/>
                <a:sym typeface="Verdana"/>
              </a:rPr>
              <a:t>A </a:t>
            </a:r>
            <a:r>
              <a:rPr lang="en" sz="1600">
                <a:solidFill>
                  <a:srgbClr val="980000"/>
                </a:solidFill>
                <a:highlight>
                  <a:srgbClr val="FFFFFF"/>
                </a:highlight>
                <a:latin typeface="Verdana"/>
                <a:ea typeface="Verdana"/>
                <a:cs typeface="Verdana"/>
                <a:sym typeface="Verdana"/>
              </a:rPr>
              <a:t>loop </a:t>
            </a:r>
            <a:r>
              <a:rPr lang="en" sz="1600">
                <a:solidFill>
                  <a:srgbClr val="000000"/>
                </a:solidFill>
                <a:highlight>
                  <a:srgbClr val="FFFFFF"/>
                </a:highlight>
                <a:latin typeface="Verdana"/>
                <a:ea typeface="Verdana"/>
                <a:cs typeface="Verdana"/>
                <a:sym typeface="Verdana"/>
              </a:rPr>
              <a:t>statement allows us to execute </a:t>
            </a:r>
            <a:br>
              <a:rPr lang="en" sz="1600">
                <a:solidFill>
                  <a:srgbClr val="000000"/>
                </a:solidFill>
                <a:highlight>
                  <a:srgbClr val="FFFFFF"/>
                </a:highlight>
                <a:latin typeface="Verdana"/>
                <a:ea typeface="Verdana"/>
                <a:cs typeface="Verdana"/>
                <a:sym typeface="Verdana"/>
              </a:rPr>
            </a:br>
            <a:r>
              <a:rPr lang="en" sz="1600">
                <a:solidFill>
                  <a:srgbClr val="000000"/>
                </a:solidFill>
                <a:highlight>
                  <a:srgbClr val="FFFFFF"/>
                </a:highlight>
                <a:latin typeface="Verdana"/>
                <a:ea typeface="Verdana"/>
                <a:cs typeface="Verdana"/>
                <a:sym typeface="Verdana"/>
              </a:rPr>
              <a:t>a statement or a group of statements </a:t>
            </a:r>
            <a:r>
              <a:rPr lang="en" sz="1600" u="sng">
                <a:solidFill>
                  <a:srgbClr val="000000"/>
                </a:solidFill>
                <a:highlight>
                  <a:srgbClr val="FFFFFF"/>
                </a:highlight>
                <a:latin typeface="Verdana"/>
                <a:ea typeface="Verdana"/>
                <a:cs typeface="Verdana"/>
                <a:sym typeface="Verdana"/>
              </a:rPr>
              <a:t>multiple times</a:t>
            </a:r>
            <a:br>
              <a:rPr lang="en" sz="1600" u="sng">
                <a:solidFill>
                  <a:srgbClr val="000000"/>
                </a:solidFill>
                <a:highlight>
                  <a:srgbClr val="FFFFFF"/>
                </a:highlight>
                <a:latin typeface="Verdana"/>
                <a:ea typeface="Verdana"/>
                <a:cs typeface="Verdana"/>
                <a:sym typeface="Verdana"/>
              </a:rPr>
            </a:br>
            <a:br>
              <a:rPr lang="en" sz="1600">
                <a:solidFill>
                  <a:srgbClr val="000000"/>
                </a:solidFill>
                <a:highlight>
                  <a:srgbClr val="FFFFFF"/>
                </a:highlight>
                <a:latin typeface="Verdana"/>
                <a:ea typeface="Verdana"/>
                <a:cs typeface="Verdana"/>
                <a:sym typeface="Verdana"/>
              </a:rPr>
            </a:br>
            <a:endParaRPr sz="1600">
              <a:solidFill>
                <a:srgbClr val="000000"/>
              </a:solidFill>
              <a:highlight>
                <a:srgbClr val="FFFFFF"/>
              </a:highlight>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highlight>
                  <a:srgbClr val="FFFFFF"/>
                </a:highlight>
                <a:latin typeface="Verdana"/>
                <a:ea typeface="Verdana"/>
                <a:cs typeface="Verdana"/>
                <a:sym typeface="Verdana"/>
              </a:rPr>
              <a:t>2 types of loop statements:</a:t>
            </a:r>
            <a:endParaRPr sz="1600">
              <a:solidFill>
                <a:srgbClr val="000000"/>
              </a:solidFill>
              <a:highlight>
                <a:srgbClr val="FFFFFF"/>
              </a:highlight>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980000"/>
                </a:solidFill>
                <a:highlight>
                  <a:schemeClr val="lt1"/>
                </a:highlight>
                <a:latin typeface="Verdana"/>
                <a:ea typeface="Verdana"/>
                <a:cs typeface="Verdana"/>
                <a:sym typeface="Verdana"/>
              </a:rPr>
              <a:t>for </a:t>
            </a:r>
            <a:r>
              <a:rPr lang="en" sz="1400">
                <a:solidFill>
                  <a:srgbClr val="000000"/>
                </a:solidFill>
                <a:highlight>
                  <a:schemeClr val="lt1"/>
                </a:highlight>
                <a:latin typeface="Verdana"/>
                <a:ea typeface="Verdana"/>
                <a:cs typeface="Verdana"/>
                <a:sym typeface="Verdana"/>
              </a:rPr>
              <a:t>statement</a:t>
            </a:r>
            <a:endParaRPr sz="1400">
              <a:solidFill>
                <a:srgbClr val="000000"/>
              </a:solidFill>
              <a:highlight>
                <a:schemeClr val="lt1"/>
              </a:highlight>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980000"/>
                </a:solidFill>
                <a:highlight>
                  <a:schemeClr val="lt1"/>
                </a:highlight>
                <a:latin typeface="Verdana"/>
                <a:ea typeface="Verdana"/>
                <a:cs typeface="Verdana"/>
                <a:sym typeface="Verdana"/>
              </a:rPr>
              <a:t>while </a:t>
            </a:r>
            <a:r>
              <a:rPr lang="en" sz="1400">
                <a:solidFill>
                  <a:srgbClr val="000000"/>
                </a:solidFill>
                <a:highlight>
                  <a:schemeClr val="lt1"/>
                </a:highlight>
                <a:latin typeface="Verdana"/>
                <a:ea typeface="Verdana"/>
                <a:cs typeface="Verdana"/>
                <a:sym typeface="Verdana"/>
              </a:rPr>
              <a:t>statement</a:t>
            </a:r>
            <a:br>
              <a:rPr lang="en" sz="1400">
                <a:solidFill>
                  <a:srgbClr val="000000"/>
                </a:solidFill>
                <a:highlight>
                  <a:srgbClr val="FFFFFF"/>
                </a:highlight>
                <a:latin typeface="Verdana"/>
                <a:ea typeface="Verdana"/>
                <a:cs typeface="Verdana"/>
                <a:sym typeface="Verdana"/>
              </a:rPr>
            </a:br>
            <a:br>
              <a:rPr lang="en" sz="1400">
                <a:solidFill>
                  <a:srgbClr val="000000"/>
                </a:solidFill>
                <a:highlight>
                  <a:srgbClr val="FFFFFF"/>
                </a:highlight>
                <a:latin typeface="Verdana"/>
                <a:ea typeface="Verdana"/>
                <a:cs typeface="Verdana"/>
                <a:sym typeface="Verdana"/>
              </a:rPr>
            </a:br>
            <a:endParaRPr sz="1400">
              <a:solidFill>
                <a:srgbClr val="000000"/>
              </a:solidFill>
              <a:highlight>
                <a:srgbClr val="FFFFFF"/>
              </a:highlight>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Loop control statement:</a:t>
            </a:r>
            <a:endParaRPr sz="1600">
              <a:solidFill>
                <a:srgbClr val="000000"/>
              </a:solidFill>
              <a:latin typeface="Verdana"/>
              <a:ea typeface="Verdana"/>
              <a:cs typeface="Verdana"/>
              <a:sym typeface="Verdana"/>
            </a:endParaRPr>
          </a:p>
          <a:p>
            <a:pPr marL="914400" lvl="1" indent="-317500" algn="l" rtl="0">
              <a:spcBef>
                <a:spcPts val="0"/>
              </a:spcBef>
              <a:spcAft>
                <a:spcPts val="0"/>
              </a:spcAft>
              <a:buClr>
                <a:srgbClr val="0000FF"/>
              </a:buClr>
              <a:buSzPts val="1400"/>
              <a:buFont typeface="Verdana"/>
              <a:buChar char="○"/>
            </a:pPr>
            <a:r>
              <a:rPr lang="en" sz="1400">
                <a:solidFill>
                  <a:srgbClr val="0000FF"/>
                </a:solidFill>
                <a:latin typeface="Verdana"/>
                <a:ea typeface="Verdana"/>
                <a:cs typeface="Verdana"/>
                <a:sym typeface="Verdana"/>
              </a:rPr>
              <a:t>break</a:t>
            </a:r>
            <a:endParaRPr sz="1400">
              <a:solidFill>
                <a:srgbClr val="0000FF"/>
              </a:solidFill>
              <a:latin typeface="Verdana"/>
              <a:ea typeface="Verdana"/>
              <a:cs typeface="Verdana"/>
              <a:sym typeface="Verdana"/>
            </a:endParaRPr>
          </a:p>
          <a:p>
            <a:pPr marL="0" lvl="0" indent="0" algn="l" rtl="0">
              <a:spcBef>
                <a:spcPts val="1600"/>
              </a:spcBef>
              <a:spcAft>
                <a:spcPts val="1600"/>
              </a:spcAft>
              <a:buNone/>
            </a:pPr>
            <a:endParaRPr sz="1600">
              <a:solidFill>
                <a:srgbClr val="000000"/>
              </a:solidFill>
              <a:highlight>
                <a:srgbClr val="FFFFFF"/>
              </a:highlight>
              <a:latin typeface="Verdana"/>
              <a:ea typeface="Verdana"/>
              <a:cs typeface="Verdana"/>
              <a:sym typeface="Verdana"/>
            </a:endParaRPr>
          </a:p>
        </p:txBody>
      </p:sp>
      <p:pic>
        <p:nvPicPr>
          <p:cNvPr id="857" name="Google Shape;857;p84" descr="Loop Architecture"/>
          <p:cNvPicPr preferRelativeResize="0"/>
          <p:nvPr/>
        </p:nvPicPr>
        <p:blipFill>
          <a:blip r:embed="rId3">
            <a:alphaModFix/>
          </a:blip>
          <a:stretch>
            <a:fillRect/>
          </a:stretch>
        </p:blipFill>
        <p:spPr>
          <a:xfrm>
            <a:off x="166450" y="1584425"/>
            <a:ext cx="2720750" cy="3114550"/>
          </a:xfrm>
          <a:prstGeom prst="rect">
            <a:avLst/>
          </a:prstGeom>
          <a:noFill/>
          <a:ln>
            <a:noFill/>
          </a:ln>
        </p:spPr>
      </p:pic>
      <p:sp>
        <p:nvSpPr>
          <p:cNvPr id="858" name="Google Shape;858;p84"/>
          <p:cNvSpPr/>
          <p:nvPr/>
        </p:nvSpPr>
        <p:spPr>
          <a:xfrm>
            <a:off x="4418225" y="2815675"/>
            <a:ext cx="1603500" cy="2649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85"/>
          <p:cNvSpPr txBox="1">
            <a:spLocks noGrp="1"/>
          </p:cNvSpPr>
          <p:nvPr>
            <p:ph type="title"/>
          </p:nvPr>
        </p:nvSpPr>
        <p:spPr>
          <a:xfrm>
            <a:off x="81775" y="92950"/>
            <a:ext cx="2898900" cy="13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While Statement</a:t>
            </a:r>
            <a:endParaRPr sz="3600" b="0">
              <a:latin typeface="Verdana"/>
              <a:ea typeface="Verdana"/>
              <a:cs typeface="Verdana"/>
              <a:sym typeface="Verdana"/>
            </a:endParaRPr>
          </a:p>
        </p:txBody>
      </p:sp>
      <p:sp>
        <p:nvSpPr>
          <p:cNvPr id="864" name="Google Shape;864;p85"/>
          <p:cNvSpPr txBox="1">
            <a:spLocks noGrp="1"/>
          </p:cNvSpPr>
          <p:nvPr>
            <p:ph type="body" idx="1"/>
          </p:nvPr>
        </p:nvSpPr>
        <p:spPr>
          <a:xfrm>
            <a:off x="3304150" y="441500"/>
            <a:ext cx="5437800" cy="4247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Repeats a statement or a group of statements </a:t>
            </a:r>
            <a:r>
              <a:rPr lang="en" sz="1600">
                <a:solidFill>
                  <a:srgbClr val="980000"/>
                </a:solidFill>
                <a:latin typeface="Verdana"/>
                <a:ea typeface="Verdana"/>
                <a:cs typeface="Verdana"/>
                <a:sym typeface="Verdana"/>
              </a:rPr>
              <a:t>while a given condition is </a:t>
            </a:r>
            <a:r>
              <a:rPr lang="en" sz="1600">
                <a:solidFill>
                  <a:srgbClr val="0000FF"/>
                </a:solidFill>
                <a:latin typeface="Verdana"/>
                <a:ea typeface="Verdana"/>
                <a:cs typeface="Verdana"/>
                <a:sym typeface="Verdana"/>
              </a:rPr>
              <a:t>True</a:t>
            </a:r>
            <a:endParaRPr sz="1600">
              <a:solidFill>
                <a:srgbClr val="000000"/>
              </a:solidFill>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000000"/>
                </a:solidFill>
                <a:latin typeface="Verdana"/>
                <a:ea typeface="Verdana"/>
                <a:cs typeface="Verdana"/>
                <a:sym typeface="Verdana"/>
              </a:rPr>
              <a:t>When you come across the red light in traffic, stop and wait </a:t>
            </a:r>
            <a:r>
              <a:rPr lang="en" sz="1400">
                <a:solidFill>
                  <a:srgbClr val="FF0000"/>
                </a:solidFill>
                <a:latin typeface="Verdana"/>
                <a:ea typeface="Verdana"/>
                <a:cs typeface="Verdana"/>
                <a:sym typeface="Verdana"/>
              </a:rPr>
              <a:t>while the color of the light is red</a:t>
            </a:r>
            <a:endParaRPr sz="1400">
              <a:solidFill>
                <a:srgbClr val="000000"/>
              </a:solidFill>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000000"/>
                </a:solidFill>
                <a:latin typeface="Verdana"/>
                <a:ea typeface="Verdana"/>
                <a:cs typeface="Verdana"/>
                <a:sym typeface="Verdana"/>
              </a:rPr>
              <a:t>To buy a coffee from Starbucks, wait in the line </a:t>
            </a:r>
            <a:r>
              <a:rPr lang="en" sz="1400">
                <a:solidFill>
                  <a:srgbClr val="FF0000"/>
                </a:solidFill>
                <a:latin typeface="Verdana"/>
                <a:ea typeface="Verdana"/>
                <a:cs typeface="Verdana"/>
                <a:sym typeface="Verdana"/>
              </a:rPr>
              <a:t>while you are not in the front</a:t>
            </a:r>
            <a:endParaRPr sz="1400">
              <a:solidFill>
                <a:srgbClr val="000000"/>
              </a:solidFill>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000000"/>
                </a:solidFill>
                <a:latin typeface="Verdana"/>
                <a:ea typeface="Verdana"/>
                <a:cs typeface="Verdana"/>
                <a:sym typeface="Verdana"/>
              </a:rPr>
              <a:t>You cannot graduate </a:t>
            </a:r>
            <a:r>
              <a:rPr lang="en" sz="1400">
                <a:solidFill>
                  <a:srgbClr val="FF0000"/>
                </a:solidFill>
                <a:latin typeface="Verdana"/>
                <a:ea typeface="Verdana"/>
                <a:cs typeface="Verdana"/>
                <a:sym typeface="Verdana"/>
              </a:rPr>
              <a:t>until the graduation criteria are met</a:t>
            </a:r>
            <a:br>
              <a:rPr lang="en" sz="1400">
                <a:solidFill>
                  <a:srgbClr val="000000"/>
                </a:solidFill>
                <a:latin typeface="Verdana"/>
                <a:ea typeface="Verdana"/>
                <a:cs typeface="Verdana"/>
                <a:sym typeface="Verdana"/>
              </a:rPr>
            </a:br>
            <a:endParaRPr sz="1400">
              <a:solidFill>
                <a:srgbClr val="000000"/>
              </a:solidFill>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Works with a condition</a:t>
            </a:r>
            <a:endParaRPr sz="1600">
              <a:solidFill>
                <a:srgbClr val="000000"/>
              </a:solidFill>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000000"/>
                </a:solidFill>
                <a:latin typeface="Verdana"/>
                <a:ea typeface="Verdana"/>
                <a:cs typeface="Verdana"/>
                <a:sym typeface="Verdana"/>
              </a:rPr>
              <a:t>Tests condition before executing loop body</a:t>
            </a:r>
            <a:endParaRPr sz="1400">
              <a:solidFill>
                <a:srgbClr val="000000"/>
              </a:solidFill>
              <a:latin typeface="Verdana"/>
              <a:ea typeface="Verdana"/>
              <a:cs typeface="Verdana"/>
              <a:sym typeface="Verdana"/>
            </a:endParaRPr>
          </a:p>
          <a:p>
            <a:pPr marL="914400" lvl="1" indent="-330200" algn="l" rtl="0">
              <a:spcBef>
                <a:spcPts val="0"/>
              </a:spcBef>
              <a:spcAft>
                <a:spcPts val="0"/>
              </a:spcAft>
              <a:buClr>
                <a:srgbClr val="000000"/>
              </a:buClr>
              <a:buSzPts val="1600"/>
              <a:buFont typeface="Verdana"/>
              <a:buChar char="○"/>
            </a:pPr>
            <a:r>
              <a:rPr lang="en" sz="1400">
                <a:solidFill>
                  <a:srgbClr val="000000"/>
                </a:solidFill>
                <a:latin typeface="Verdana"/>
                <a:ea typeface="Verdana"/>
                <a:cs typeface="Verdana"/>
                <a:sym typeface="Verdana"/>
              </a:rPr>
              <a:t>Perform task until condition is no longer true</a:t>
            </a:r>
            <a:br>
              <a:rPr lang="en" sz="1600">
                <a:solidFill>
                  <a:srgbClr val="000000"/>
                </a:solidFill>
                <a:latin typeface="Verdana"/>
                <a:ea typeface="Verdana"/>
                <a:cs typeface="Verdana"/>
                <a:sym typeface="Verdana"/>
              </a:rPr>
            </a:br>
            <a:endParaRPr sz="1600">
              <a:solidFill>
                <a:srgbClr val="000000"/>
              </a:solidFill>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Key point is that the loop </a:t>
            </a:r>
            <a:r>
              <a:rPr lang="en" sz="1600" u="sng">
                <a:solidFill>
                  <a:srgbClr val="980000"/>
                </a:solidFill>
                <a:latin typeface="Verdana"/>
                <a:ea typeface="Verdana"/>
                <a:cs typeface="Verdana"/>
                <a:sym typeface="Verdana"/>
              </a:rPr>
              <a:t>might not</a:t>
            </a:r>
            <a:r>
              <a:rPr lang="en" sz="1600">
                <a:solidFill>
                  <a:srgbClr val="000000"/>
                </a:solidFill>
                <a:latin typeface="Verdana"/>
                <a:ea typeface="Verdana"/>
                <a:cs typeface="Verdana"/>
                <a:sym typeface="Verdana"/>
              </a:rPr>
              <a:t> ever run</a:t>
            </a:r>
            <a:endParaRPr sz="1600">
              <a:solidFill>
                <a:srgbClr val="000000"/>
              </a:solidFill>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000000"/>
                </a:solidFill>
                <a:latin typeface="Verdana"/>
                <a:ea typeface="Verdana"/>
                <a:cs typeface="Verdana"/>
                <a:sym typeface="Verdana"/>
              </a:rPr>
              <a:t>When the test condition is </a:t>
            </a:r>
            <a:r>
              <a:rPr lang="en" sz="1400">
                <a:solidFill>
                  <a:srgbClr val="0000FF"/>
                </a:solidFill>
                <a:latin typeface="Verdana"/>
                <a:ea typeface="Verdana"/>
                <a:cs typeface="Verdana"/>
                <a:sym typeface="Verdana"/>
              </a:rPr>
              <a:t>false</a:t>
            </a:r>
            <a:r>
              <a:rPr lang="en" sz="1400">
                <a:solidFill>
                  <a:srgbClr val="000000"/>
                </a:solidFill>
                <a:latin typeface="Verdana"/>
                <a:ea typeface="Verdana"/>
                <a:cs typeface="Verdana"/>
                <a:sym typeface="Verdana"/>
              </a:rPr>
              <a:t>, the loop body will be skipped </a:t>
            </a:r>
            <a:endParaRPr sz="1600">
              <a:solidFill>
                <a:srgbClr val="000000"/>
              </a:solidFill>
              <a:latin typeface="Verdana"/>
              <a:ea typeface="Verdana"/>
              <a:cs typeface="Verdana"/>
              <a:sym typeface="Verdana"/>
            </a:endParaRPr>
          </a:p>
        </p:txBody>
      </p:sp>
      <p:pic>
        <p:nvPicPr>
          <p:cNvPr id="865" name="Google Shape;865;p85" descr="while loop in Python"/>
          <p:cNvPicPr preferRelativeResize="0"/>
          <p:nvPr/>
        </p:nvPicPr>
        <p:blipFill>
          <a:blip r:embed="rId3">
            <a:alphaModFix/>
          </a:blip>
          <a:stretch>
            <a:fillRect/>
          </a:stretch>
        </p:blipFill>
        <p:spPr>
          <a:xfrm>
            <a:off x="318050" y="1361775"/>
            <a:ext cx="2426350" cy="372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86"/>
          <p:cNvSpPr txBox="1">
            <a:spLocks noGrp="1"/>
          </p:cNvSpPr>
          <p:nvPr>
            <p:ph type="title"/>
          </p:nvPr>
        </p:nvSpPr>
        <p:spPr>
          <a:xfrm>
            <a:off x="81775" y="92950"/>
            <a:ext cx="2898900" cy="13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While Statement</a:t>
            </a:r>
            <a:endParaRPr sz="3600" b="0">
              <a:latin typeface="Verdana"/>
              <a:ea typeface="Verdana"/>
              <a:cs typeface="Verdana"/>
              <a:sym typeface="Verdana"/>
            </a:endParaRPr>
          </a:p>
        </p:txBody>
      </p:sp>
      <p:pic>
        <p:nvPicPr>
          <p:cNvPr id="871" name="Google Shape;871;p86" descr="while loop in Python"/>
          <p:cNvPicPr preferRelativeResize="0"/>
          <p:nvPr/>
        </p:nvPicPr>
        <p:blipFill>
          <a:blip r:embed="rId3">
            <a:alphaModFix/>
          </a:blip>
          <a:stretch>
            <a:fillRect/>
          </a:stretch>
        </p:blipFill>
        <p:spPr>
          <a:xfrm>
            <a:off x="318050" y="1361775"/>
            <a:ext cx="2426350" cy="3727200"/>
          </a:xfrm>
          <a:prstGeom prst="rect">
            <a:avLst/>
          </a:prstGeom>
          <a:noFill/>
          <a:ln>
            <a:noFill/>
          </a:ln>
        </p:spPr>
      </p:pic>
      <p:sp>
        <p:nvSpPr>
          <p:cNvPr id="872" name="Google Shape;872;p86"/>
          <p:cNvSpPr/>
          <p:nvPr/>
        </p:nvSpPr>
        <p:spPr>
          <a:xfrm>
            <a:off x="4307475" y="881475"/>
            <a:ext cx="3544200" cy="2026500"/>
          </a:xfrm>
          <a:prstGeom prst="rect">
            <a:avLst/>
          </a:prstGeom>
          <a:solidFill>
            <a:srgbClr val="D9D9D9"/>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condition initialization</a:t>
            </a:r>
            <a:endParaRPr sz="1600">
              <a:solidFill>
                <a:srgbClr val="980000"/>
              </a:solidFill>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while </a:t>
            </a:r>
            <a:r>
              <a:rPr lang="en" sz="1600">
                <a:solidFill>
                  <a:srgbClr val="980000"/>
                </a:solidFill>
                <a:latin typeface="Courier New"/>
                <a:ea typeface="Courier New"/>
                <a:cs typeface="Courier New"/>
                <a:sym typeface="Courier New"/>
              </a:rPr>
              <a:t>&lt;condition&gt;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marL="0" lvl="0" indent="457200" algn="l" rtl="0">
              <a:spcBef>
                <a:spcPts val="0"/>
              </a:spcBef>
              <a:spcAft>
                <a:spcPts val="0"/>
              </a:spcAft>
              <a:buNone/>
            </a:pPr>
            <a:r>
              <a:rPr lang="en" sz="1600">
                <a:latin typeface="Courier New"/>
                <a:ea typeface="Courier New"/>
                <a:cs typeface="Courier New"/>
                <a:sym typeface="Courier New"/>
              </a:rPr>
              <a:t>&lt;statement_true_1&gt;</a:t>
            </a:r>
            <a:endParaRPr sz="1600">
              <a:latin typeface="Courier New"/>
              <a:ea typeface="Courier New"/>
              <a:cs typeface="Courier New"/>
              <a:sym typeface="Courier New"/>
            </a:endParaRPr>
          </a:p>
          <a:p>
            <a:pPr marL="0" lvl="0" indent="457200" algn="l" rtl="0">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marL="0" lvl="0" indent="457200" algn="l" rtl="0">
              <a:spcBef>
                <a:spcPts val="0"/>
              </a:spcBef>
              <a:spcAft>
                <a:spcPts val="0"/>
              </a:spcAft>
              <a:buNone/>
            </a:pPr>
            <a:r>
              <a:rPr lang="en" sz="1600">
                <a:latin typeface="Courier New"/>
                <a:ea typeface="Courier New"/>
                <a:cs typeface="Courier New"/>
                <a:sym typeface="Courier New"/>
              </a:rPr>
              <a:t>&lt;statement_true_N&gt;</a:t>
            </a:r>
            <a:endParaRPr sz="1600">
              <a:latin typeface="Courier New"/>
              <a:ea typeface="Courier New"/>
              <a:cs typeface="Courier New"/>
              <a:sym typeface="Courier New"/>
            </a:endParaRPr>
          </a:p>
          <a:p>
            <a:pPr marL="0" lvl="0" indent="457200" algn="l" rtl="0">
              <a:spcBef>
                <a:spcPts val="0"/>
              </a:spcBef>
              <a:spcAft>
                <a:spcPts val="0"/>
              </a:spcAft>
              <a:buNone/>
            </a:pPr>
            <a:r>
              <a:rPr lang="en" sz="1600">
                <a:solidFill>
                  <a:srgbClr val="980000"/>
                </a:solidFill>
                <a:latin typeface="Courier New"/>
                <a:ea typeface="Courier New"/>
                <a:cs typeface="Courier New"/>
                <a:sym typeface="Courier New"/>
              </a:rPr>
              <a:t>condition update</a:t>
            </a:r>
            <a:endParaRPr sz="1600">
              <a:latin typeface="Courier New"/>
              <a:ea typeface="Courier New"/>
              <a:cs typeface="Courier New"/>
              <a:sym typeface="Courier New"/>
            </a:endParaRPr>
          </a:p>
        </p:txBody>
      </p:sp>
      <p:sp>
        <p:nvSpPr>
          <p:cNvPr id="873" name="Google Shape;873;p86"/>
          <p:cNvSpPr txBox="1"/>
          <p:nvPr/>
        </p:nvSpPr>
        <p:spPr>
          <a:xfrm>
            <a:off x="3528675" y="3404500"/>
            <a:ext cx="5101800" cy="12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Condition update is crucial to terminate the loop at some point; otherwise, it may turn into an </a:t>
            </a:r>
            <a:r>
              <a:rPr lang="en" sz="1800">
                <a:solidFill>
                  <a:srgbClr val="980000"/>
                </a:solidFill>
                <a:latin typeface="Verdana"/>
                <a:ea typeface="Verdana"/>
                <a:cs typeface="Verdana"/>
                <a:sym typeface="Verdana"/>
              </a:rPr>
              <a:t>infinite loop</a:t>
            </a:r>
            <a:r>
              <a:rPr lang="en" sz="1800">
                <a:latin typeface="Verdana"/>
                <a:ea typeface="Verdana"/>
                <a:cs typeface="Verdana"/>
                <a:sym typeface="Verdana"/>
              </a:rPr>
              <a:t> </a:t>
            </a:r>
            <a:endParaRPr sz="1800">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2"/>
                                        </p:tgtEl>
                                        <p:attrNameLst>
                                          <p:attrName>style.visibility</p:attrName>
                                        </p:attrNameLst>
                                      </p:cBhvr>
                                      <p:to>
                                        <p:strVal val="visible"/>
                                      </p:to>
                                    </p:set>
                                    <p:animEffect transition="in" filter="fade">
                                      <p:cBhvr>
                                        <p:cTn id="7" dur="1000"/>
                                        <p:tgtEl>
                                          <p:spTgt spid="8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3"/>
                                        </p:tgtEl>
                                        <p:attrNameLst>
                                          <p:attrName>style.visibility</p:attrName>
                                        </p:attrNameLst>
                                      </p:cBhvr>
                                      <p:to>
                                        <p:strVal val="visible"/>
                                      </p:to>
                                    </p:set>
                                    <p:animEffect transition="in" filter="fade">
                                      <p:cBhvr>
                                        <p:cTn id="12" dur="1000"/>
                                        <p:tgtEl>
                                          <p:spTgt spid="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78" name="Google Shape;878;p87"/>
          <p:cNvPicPr preferRelativeResize="0"/>
          <p:nvPr/>
        </p:nvPicPr>
        <p:blipFill>
          <a:blip r:embed="rId3">
            <a:alphaModFix/>
          </a:blip>
          <a:stretch>
            <a:fillRect/>
          </a:stretch>
        </p:blipFill>
        <p:spPr>
          <a:xfrm>
            <a:off x="332825" y="1587150"/>
            <a:ext cx="8334924" cy="1181100"/>
          </a:xfrm>
          <a:prstGeom prst="rect">
            <a:avLst/>
          </a:prstGeom>
          <a:noFill/>
          <a:ln>
            <a:noFill/>
          </a:ln>
        </p:spPr>
      </p:pic>
      <p:sp>
        <p:nvSpPr>
          <p:cNvPr id="879" name="Google Shape;879;p87"/>
          <p:cNvSpPr txBox="1">
            <a:spLocks noGrp="1"/>
          </p:cNvSpPr>
          <p:nvPr>
            <p:ph type="title"/>
          </p:nvPr>
        </p:nvSpPr>
        <p:spPr>
          <a:xfrm>
            <a:off x="404925" y="317700"/>
            <a:ext cx="7952700" cy="65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While Loop Example</a:t>
            </a:r>
            <a:endParaRPr sz="3600" b="0">
              <a:solidFill>
                <a:srgbClr val="980000"/>
              </a:solidFill>
              <a:latin typeface="Verdana"/>
              <a:ea typeface="Verdana"/>
              <a:cs typeface="Verdana"/>
              <a:sym typeface="Verdana"/>
            </a:endParaRPr>
          </a:p>
        </p:txBody>
      </p:sp>
      <p:sp>
        <p:nvSpPr>
          <p:cNvPr id="880" name="Google Shape;880;p87"/>
          <p:cNvSpPr txBox="1"/>
          <p:nvPr/>
        </p:nvSpPr>
        <p:spPr>
          <a:xfrm>
            <a:off x="256100" y="960400"/>
            <a:ext cx="7160400" cy="4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Verdana"/>
                <a:ea typeface="Verdana"/>
                <a:cs typeface="Verdana"/>
                <a:sym typeface="Verdana"/>
              </a:rPr>
              <a:t>Forcing the user to enter an integer value in range [1,10]</a:t>
            </a:r>
            <a:endParaRPr sz="1800">
              <a:latin typeface="Verdana"/>
              <a:ea typeface="Verdana"/>
              <a:cs typeface="Verdana"/>
              <a:sym typeface="Verdana"/>
            </a:endParaRPr>
          </a:p>
        </p:txBody>
      </p:sp>
      <p:grpSp>
        <p:nvGrpSpPr>
          <p:cNvPr id="881" name="Google Shape;881;p87"/>
          <p:cNvGrpSpPr/>
          <p:nvPr/>
        </p:nvGrpSpPr>
        <p:grpSpPr>
          <a:xfrm>
            <a:off x="1378060" y="357852"/>
            <a:ext cx="6837185" cy="1260729"/>
            <a:chOff x="1241973" y="357852"/>
            <a:chExt cx="6986700" cy="1148100"/>
          </a:xfrm>
        </p:grpSpPr>
        <p:sp>
          <p:nvSpPr>
            <p:cNvPr id="882" name="Google Shape;882;p87"/>
            <p:cNvSpPr/>
            <p:nvPr/>
          </p:nvSpPr>
          <p:spPr>
            <a:xfrm>
              <a:off x="5995473" y="357852"/>
              <a:ext cx="2233200" cy="5316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condition initialization</a:t>
              </a:r>
              <a:endParaRPr/>
            </a:p>
          </p:txBody>
        </p:sp>
        <p:cxnSp>
          <p:nvCxnSpPr>
            <p:cNvPr id="883" name="Google Shape;883;p87"/>
            <p:cNvCxnSpPr>
              <a:stCxn id="882" idx="1"/>
            </p:cNvCxnSpPr>
            <p:nvPr/>
          </p:nvCxnSpPr>
          <p:spPr>
            <a:xfrm flipH="1">
              <a:off x="1241973" y="623652"/>
              <a:ext cx="4753500" cy="882300"/>
            </a:xfrm>
            <a:prstGeom prst="straightConnector1">
              <a:avLst/>
            </a:prstGeom>
            <a:noFill/>
            <a:ln w="28575" cap="flat" cmpd="sng">
              <a:solidFill>
                <a:srgbClr val="980000"/>
              </a:solidFill>
              <a:prstDash val="solid"/>
              <a:round/>
              <a:headEnd type="none" w="med" len="med"/>
              <a:tailEnd type="triangle" w="med" len="med"/>
            </a:ln>
          </p:spPr>
        </p:cxnSp>
      </p:grpSp>
      <p:grpSp>
        <p:nvGrpSpPr>
          <p:cNvPr id="884" name="Google Shape;884;p87"/>
          <p:cNvGrpSpPr/>
          <p:nvPr/>
        </p:nvGrpSpPr>
        <p:grpSpPr>
          <a:xfrm>
            <a:off x="4307786" y="975925"/>
            <a:ext cx="4768092" cy="894117"/>
            <a:chOff x="3733059" y="975887"/>
            <a:chExt cx="5342400" cy="667650"/>
          </a:xfrm>
        </p:grpSpPr>
        <p:sp>
          <p:nvSpPr>
            <p:cNvPr id="885" name="Google Shape;885;p87"/>
            <p:cNvSpPr/>
            <p:nvPr/>
          </p:nvSpPr>
          <p:spPr>
            <a:xfrm>
              <a:off x="7463859" y="975887"/>
              <a:ext cx="1611600" cy="3957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condition</a:t>
              </a:r>
              <a:endParaRPr/>
            </a:p>
          </p:txBody>
        </p:sp>
        <p:cxnSp>
          <p:nvCxnSpPr>
            <p:cNvPr id="886" name="Google Shape;886;p87"/>
            <p:cNvCxnSpPr>
              <a:stCxn id="885" idx="1"/>
            </p:cNvCxnSpPr>
            <p:nvPr/>
          </p:nvCxnSpPr>
          <p:spPr>
            <a:xfrm flipH="1">
              <a:off x="3733059" y="1173737"/>
              <a:ext cx="3730800" cy="469800"/>
            </a:xfrm>
            <a:prstGeom prst="straightConnector1">
              <a:avLst/>
            </a:prstGeom>
            <a:noFill/>
            <a:ln w="28575" cap="flat" cmpd="sng">
              <a:solidFill>
                <a:srgbClr val="980000"/>
              </a:solidFill>
              <a:prstDash val="solid"/>
              <a:round/>
              <a:headEnd type="none" w="med" len="med"/>
              <a:tailEnd type="triangle" w="med" len="med"/>
            </a:ln>
          </p:spPr>
        </p:cxnSp>
      </p:grpSp>
      <p:grpSp>
        <p:nvGrpSpPr>
          <p:cNvPr id="887" name="Google Shape;887;p87"/>
          <p:cNvGrpSpPr/>
          <p:nvPr/>
        </p:nvGrpSpPr>
        <p:grpSpPr>
          <a:xfrm>
            <a:off x="1530842" y="2461226"/>
            <a:ext cx="2395372" cy="1094539"/>
            <a:chOff x="1776446" y="2272382"/>
            <a:chExt cx="2121300" cy="1226100"/>
          </a:xfrm>
        </p:grpSpPr>
        <p:sp>
          <p:nvSpPr>
            <p:cNvPr id="888" name="Google Shape;888;p87"/>
            <p:cNvSpPr/>
            <p:nvPr/>
          </p:nvSpPr>
          <p:spPr>
            <a:xfrm>
              <a:off x="2247146" y="2966882"/>
              <a:ext cx="1650600" cy="5316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condition update</a:t>
              </a:r>
              <a:endParaRPr/>
            </a:p>
          </p:txBody>
        </p:sp>
        <p:cxnSp>
          <p:nvCxnSpPr>
            <p:cNvPr id="889" name="Google Shape;889;p87"/>
            <p:cNvCxnSpPr>
              <a:stCxn id="888" idx="0"/>
            </p:cNvCxnSpPr>
            <p:nvPr/>
          </p:nvCxnSpPr>
          <p:spPr>
            <a:xfrm rot="10800000">
              <a:off x="1776446" y="2272382"/>
              <a:ext cx="1296000" cy="694500"/>
            </a:xfrm>
            <a:prstGeom prst="straightConnector1">
              <a:avLst/>
            </a:prstGeom>
            <a:noFill/>
            <a:ln w="28575" cap="flat" cmpd="sng">
              <a:solidFill>
                <a:srgbClr val="980000"/>
              </a:solidFill>
              <a:prstDash val="solid"/>
              <a:round/>
              <a:headEnd type="none" w="med" len="med"/>
              <a:tailEnd type="stealth" w="med" len="med"/>
            </a:ln>
          </p:spPr>
        </p:cxnSp>
      </p:grpSp>
      <p:grpSp>
        <p:nvGrpSpPr>
          <p:cNvPr id="890" name="Google Shape;890;p87"/>
          <p:cNvGrpSpPr/>
          <p:nvPr/>
        </p:nvGrpSpPr>
        <p:grpSpPr>
          <a:xfrm>
            <a:off x="5167339" y="2165506"/>
            <a:ext cx="3641156" cy="1148070"/>
            <a:chOff x="5202725" y="2112450"/>
            <a:chExt cx="3711300" cy="1023600"/>
          </a:xfrm>
        </p:grpSpPr>
        <p:sp>
          <p:nvSpPr>
            <p:cNvPr id="891" name="Google Shape;891;p87"/>
            <p:cNvSpPr/>
            <p:nvPr/>
          </p:nvSpPr>
          <p:spPr>
            <a:xfrm>
              <a:off x="7419125" y="2566650"/>
              <a:ext cx="1494900" cy="5694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loop body statements</a:t>
              </a:r>
              <a:endParaRPr/>
            </a:p>
          </p:txBody>
        </p:sp>
        <p:cxnSp>
          <p:nvCxnSpPr>
            <p:cNvPr id="892" name="Google Shape;892;p87"/>
            <p:cNvCxnSpPr>
              <a:stCxn id="891" idx="1"/>
            </p:cNvCxnSpPr>
            <p:nvPr/>
          </p:nvCxnSpPr>
          <p:spPr>
            <a:xfrm rot="10800000">
              <a:off x="5202725" y="2112450"/>
              <a:ext cx="2216400" cy="738900"/>
            </a:xfrm>
            <a:prstGeom prst="straightConnector1">
              <a:avLst/>
            </a:prstGeom>
            <a:noFill/>
            <a:ln w="28575" cap="flat" cmpd="sng">
              <a:solidFill>
                <a:srgbClr val="980000"/>
              </a:solidFill>
              <a:prstDash val="solid"/>
              <a:round/>
              <a:headEnd type="none" w="med" len="med"/>
              <a:tailEnd type="triangle" w="med" len="med"/>
            </a:ln>
          </p:spPr>
        </p:cxnSp>
        <p:cxnSp>
          <p:nvCxnSpPr>
            <p:cNvPr id="893" name="Google Shape;893;p87"/>
            <p:cNvCxnSpPr>
              <a:stCxn id="891" idx="1"/>
            </p:cNvCxnSpPr>
            <p:nvPr/>
          </p:nvCxnSpPr>
          <p:spPr>
            <a:xfrm rot="10800000">
              <a:off x="6425825" y="2320950"/>
              <a:ext cx="993300" cy="530400"/>
            </a:xfrm>
            <a:prstGeom prst="straightConnector1">
              <a:avLst/>
            </a:prstGeom>
            <a:noFill/>
            <a:ln w="28575" cap="flat" cmpd="sng">
              <a:solidFill>
                <a:srgbClr val="980000"/>
              </a:solidFill>
              <a:prstDash val="solid"/>
              <a:round/>
              <a:headEnd type="none" w="med" len="med"/>
              <a:tailEnd type="triangle" w="med" len="med"/>
            </a:ln>
          </p:spPr>
        </p:cxnSp>
      </p:grpSp>
      <p:cxnSp>
        <p:nvCxnSpPr>
          <p:cNvPr id="894" name="Google Shape;894;p87"/>
          <p:cNvCxnSpPr>
            <a:stCxn id="895" idx="0"/>
          </p:cNvCxnSpPr>
          <p:nvPr/>
        </p:nvCxnSpPr>
        <p:spPr>
          <a:xfrm rot="10800000">
            <a:off x="501901" y="2221488"/>
            <a:ext cx="303900" cy="1158000"/>
          </a:xfrm>
          <a:prstGeom prst="straightConnector1">
            <a:avLst/>
          </a:prstGeom>
          <a:noFill/>
          <a:ln w="28575" cap="flat" cmpd="sng">
            <a:solidFill>
              <a:srgbClr val="980000"/>
            </a:solidFill>
            <a:prstDash val="solid"/>
            <a:round/>
            <a:headEnd type="none" w="med" len="med"/>
            <a:tailEnd type="stealth" w="med" len="med"/>
          </a:ln>
        </p:spPr>
      </p:cxnSp>
      <p:cxnSp>
        <p:nvCxnSpPr>
          <p:cNvPr id="896" name="Google Shape;896;p87"/>
          <p:cNvCxnSpPr/>
          <p:nvPr/>
        </p:nvCxnSpPr>
        <p:spPr>
          <a:xfrm>
            <a:off x="353900" y="2112450"/>
            <a:ext cx="0" cy="325800"/>
          </a:xfrm>
          <a:prstGeom prst="straightConnector1">
            <a:avLst/>
          </a:prstGeom>
          <a:noFill/>
          <a:ln w="19050" cap="flat" cmpd="sng">
            <a:solidFill>
              <a:srgbClr val="980000"/>
            </a:solidFill>
            <a:prstDash val="dash"/>
            <a:round/>
            <a:headEnd type="none" w="med" len="med"/>
            <a:tailEnd type="none" w="med" len="med"/>
          </a:ln>
        </p:spPr>
      </p:cxnSp>
      <p:pic>
        <p:nvPicPr>
          <p:cNvPr id="895" name="Google Shape;895;p87"/>
          <p:cNvPicPr preferRelativeResize="0"/>
          <p:nvPr/>
        </p:nvPicPr>
        <p:blipFill>
          <a:blip r:embed="rId4">
            <a:alphaModFix/>
          </a:blip>
          <a:stretch>
            <a:fillRect/>
          </a:stretch>
        </p:blipFill>
        <p:spPr>
          <a:xfrm>
            <a:off x="205850" y="3379488"/>
            <a:ext cx="1199901" cy="899926"/>
          </a:xfrm>
          <a:prstGeom prst="rect">
            <a:avLst/>
          </a:prstGeom>
          <a:noFill/>
          <a:ln>
            <a:noFill/>
          </a:ln>
        </p:spPr>
      </p:pic>
      <p:pic>
        <p:nvPicPr>
          <p:cNvPr id="897" name="Google Shape;897;p87"/>
          <p:cNvPicPr preferRelativeResize="0"/>
          <p:nvPr/>
        </p:nvPicPr>
        <p:blipFill>
          <a:blip r:embed="rId5">
            <a:alphaModFix/>
          </a:blip>
          <a:stretch>
            <a:fillRect/>
          </a:stretch>
        </p:blipFill>
        <p:spPr>
          <a:xfrm>
            <a:off x="2390525" y="3749175"/>
            <a:ext cx="4362939" cy="1260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1"/>
                                        </p:tgtEl>
                                        <p:attrNameLst>
                                          <p:attrName>style.visibility</p:attrName>
                                        </p:attrNameLst>
                                      </p:cBhvr>
                                      <p:to>
                                        <p:strVal val="visible"/>
                                      </p:to>
                                    </p:set>
                                    <p:animEffect transition="in" filter="fade">
                                      <p:cBhvr>
                                        <p:cTn id="7" dur="1000"/>
                                        <p:tgtEl>
                                          <p:spTgt spid="8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4"/>
                                        </p:tgtEl>
                                        <p:attrNameLst>
                                          <p:attrName>style.visibility</p:attrName>
                                        </p:attrNameLst>
                                      </p:cBhvr>
                                      <p:to>
                                        <p:strVal val="visible"/>
                                      </p:to>
                                    </p:set>
                                    <p:animEffect transition="in" filter="fade">
                                      <p:cBhvr>
                                        <p:cTn id="12" dur="10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0"/>
                                        </p:tgtEl>
                                        <p:attrNameLst>
                                          <p:attrName>style.visibility</p:attrName>
                                        </p:attrNameLst>
                                      </p:cBhvr>
                                      <p:to>
                                        <p:strVal val="visible"/>
                                      </p:to>
                                    </p:set>
                                    <p:animEffect transition="in" filter="fade">
                                      <p:cBhvr>
                                        <p:cTn id="17" dur="1000"/>
                                        <p:tgtEl>
                                          <p:spTgt spid="8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7"/>
                                        </p:tgtEl>
                                        <p:attrNameLst>
                                          <p:attrName>style.visibility</p:attrName>
                                        </p:attrNameLst>
                                      </p:cBhvr>
                                      <p:to>
                                        <p:strVal val="visible"/>
                                      </p:to>
                                    </p:set>
                                    <p:animEffect transition="in" filter="fade">
                                      <p:cBhvr>
                                        <p:cTn id="22" dur="1000"/>
                                        <p:tgtEl>
                                          <p:spTgt spid="8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7"/>
                                        </p:tgtEl>
                                        <p:attrNameLst>
                                          <p:attrName>style.visibility</p:attrName>
                                        </p:attrNameLst>
                                      </p:cBhvr>
                                      <p:to>
                                        <p:strVal val="visible"/>
                                      </p:to>
                                    </p:set>
                                    <p:animEffect transition="in" filter="fade">
                                      <p:cBhvr>
                                        <p:cTn id="27" dur="10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91"/>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More on While Loops</a:t>
            </a:r>
            <a:endParaRPr sz="3600" b="0">
              <a:solidFill>
                <a:srgbClr val="980000"/>
              </a:solidFill>
              <a:latin typeface="Verdana"/>
              <a:ea typeface="Verdana"/>
              <a:cs typeface="Verdana"/>
              <a:sym typeface="Verdana"/>
            </a:endParaRPr>
          </a:p>
        </p:txBody>
      </p:sp>
      <p:pic>
        <p:nvPicPr>
          <p:cNvPr id="922" name="Google Shape;922;p91"/>
          <p:cNvPicPr preferRelativeResize="0"/>
          <p:nvPr/>
        </p:nvPicPr>
        <p:blipFill>
          <a:blip r:embed="rId3">
            <a:alphaModFix/>
          </a:blip>
          <a:stretch>
            <a:fillRect/>
          </a:stretch>
        </p:blipFill>
        <p:spPr>
          <a:xfrm>
            <a:off x="5781600" y="1302861"/>
            <a:ext cx="2710500" cy="2537775"/>
          </a:xfrm>
          <a:prstGeom prst="rect">
            <a:avLst/>
          </a:prstGeom>
          <a:noFill/>
          <a:ln>
            <a:noFill/>
          </a:ln>
        </p:spPr>
      </p:pic>
      <p:pic>
        <p:nvPicPr>
          <p:cNvPr id="923" name="Google Shape;923;p91"/>
          <p:cNvPicPr preferRelativeResize="0"/>
          <p:nvPr/>
        </p:nvPicPr>
        <p:blipFill>
          <a:blip r:embed="rId4">
            <a:alphaModFix/>
          </a:blip>
          <a:stretch>
            <a:fillRect/>
          </a:stretch>
        </p:blipFill>
        <p:spPr>
          <a:xfrm>
            <a:off x="517725" y="1162177"/>
            <a:ext cx="4652949" cy="1599210"/>
          </a:xfrm>
          <a:prstGeom prst="rect">
            <a:avLst/>
          </a:prstGeom>
          <a:noFill/>
          <a:ln>
            <a:noFill/>
          </a:ln>
        </p:spPr>
      </p:pic>
      <p:pic>
        <p:nvPicPr>
          <p:cNvPr id="924" name="Google Shape;924;p91"/>
          <p:cNvPicPr preferRelativeResize="0"/>
          <p:nvPr/>
        </p:nvPicPr>
        <p:blipFill>
          <a:blip r:embed="rId5">
            <a:alphaModFix/>
          </a:blip>
          <a:stretch>
            <a:fillRect/>
          </a:stretch>
        </p:blipFill>
        <p:spPr>
          <a:xfrm>
            <a:off x="517725" y="2892996"/>
            <a:ext cx="4652951" cy="18025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fade">
                                      <p:cBhvr>
                                        <p:cTn id="7" dur="1000"/>
                                        <p:tgtEl>
                                          <p:spTgt spid="9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4"/>
                                        </p:tgtEl>
                                        <p:attrNameLst>
                                          <p:attrName>style.visibility</p:attrName>
                                        </p:attrNameLst>
                                      </p:cBhvr>
                                      <p:to>
                                        <p:strVal val="visible"/>
                                      </p:to>
                                    </p:set>
                                    <p:animEffect transition="in" filter="fade">
                                      <p:cBhvr>
                                        <p:cTn id="12" dur="1000"/>
                                        <p:tgtEl>
                                          <p:spTgt spid="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2"/>
          <p:cNvSpPr txBox="1">
            <a:spLocks noGrp="1"/>
          </p:cNvSpPr>
          <p:nvPr>
            <p:ph type="title"/>
          </p:nvPr>
        </p:nvSpPr>
        <p:spPr>
          <a:xfrm>
            <a:off x="216575" y="428200"/>
            <a:ext cx="2620500" cy="15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Loops</a:t>
            </a:r>
            <a:endParaRPr sz="3600" b="0">
              <a:solidFill>
                <a:srgbClr val="FFFFFF"/>
              </a:solidFill>
              <a:latin typeface="Verdana"/>
              <a:ea typeface="Verdana"/>
              <a:cs typeface="Verdana"/>
              <a:sym typeface="Verdana"/>
            </a:endParaRPr>
          </a:p>
          <a:p>
            <a:pPr marL="0" lvl="0" indent="0" algn="l" rtl="0">
              <a:spcBef>
                <a:spcPts val="0"/>
              </a:spcBef>
              <a:spcAft>
                <a:spcPts val="0"/>
              </a:spcAft>
              <a:buNone/>
            </a:pPr>
            <a:endParaRPr sz="3600" b="0">
              <a:solidFill>
                <a:srgbClr val="FFFFFF"/>
              </a:solidFill>
              <a:latin typeface="Verdana"/>
              <a:ea typeface="Verdana"/>
              <a:cs typeface="Verdana"/>
              <a:sym typeface="Verdana"/>
            </a:endParaRPr>
          </a:p>
        </p:txBody>
      </p:sp>
      <p:sp>
        <p:nvSpPr>
          <p:cNvPr id="673" name="Google Shape;673;p62"/>
          <p:cNvSpPr txBox="1">
            <a:spLocks noGrp="1"/>
          </p:cNvSpPr>
          <p:nvPr>
            <p:ph type="body" idx="1"/>
          </p:nvPr>
        </p:nvSpPr>
        <p:spPr>
          <a:xfrm>
            <a:off x="3495100" y="822400"/>
            <a:ext cx="5028600" cy="318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Verdana"/>
              <a:buChar char="●"/>
            </a:pPr>
            <a:r>
              <a:rPr lang="en" sz="1600">
                <a:solidFill>
                  <a:srgbClr val="000000"/>
                </a:solidFill>
                <a:highlight>
                  <a:srgbClr val="FFFFFF"/>
                </a:highlight>
                <a:latin typeface="Verdana"/>
                <a:ea typeface="Verdana"/>
                <a:cs typeface="Verdana"/>
                <a:sym typeface="Verdana"/>
              </a:rPr>
              <a:t>A </a:t>
            </a:r>
            <a:r>
              <a:rPr lang="en" sz="1600">
                <a:solidFill>
                  <a:srgbClr val="980000"/>
                </a:solidFill>
                <a:highlight>
                  <a:srgbClr val="FFFFFF"/>
                </a:highlight>
                <a:latin typeface="Verdana"/>
                <a:ea typeface="Verdana"/>
                <a:cs typeface="Verdana"/>
                <a:sym typeface="Verdana"/>
              </a:rPr>
              <a:t>loop </a:t>
            </a:r>
            <a:r>
              <a:rPr lang="en" sz="1600">
                <a:solidFill>
                  <a:srgbClr val="000000"/>
                </a:solidFill>
                <a:highlight>
                  <a:srgbClr val="FFFFFF"/>
                </a:highlight>
                <a:latin typeface="Verdana"/>
                <a:ea typeface="Verdana"/>
                <a:cs typeface="Verdana"/>
                <a:sym typeface="Verdana"/>
              </a:rPr>
              <a:t>statement allows us to execute </a:t>
            </a:r>
            <a:br>
              <a:rPr lang="en" sz="1600">
                <a:solidFill>
                  <a:srgbClr val="000000"/>
                </a:solidFill>
                <a:highlight>
                  <a:srgbClr val="FFFFFF"/>
                </a:highlight>
                <a:latin typeface="Verdana"/>
                <a:ea typeface="Verdana"/>
                <a:cs typeface="Verdana"/>
                <a:sym typeface="Verdana"/>
              </a:rPr>
            </a:br>
            <a:r>
              <a:rPr lang="en" sz="1600">
                <a:solidFill>
                  <a:srgbClr val="000000"/>
                </a:solidFill>
                <a:highlight>
                  <a:srgbClr val="FFFFFF"/>
                </a:highlight>
                <a:latin typeface="Verdana"/>
                <a:ea typeface="Verdana"/>
                <a:cs typeface="Verdana"/>
                <a:sym typeface="Verdana"/>
              </a:rPr>
              <a:t>a statement or a group of statements </a:t>
            </a:r>
            <a:r>
              <a:rPr lang="en" sz="1600" u="sng">
                <a:solidFill>
                  <a:srgbClr val="000000"/>
                </a:solidFill>
                <a:highlight>
                  <a:srgbClr val="FFFFFF"/>
                </a:highlight>
                <a:latin typeface="Verdana"/>
                <a:ea typeface="Verdana"/>
                <a:cs typeface="Verdana"/>
                <a:sym typeface="Verdana"/>
              </a:rPr>
              <a:t>multiple times</a:t>
            </a:r>
            <a:br>
              <a:rPr lang="en" sz="1600" u="sng">
                <a:solidFill>
                  <a:srgbClr val="000000"/>
                </a:solidFill>
                <a:highlight>
                  <a:srgbClr val="FFFFFF"/>
                </a:highlight>
                <a:latin typeface="Verdana"/>
                <a:ea typeface="Verdana"/>
                <a:cs typeface="Verdana"/>
                <a:sym typeface="Verdana"/>
              </a:rPr>
            </a:br>
            <a:br>
              <a:rPr lang="en" sz="1600">
                <a:solidFill>
                  <a:srgbClr val="000000"/>
                </a:solidFill>
                <a:highlight>
                  <a:srgbClr val="FFFFFF"/>
                </a:highlight>
                <a:latin typeface="Verdana"/>
                <a:ea typeface="Verdana"/>
                <a:cs typeface="Verdana"/>
                <a:sym typeface="Verdana"/>
              </a:rPr>
            </a:br>
            <a:endParaRPr sz="1600">
              <a:solidFill>
                <a:srgbClr val="000000"/>
              </a:solidFill>
              <a:highlight>
                <a:srgbClr val="FFFFFF"/>
              </a:highlight>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highlight>
                  <a:srgbClr val="FFFFFF"/>
                </a:highlight>
                <a:latin typeface="Verdana"/>
                <a:ea typeface="Verdana"/>
                <a:cs typeface="Verdana"/>
                <a:sym typeface="Verdana"/>
              </a:rPr>
              <a:t>2 types of loop statements:</a:t>
            </a:r>
            <a:endParaRPr sz="1600">
              <a:solidFill>
                <a:srgbClr val="000000"/>
              </a:solidFill>
              <a:highlight>
                <a:srgbClr val="FFFFFF"/>
              </a:highlight>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980000"/>
                </a:solidFill>
                <a:highlight>
                  <a:schemeClr val="lt1"/>
                </a:highlight>
                <a:latin typeface="Verdana"/>
                <a:ea typeface="Verdana"/>
                <a:cs typeface="Verdana"/>
                <a:sym typeface="Verdana"/>
              </a:rPr>
              <a:t>for </a:t>
            </a:r>
            <a:r>
              <a:rPr lang="en" sz="1400">
                <a:solidFill>
                  <a:srgbClr val="000000"/>
                </a:solidFill>
                <a:highlight>
                  <a:schemeClr val="lt1"/>
                </a:highlight>
                <a:latin typeface="Verdana"/>
                <a:ea typeface="Verdana"/>
                <a:cs typeface="Verdana"/>
                <a:sym typeface="Verdana"/>
              </a:rPr>
              <a:t>statement</a:t>
            </a:r>
            <a:endParaRPr sz="1400">
              <a:solidFill>
                <a:srgbClr val="000000"/>
              </a:solidFill>
              <a:highlight>
                <a:schemeClr val="lt1"/>
              </a:highlight>
              <a:latin typeface="Verdana"/>
              <a:ea typeface="Verdana"/>
              <a:cs typeface="Verdana"/>
              <a:sym typeface="Verdana"/>
            </a:endParaRPr>
          </a:p>
          <a:p>
            <a:pPr marL="914400" lvl="1" indent="-317500" algn="l" rtl="0">
              <a:spcBef>
                <a:spcPts val="0"/>
              </a:spcBef>
              <a:spcAft>
                <a:spcPts val="0"/>
              </a:spcAft>
              <a:buClr>
                <a:srgbClr val="000000"/>
              </a:buClr>
              <a:buSzPts val="1400"/>
              <a:buFont typeface="Verdana"/>
              <a:buChar char="○"/>
            </a:pPr>
            <a:r>
              <a:rPr lang="en" sz="1400">
                <a:solidFill>
                  <a:srgbClr val="980000"/>
                </a:solidFill>
                <a:highlight>
                  <a:schemeClr val="lt1"/>
                </a:highlight>
                <a:latin typeface="Verdana"/>
                <a:ea typeface="Verdana"/>
                <a:cs typeface="Verdana"/>
                <a:sym typeface="Verdana"/>
              </a:rPr>
              <a:t>while </a:t>
            </a:r>
            <a:r>
              <a:rPr lang="en" sz="1400">
                <a:solidFill>
                  <a:srgbClr val="000000"/>
                </a:solidFill>
                <a:highlight>
                  <a:schemeClr val="lt1"/>
                </a:highlight>
                <a:latin typeface="Verdana"/>
                <a:ea typeface="Verdana"/>
                <a:cs typeface="Verdana"/>
                <a:sym typeface="Verdana"/>
              </a:rPr>
              <a:t>statement</a:t>
            </a:r>
            <a:br>
              <a:rPr lang="en" sz="1400">
                <a:solidFill>
                  <a:srgbClr val="000000"/>
                </a:solidFill>
                <a:highlight>
                  <a:srgbClr val="FFFFFF"/>
                </a:highlight>
                <a:latin typeface="Verdana"/>
                <a:ea typeface="Verdana"/>
                <a:cs typeface="Verdana"/>
                <a:sym typeface="Verdana"/>
              </a:rPr>
            </a:br>
            <a:br>
              <a:rPr lang="en" sz="1400">
                <a:solidFill>
                  <a:srgbClr val="000000"/>
                </a:solidFill>
                <a:highlight>
                  <a:srgbClr val="FFFFFF"/>
                </a:highlight>
                <a:latin typeface="Verdana"/>
                <a:ea typeface="Verdana"/>
                <a:cs typeface="Verdana"/>
                <a:sym typeface="Verdana"/>
              </a:rPr>
            </a:br>
            <a:endParaRPr sz="1400">
              <a:solidFill>
                <a:srgbClr val="000000"/>
              </a:solidFill>
              <a:highlight>
                <a:srgbClr val="FFFFFF"/>
              </a:highlight>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Loop control statement:</a:t>
            </a:r>
            <a:endParaRPr sz="1600">
              <a:solidFill>
                <a:srgbClr val="000000"/>
              </a:solidFill>
              <a:latin typeface="Verdana"/>
              <a:ea typeface="Verdana"/>
              <a:cs typeface="Verdana"/>
              <a:sym typeface="Verdana"/>
            </a:endParaRPr>
          </a:p>
          <a:p>
            <a:pPr marL="914400" lvl="1" indent="-317500" algn="l" rtl="0">
              <a:spcBef>
                <a:spcPts val="0"/>
              </a:spcBef>
              <a:spcAft>
                <a:spcPts val="0"/>
              </a:spcAft>
              <a:buClr>
                <a:srgbClr val="0000FF"/>
              </a:buClr>
              <a:buSzPts val="1400"/>
              <a:buFont typeface="Verdana"/>
              <a:buChar char="○"/>
            </a:pPr>
            <a:r>
              <a:rPr lang="en" sz="1400">
                <a:solidFill>
                  <a:srgbClr val="0000FF"/>
                </a:solidFill>
                <a:latin typeface="Verdana"/>
                <a:ea typeface="Verdana"/>
                <a:cs typeface="Verdana"/>
                <a:sym typeface="Verdana"/>
              </a:rPr>
              <a:t>break</a:t>
            </a:r>
            <a:endParaRPr sz="1400">
              <a:solidFill>
                <a:srgbClr val="0000FF"/>
              </a:solidFill>
              <a:latin typeface="Verdana"/>
              <a:ea typeface="Verdana"/>
              <a:cs typeface="Verdana"/>
              <a:sym typeface="Verdana"/>
            </a:endParaRPr>
          </a:p>
          <a:p>
            <a:pPr marL="0" lvl="0" indent="0" algn="l" rtl="0">
              <a:spcBef>
                <a:spcPts val="1600"/>
              </a:spcBef>
              <a:spcAft>
                <a:spcPts val="1600"/>
              </a:spcAft>
              <a:buNone/>
            </a:pPr>
            <a:endParaRPr sz="1600">
              <a:solidFill>
                <a:srgbClr val="000000"/>
              </a:solidFill>
              <a:highlight>
                <a:srgbClr val="FFFFFF"/>
              </a:highlight>
              <a:latin typeface="Verdana"/>
              <a:ea typeface="Verdana"/>
              <a:cs typeface="Verdana"/>
              <a:sym typeface="Verdana"/>
            </a:endParaRPr>
          </a:p>
        </p:txBody>
      </p:sp>
      <p:pic>
        <p:nvPicPr>
          <p:cNvPr id="674" name="Google Shape;674;p62" descr="Loop Architecture"/>
          <p:cNvPicPr preferRelativeResize="0"/>
          <p:nvPr/>
        </p:nvPicPr>
        <p:blipFill>
          <a:blip r:embed="rId3">
            <a:alphaModFix/>
          </a:blip>
          <a:stretch>
            <a:fillRect/>
          </a:stretch>
        </p:blipFill>
        <p:spPr>
          <a:xfrm>
            <a:off x="166450" y="1584425"/>
            <a:ext cx="2720750" cy="3114550"/>
          </a:xfrm>
          <a:prstGeom prst="rect">
            <a:avLst/>
          </a:prstGeom>
          <a:noFill/>
          <a:ln>
            <a:noFill/>
          </a:ln>
        </p:spPr>
      </p:pic>
      <p:sp>
        <p:nvSpPr>
          <p:cNvPr id="675" name="Google Shape;675;p62"/>
          <p:cNvSpPr/>
          <p:nvPr/>
        </p:nvSpPr>
        <p:spPr>
          <a:xfrm>
            <a:off x="4369454" y="2545950"/>
            <a:ext cx="1485000" cy="277500"/>
          </a:xfrm>
          <a:prstGeom prst="roundRect">
            <a:avLst>
              <a:gd name="adj" fmla="val 16667"/>
            </a:avLst>
          </a:prstGeom>
          <a:no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fade">
                                      <p:cBhvr>
                                        <p:cTn id="7" dur="1000"/>
                                        <p:tgtEl>
                                          <p:spTgt spid="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92"/>
          <p:cNvSpPr txBox="1"/>
          <p:nvPr/>
        </p:nvSpPr>
        <p:spPr>
          <a:xfrm>
            <a:off x="3862950" y="0"/>
            <a:ext cx="5280900" cy="763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u="sng">
                <a:latin typeface="Verdana"/>
                <a:ea typeface="Verdana"/>
                <a:cs typeface="Verdana"/>
                <a:sym typeface="Verdana"/>
              </a:rPr>
              <a:t>KeyboardInterrupt to terminate an infinite loop</a:t>
            </a:r>
            <a:endParaRPr u="sng">
              <a:latin typeface="Verdana"/>
              <a:ea typeface="Verdana"/>
              <a:cs typeface="Verdana"/>
              <a:sym typeface="Verdana"/>
            </a:endParaRPr>
          </a:p>
          <a:p>
            <a:pPr marL="0" lvl="0" indent="0" algn="r" rtl="0">
              <a:lnSpc>
                <a:spcPct val="115000"/>
              </a:lnSpc>
              <a:spcBef>
                <a:spcPts val="0"/>
              </a:spcBef>
              <a:spcAft>
                <a:spcPts val="0"/>
              </a:spcAft>
              <a:buNone/>
            </a:pPr>
            <a:r>
              <a:rPr lang="en" i="1">
                <a:latin typeface="Verdana"/>
                <a:ea typeface="Verdana"/>
                <a:cs typeface="Verdana"/>
                <a:sym typeface="Verdana"/>
              </a:rPr>
              <a:t>ctrl+c</a:t>
            </a:r>
            <a:r>
              <a:rPr lang="en">
                <a:latin typeface="Verdana"/>
                <a:ea typeface="Verdana"/>
                <a:cs typeface="Verdana"/>
                <a:sym typeface="Verdana"/>
              </a:rPr>
              <a:t> for Windows</a:t>
            </a:r>
            <a:endParaRPr>
              <a:latin typeface="Verdana"/>
              <a:ea typeface="Verdana"/>
              <a:cs typeface="Verdana"/>
              <a:sym typeface="Verdana"/>
            </a:endParaRPr>
          </a:p>
          <a:p>
            <a:pPr marL="0" lvl="0" indent="0" algn="r" rtl="0">
              <a:lnSpc>
                <a:spcPct val="115000"/>
              </a:lnSpc>
              <a:spcBef>
                <a:spcPts val="0"/>
              </a:spcBef>
              <a:spcAft>
                <a:spcPts val="0"/>
              </a:spcAft>
              <a:buNone/>
            </a:pPr>
            <a:r>
              <a:rPr lang="en" i="1">
                <a:latin typeface="Verdana"/>
                <a:ea typeface="Verdana"/>
                <a:cs typeface="Verdana"/>
                <a:sym typeface="Verdana"/>
              </a:rPr>
              <a:t>kntrl+c</a:t>
            </a:r>
            <a:r>
              <a:rPr lang="en">
                <a:latin typeface="Verdana"/>
                <a:ea typeface="Verdana"/>
                <a:cs typeface="Verdana"/>
                <a:sym typeface="Verdana"/>
              </a:rPr>
              <a:t> for MacOS</a:t>
            </a:r>
            <a:endParaRPr>
              <a:latin typeface="Verdana"/>
              <a:ea typeface="Verdana"/>
              <a:cs typeface="Verdana"/>
              <a:sym typeface="Verdana"/>
            </a:endParaRPr>
          </a:p>
        </p:txBody>
      </p:sp>
      <p:sp>
        <p:nvSpPr>
          <p:cNvPr id="930" name="Google Shape;930;p92"/>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More on While Loops</a:t>
            </a:r>
            <a:endParaRPr sz="3600" b="0">
              <a:solidFill>
                <a:srgbClr val="980000"/>
              </a:solidFill>
              <a:latin typeface="Verdana"/>
              <a:ea typeface="Verdana"/>
              <a:cs typeface="Verdana"/>
              <a:sym typeface="Verdana"/>
            </a:endParaRPr>
          </a:p>
        </p:txBody>
      </p:sp>
      <p:pic>
        <p:nvPicPr>
          <p:cNvPr id="931" name="Google Shape;931;p92"/>
          <p:cNvPicPr preferRelativeResize="0"/>
          <p:nvPr/>
        </p:nvPicPr>
        <p:blipFill>
          <a:blip r:embed="rId3">
            <a:alphaModFix/>
          </a:blip>
          <a:stretch>
            <a:fillRect/>
          </a:stretch>
        </p:blipFill>
        <p:spPr>
          <a:xfrm>
            <a:off x="503375" y="1242375"/>
            <a:ext cx="3500350" cy="3277300"/>
          </a:xfrm>
          <a:prstGeom prst="rect">
            <a:avLst/>
          </a:prstGeom>
          <a:noFill/>
          <a:ln>
            <a:noFill/>
          </a:ln>
        </p:spPr>
      </p:pic>
      <p:pic>
        <p:nvPicPr>
          <p:cNvPr id="932" name="Google Shape;932;p92"/>
          <p:cNvPicPr preferRelativeResize="0"/>
          <p:nvPr/>
        </p:nvPicPr>
        <p:blipFill>
          <a:blip r:embed="rId4">
            <a:alphaModFix/>
          </a:blip>
          <a:stretch>
            <a:fillRect/>
          </a:stretch>
        </p:blipFill>
        <p:spPr>
          <a:xfrm>
            <a:off x="4845388" y="1242385"/>
            <a:ext cx="3500350" cy="673776"/>
          </a:xfrm>
          <a:prstGeom prst="rect">
            <a:avLst/>
          </a:prstGeom>
          <a:noFill/>
          <a:ln>
            <a:noFill/>
          </a:ln>
        </p:spPr>
      </p:pic>
      <p:pic>
        <p:nvPicPr>
          <p:cNvPr id="933" name="Google Shape;933;p92"/>
          <p:cNvPicPr preferRelativeResize="0"/>
          <p:nvPr/>
        </p:nvPicPr>
        <p:blipFill>
          <a:blip r:embed="rId5">
            <a:alphaModFix/>
          </a:blip>
          <a:stretch>
            <a:fillRect/>
          </a:stretch>
        </p:blipFill>
        <p:spPr>
          <a:xfrm>
            <a:off x="5270913" y="2075925"/>
            <a:ext cx="2649329" cy="2754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29"/>
                                        </p:tgtEl>
                                        <p:attrNameLst>
                                          <p:attrName>style.visibility</p:attrName>
                                        </p:attrNameLst>
                                      </p:cBhvr>
                                      <p:to>
                                        <p:strVal val="visible"/>
                                      </p:to>
                                    </p:set>
                                    <p:animEffect transition="in" filter="fade">
                                      <p:cBhvr>
                                        <p:cTn id="7" dur="1000"/>
                                        <p:tgtEl>
                                          <p:spTgt spid="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93"/>
          <p:cNvSpPr txBox="1"/>
          <p:nvPr/>
        </p:nvSpPr>
        <p:spPr>
          <a:xfrm>
            <a:off x="4800625" y="1664250"/>
            <a:ext cx="4163100" cy="1815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Verdana"/>
              <a:buChar char="●"/>
            </a:pPr>
            <a:r>
              <a:rPr lang="en" sz="1800">
                <a:latin typeface="Verdana"/>
                <a:ea typeface="Verdana"/>
                <a:cs typeface="Verdana"/>
                <a:sym typeface="Verdana"/>
              </a:rPr>
              <a:t>You should be careful about the condition update</a:t>
            </a:r>
            <a:endParaRPr sz="1800">
              <a:latin typeface="Verdana"/>
              <a:ea typeface="Verdana"/>
              <a:cs typeface="Verdana"/>
              <a:sym typeface="Verdana"/>
            </a:endParaRPr>
          </a:p>
          <a:p>
            <a:pPr marL="0" lvl="0" indent="0" algn="l" rtl="0">
              <a:spcBef>
                <a:spcPts val="0"/>
              </a:spcBef>
              <a:spcAft>
                <a:spcPts val="0"/>
              </a:spcAft>
              <a:buNone/>
            </a:pPr>
            <a:endParaRPr sz="1800">
              <a:latin typeface="Verdana"/>
              <a:ea typeface="Verdana"/>
              <a:cs typeface="Verdana"/>
              <a:sym typeface="Verdana"/>
            </a:endParaRPr>
          </a:p>
          <a:p>
            <a:pPr marL="457200" lvl="0" indent="-342900" algn="l" rtl="0">
              <a:spcBef>
                <a:spcPts val="0"/>
              </a:spcBef>
              <a:spcAft>
                <a:spcPts val="0"/>
              </a:spcAft>
              <a:buSzPts val="1800"/>
              <a:buFont typeface="Verdana"/>
              <a:buChar char="●"/>
            </a:pPr>
            <a:r>
              <a:rPr lang="en" sz="1800">
                <a:latin typeface="Verdana"/>
                <a:ea typeface="Verdana"/>
                <a:cs typeface="Verdana"/>
                <a:sym typeface="Verdana"/>
              </a:rPr>
              <a:t>The condition may never be </a:t>
            </a:r>
            <a:r>
              <a:rPr lang="en" sz="1800">
                <a:solidFill>
                  <a:srgbClr val="980000"/>
                </a:solidFill>
                <a:latin typeface="Verdana"/>
                <a:ea typeface="Verdana"/>
                <a:cs typeface="Verdana"/>
                <a:sym typeface="Verdana"/>
              </a:rPr>
              <a:t>False</a:t>
            </a:r>
            <a:r>
              <a:rPr lang="en" sz="1800">
                <a:latin typeface="Verdana"/>
                <a:ea typeface="Verdana"/>
                <a:cs typeface="Verdana"/>
                <a:sym typeface="Verdana"/>
              </a:rPr>
              <a:t>, so the loop may iterate forever (</a:t>
            </a:r>
            <a:r>
              <a:rPr lang="en" sz="1800">
                <a:solidFill>
                  <a:srgbClr val="0000FF"/>
                </a:solidFill>
                <a:latin typeface="Verdana"/>
                <a:ea typeface="Verdana"/>
                <a:cs typeface="Verdana"/>
                <a:sym typeface="Verdana"/>
              </a:rPr>
              <a:t>infinite loop</a:t>
            </a:r>
            <a:r>
              <a:rPr lang="en" sz="1800">
                <a:latin typeface="Verdana"/>
                <a:ea typeface="Verdana"/>
                <a:cs typeface="Verdana"/>
                <a:sym typeface="Verdana"/>
              </a:rPr>
              <a:t>)</a:t>
            </a:r>
            <a:endParaRPr sz="1800">
              <a:latin typeface="Verdana"/>
              <a:ea typeface="Verdana"/>
              <a:cs typeface="Verdana"/>
              <a:sym typeface="Verdana"/>
            </a:endParaRPr>
          </a:p>
        </p:txBody>
      </p:sp>
      <p:sp>
        <p:nvSpPr>
          <p:cNvPr id="939" name="Google Shape;939;p93"/>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More on While Loops</a:t>
            </a:r>
            <a:endParaRPr sz="3600" b="0">
              <a:solidFill>
                <a:srgbClr val="980000"/>
              </a:solidFill>
              <a:latin typeface="Verdana"/>
              <a:ea typeface="Verdana"/>
              <a:cs typeface="Verdana"/>
              <a:sym typeface="Verdana"/>
            </a:endParaRPr>
          </a:p>
        </p:txBody>
      </p:sp>
      <p:pic>
        <p:nvPicPr>
          <p:cNvPr id="940" name="Google Shape;940;p93"/>
          <p:cNvPicPr preferRelativeResize="0"/>
          <p:nvPr/>
        </p:nvPicPr>
        <p:blipFill>
          <a:blip r:embed="rId3">
            <a:alphaModFix/>
          </a:blip>
          <a:stretch>
            <a:fillRect/>
          </a:stretch>
        </p:blipFill>
        <p:spPr>
          <a:xfrm>
            <a:off x="1443438" y="1251725"/>
            <a:ext cx="2434274" cy="33268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8"/>
                                        </p:tgtEl>
                                        <p:attrNameLst>
                                          <p:attrName>style.visibility</p:attrName>
                                        </p:attrNameLst>
                                      </p:cBhvr>
                                      <p:to>
                                        <p:strVal val="visible"/>
                                      </p:to>
                                    </p:set>
                                    <p:animEffect transition="in" filter="fade">
                                      <p:cBhvr>
                                        <p:cTn id="7" dur="1000"/>
                                        <p:tgtEl>
                                          <p:spTgt spid="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63"/>
          <p:cNvSpPr txBox="1">
            <a:spLocks noGrp="1"/>
          </p:cNvSpPr>
          <p:nvPr>
            <p:ph type="title"/>
          </p:nvPr>
        </p:nvSpPr>
        <p:spPr>
          <a:xfrm>
            <a:off x="81775" y="92950"/>
            <a:ext cx="2898900" cy="13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For</a:t>
            </a:r>
            <a:endParaRPr sz="3600" b="0">
              <a:latin typeface="Verdana"/>
              <a:ea typeface="Verdana"/>
              <a:cs typeface="Verdana"/>
              <a:sym typeface="Verdana"/>
            </a:endParaRPr>
          </a:p>
          <a:p>
            <a:pPr marL="0" lvl="0" indent="0" algn="l" rtl="0">
              <a:spcBef>
                <a:spcPts val="0"/>
              </a:spcBef>
              <a:spcAft>
                <a:spcPts val="0"/>
              </a:spcAft>
              <a:buNone/>
            </a:pPr>
            <a:r>
              <a:rPr lang="en" sz="3600" b="0">
                <a:latin typeface="Verdana"/>
                <a:ea typeface="Verdana"/>
                <a:cs typeface="Verdana"/>
                <a:sym typeface="Verdana"/>
              </a:rPr>
              <a:t>Statement</a:t>
            </a:r>
            <a:endParaRPr sz="3600" b="0">
              <a:latin typeface="Verdana"/>
              <a:ea typeface="Verdana"/>
              <a:cs typeface="Verdana"/>
              <a:sym typeface="Verdana"/>
            </a:endParaRPr>
          </a:p>
        </p:txBody>
      </p:sp>
      <p:sp>
        <p:nvSpPr>
          <p:cNvPr id="681" name="Google Shape;681;p63"/>
          <p:cNvSpPr txBox="1">
            <a:spLocks noGrp="1"/>
          </p:cNvSpPr>
          <p:nvPr>
            <p:ph type="body" idx="1"/>
          </p:nvPr>
        </p:nvSpPr>
        <p:spPr>
          <a:xfrm>
            <a:off x="3391725" y="953550"/>
            <a:ext cx="5343300" cy="2931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Verdana"/>
              <a:buChar char="●"/>
            </a:pPr>
            <a:r>
              <a:rPr lang="en" sz="1600">
                <a:solidFill>
                  <a:srgbClr val="000000"/>
                </a:solidFill>
                <a:highlight>
                  <a:srgbClr val="FFFFFF"/>
                </a:highlight>
                <a:latin typeface="Verdana"/>
                <a:ea typeface="Verdana"/>
                <a:cs typeface="Verdana"/>
                <a:sym typeface="Verdana"/>
              </a:rPr>
              <a:t>Executes a set of statements multiple times &amp; abbreviates the code that manages the loop variable</a:t>
            </a:r>
            <a:endParaRPr sz="1600">
              <a:solidFill>
                <a:srgbClr val="000000"/>
              </a:solidFill>
              <a:latin typeface="Verdana"/>
              <a:ea typeface="Verdana"/>
              <a:cs typeface="Verdana"/>
              <a:sym typeface="Verdana"/>
            </a:endParaRPr>
          </a:p>
          <a:p>
            <a:pPr marL="914400" lvl="1" indent="-330200" algn="l" rtl="0">
              <a:spcBef>
                <a:spcPts val="0"/>
              </a:spcBef>
              <a:spcAft>
                <a:spcPts val="0"/>
              </a:spcAft>
              <a:buClr>
                <a:srgbClr val="000000"/>
              </a:buClr>
              <a:buSzPts val="1600"/>
              <a:buFont typeface="Verdana"/>
              <a:buChar char="○"/>
            </a:pPr>
            <a:r>
              <a:rPr lang="en" sz="1400">
                <a:solidFill>
                  <a:srgbClr val="000000"/>
                </a:solidFill>
                <a:latin typeface="Verdana"/>
                <a:ea typeface="Verdana"/>
                <a:cs typeface="Verdana"/>
                <a:sym typeface="Verdana"/>
              </a:rPr>
              <a:t>Brush your teeth 3 times a day</a:t>
            </a:r>
            <a:endParaRPr sz="1400">
              <a:solidFill>
                <a:srgbClr val="000000"/>
              </a:solidFill>
              <a:latin typeface="Verdana"/>
              <a:ea typeface="Verdana"/>
              <a:cs typeface="Verdana"/>
              <a:sym typeface="Verdana"/>
            </a:endParaRPr>
          </a:p>
          <a:p>
            <a:pPr marL="914400" lvl="1" indent="-330200" algn="l" rtl="0">
              <a:spcBef>
                <a:spcPts val="0"/>
              </a:spcBef>
              <a:spcAft>
                <a:spcPts val="0"/>
              </a:spcAft>
              <a:buClr>
                <a:srgbClr val="000000"/>
              </a:buClr>
              <a:buSzPts val="1600"/>
              <a:buFont typeface="Verdana"/>
              <a:buChar char="○"/>
            </a:pPr>
            <a:r>
              <a:rPr lang="en" sz="1400">
                <a:solidFill>
                  <a:srgbClr val="000000"/>
                </a:solidFill>
                <a:latin typeface="Verdana"/>
                <a:ea typeface="Verdana"/>
                <a:cs typeface="Verdana"/>
                <a:sym typeface="Verdana"/>
              </a:rPr>
              <a:t>If you are a cashier, for each item that the customer wants to buy, add the price of that item to the bill</a:t>
            </a:r>
            <a:br>
              <a:rPr lang="en" sz="1400">
                <a:solidFill>
                  <a:srgbClr val="000000"/>
                </a:solidFill>
                <a:latin typeface="Verdana"/>
                <a:ea typeface="Verdana"/>
                <a:cs typeface="Verdana"/>
                <a:sym typeface="Verdana"/>
              </a:rPr>
            </a:br>
            <a:br>
              <a:rPr lang="en" sz="1400">
                <a:solidFill>
                  <a:srgbClr val="000000"/>
                </a:solidFill>
                <a:latin typeface="Verdana"/>
                <a:ea typeface="Verdana"/>
                <a:cs typeface="Verdana"/>
                <a:sym typeface="Verdana"/>
              </a:rPr>
            </a:br>
            <a:endParaRPr sz="1400">
              <a:solidFill>
                <a:srgbClr val="000000"/>
              </a:solidFill>
              <a:latin typeface="Verdana"/>
              <a:ea typeface="Verdana"/>
              <a:cs typeface="Verdana"/>
              <a:sym typeface="Verdana"/>
            </a:endParaRPr>
          </a:p>
          <a:p>
            <a:pPr marL="457200" lvl="0" indent="-330200" algn="l" rtl="0">
              <a:spcBef>
                <a:spcPts val="0"/>
              </a:spcBef>
              <a:spcAft>
                <a:spcPts val="0"/>
              </a:spcAft>
              <a:buClr>
                <a:srgbClr val="000000"/>
              </a:buClr>
              <a:buSzPts val="1600"/>
              <a:buFont typeface="Verdana"/>
              <a:buChar char="●"/>
            </a:pPr>
            <a:r>
              <a:rPr lang="en" sz="1600">
                <a:solidFill>
                  <a:srgbClr val="000000"/>
                </a:solidFill>
                <a:latin typeface="Verdana"/>
                <a:ea typeface="Verdana"/>
                <a:cs typeface="Verdana"/>
                <a:sym typeface="Verdana"/>
              </a:rPr>
              <a:t>Has the ability to iterate over the items of any </a:t>
            </a:r>
            <a:r>
              <a:rPr lang="en" sz="1600">
                <a:solidFill>
                  <a:srgbClr val="980000"/>
                </a:solidFill>
                <a:latin typeface="Verdana"/>
                <a:ea typeface="Verdana"/>
                <a:cs typeface="Verdana"/>
                <a:sym typeface="Verdana"/>
              </a:rPr>
              <a:t>sequence </a:t>
            </a:r>
            <a:r>
              <a:rPr lang="en" sz="1600">
                <a:solidFill>
                  <a:srgbClr val="000000"/>
                </a:solidFill>
                <a:latin typeface="Verdana"/>
                <a:ea typeface="Verdana"/>
                <a:cs typeface="Verdana"/>
                <a:sym typeface="Verdana"/>
              </a:rPr>
              <a:t>(list/string/range)</a:t>
            </a:r>
            <a:br>
              <a:rPr lang="en" sz="1600">
                <a:solidFill>
                  <a:srgbClr val="000000"/>
                </a:solidFill>
                <a:latin typeface="Verdana"/>
                <a:ea typeface="Verdana"/>
                <a:cs typeface="Verdana"/>
                <a:sym typeface="Verdana"/>
              </a:rPr>
            </a:br>
            <a:endParaRPr sz="1600">
              <a:solidFill>
                <a:srgbClr val="000000"/>
              </a:solidFill>
              <a:latin typeface="Verdana"/>
              <a:ea typeface="Verdana"/>
              <a:cs typeface="Verdana"/>
              <a:sym typeface="Verdana"/>
            </a:endParaRPr>
          </a:p>
        </p:txBody>
      </p:sp>
      <p:pic>
        <p:nvPicPr>
          <p:cNvPr id="682" name="Google Shape;682;p63" descr="for loop in Python"/>
          <p:cNvPicPr preferRelativeResize="0"/>
          <p:nvPr/>
        </p:nvPicPr>
        <p:blipFill>
          <a:blip r:embed="rId3">
            <a:alphaModFix/>
          </a:blip>
          <a:stretch>
            <a:fillRect/>
          </a:stretch>
        </p:blipFill>
        <p:spPr>
          <a:xfrm>
            <a:off x="40875" y="1683250"/>
            <a:ext cx="2980675" cy="26964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64"/>
          <p:cNvSpPr txBox="1">
            <a:spLocks noGrp="1"/>
          </p:cNvSpPr>
          <p:nvPr>
            <p:ph type="title"/>
          </p:nvPr>
        </p:nvSpPr>
        <p:spPr>
          <a:xfrm>
            <a:off x="81775" y="92950"/>
            <a:ext cx="2898900" cy="13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latin typeface="Verdana"/>
                <a:ea typeface="Verdana"/>
                <a:cs typeface="Verdana"/>
                <a:sym typeface="Verdana"/>
              </a:rPr>
              <a:t>For</a:t>
            </a:r>
            <a:endParaRPr sz="3600" b="0">
              <a:latin typeface="Verdana"/>
              <a:ea typeface="Verdana"/>
              <a:cs typeface="Verdana"/>
              <a:sym typeface="Verdana"/>
            </a:endParaRPr>
          </a:p>
          <a:p>
            <a:pPr marL="0" lvl="0" indent="0" algn="l" rtl="0">
              <a:spcBef>
                <a:spcPts val="0"/>
              </a:spcBef>
              <a:spcAft>
                <a:spcPts val="0"/>
              </a:spcAft>
              <a:buNone/>
            </a:pPr>
            <a:r>
              <a:rPr lang="en" sz="3600" b="0">
                <a:latin typeface="Verdana"/>
                <a:ea typeface="Verdana"/>
                <a:cs typeface="Verdana"/>
                <a:sym typeface="Verdana"/>
              </a:rPr>
              <a:t>Statement</a:t>
            </a:r>
            <a:endParaRPr sz="3600" b="0">
              <a:latin typeface="Verdana"/>
              <a:ea typeface="Verdana"/>
              <a:cs typeface="Verdana"/>
              <a:sym typeface="Verdana"/>
            </a:endParaRPr>
          </a:p>
        </p:txBody>
      </p:sp>
      <p:pic>
        <p:nvPicPr>
          <p:cNvPr id="688" name="Google Shape;688;p64" descr="for loop in Python"/>
          <p:cNvPicPr preferRelativeResize="0"/>
          <p:nvPr/>
        </p:nvPicPr>
        <p:blipFill>
          <a:blip r:embed="rId3">
            <a:alphaModFix/>
          </a:blip>
          <a:stretch>
            <a:fillRect/>
          </a:stretch>
        </p:blipFill>
        <p:spPr>
          <a:xfrm>
            <a:off x="40875" y="1683250"/>
            <a:ext cx="2980675" cy="2696465"/>
          </a:xfrm>
          <a:prstGeom prst="rect">
            <a:avLst/>
          </a:prstGeom>
          <a:noFill/>
          <a:ln>
            <a:noFill/>
          </a:ln>
        </p:spPr>
      </p:pic>
      <p:sp>
        <p:nvSpPr>
          <p:cNvPr id="689" name="Google Shape;689;p64"/>
          <p:cNvSpPr/>
          <p:nvPr/>
        </p:nvSpPr>
        <p:spPr>
          <a:xfrm>
            <a:off x="4198425" y="1876500"/>
            <a:ext cx="3889500" cy="1390500"/>
          </a:xfrm>
          <a:prstGeom prst="rect">
            <a:avLst/>
          </a:prstGeom>
          <a:solidFill>
            <a:srgbClr val="D9D9D9"/>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Courier New"/>
                <a:ea typeface="Courier New"/>
                <a:cs typeface="Courier New"/>
                <a:sym typeface="Courier New"/>
              </a:rPr>
              <a:t>for </a:t>
            </a:r>
            <a:r>
              <a:rPr lang="en" sz="1600">
                <a:solidFill>
                  <a:srgbClr val="980000"/>
                </a:solidFill>
                <a:latin typeface="Courier New"/>
                <a:ea typeface="Courier New"/>
                <a:cs typeface="Courier New"/>
                <a:sym typeface="Courier New"/>
              </a:rPr>
              <a:t>iterating_var </a:t>
            </a:r>
            <a:r>
              <a:rPr lang="en" sz="1600">
                <a:latin typeface="Courier New"/>
                <a:ea typeface="Courier New"/>
                <a:cs typeface="Courier New"/>
                <a:sym typeface="Courier New"/>
              </a:rPr>
              <a:t>in</a:t>
            </a:r>
            <a:r>
              <a:rPr lang="en" sz="1600">
                <a:solidFill>
                  <a:srgbClr val="980000"/>
                </a:solidFill>
                <a:latin typeface="Courier New"/>
                <a:ea typeface="Courier New"/>
                <a:cs typeface="Courier New"/>
                <a:sym typeface="Courier New"/>
              </a:rPr>
              <a:t> sequence</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marL="0" lvl="0" indent="457200" algn="l" rtl="0">
              <a:spcBef>
                <a:spcPts val="0"/>
              </a:spcBef>
              <a:spcAft>
                <a:spcPts val="0"/>
              </a:spcAft>
              <a:buNone/>
            </a:pPr>
            <a:r>
              <a:rPr lang="en" sz="1600">
                <a:latin typeface="Courier New"/>
                <a:ea typeface="Courier New"/>
                <a:cs typeface="Courier New"/>
                <a:sym typeface="Courier New"/>
              </a:rPr>
              <a:t>&lt;statement_true_1&gt;</a:t>
            </a:r>
            <a:endParaRPr sz="1600">
              <a:latin typeface="Courier New"/>
              <a:ea typeface="Courier New"/>
              <a:cs typeface="Courier New"/>
              <a:sym typeface="Courier New"/>
            </a:endParaRPr>
          </a:p>
          <a:p>
            <a:pPr marL="0" lvl="0" indent="457200" algn="l" rtl="0">
              <a:spcBef>
                <a:spcPts val="0"/>
              </a:spcBef>
              <a:spcAft>
                <a:spcPts val="0"/>
              </a:spcAft>
              <a:buNone/>
            </a:pPr>
            <a:r>
              <a:rPr lang="en" sz="1600">
                <a:latin typeface="Courier New"/>
                <a:ea typeface="Courier New"/>
                <a:cs typeface="Courier New"/>
                <a:sym typeface="Courier New"/>
              </a:rPr>
              <a:t>…</a:t>
            </a:r>
            <a:endParaRPr sz="1600">
              <a:latin typeface="Courier New"/>
              <a:ea typeface="Courier New"/>
              <a:cs typeface="Courier New"/>
              <a:sym typeface="Courier New"/>
            </a:endParaRPr>
          </a:p>
          <a:p>
            <a:pPr marL="0" lvl="0" indent="457200" algn="l" rtl="0">
              <a:spcBef>
                <a:spcPts val="0"/>
              </a:spcBef>
              <a:spcAft>
                <a:spcPts val="0"/>
              </a:spcAft>
              <a:buNone/>
            </a:pPr>
            <a:r>
              <a:rPr lang="en" sz="1600">
                <a:latin typeface="Courier New"/>
                <a:ea typeface="Courier New"/>
                <a:cs typeface="Courier New"/>
                <a:sym typeface="Courier New"/>
              </a:rPr>
              <a:t>&lt;statement_true_N&gt;</a:t>
            </a:r>
            <a:endParaRPr sz="16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pic>
        <p:nvPicPr>
          <p:cNvPr id="719" name="Google Shape;719;p68"/>
          <p:cNvPicPr preferRelativeResize="0"/>
          <p:nvPr/>
        </p:nvPicPr>
        <p:blipFill>
          <a:blip r:embed="rId3">
            <a:alphaModFix/>
          </a:blip>
          <a:stretch>
            <a:fillRect/>
          </a:stretch>
        </p:blipFill>
        <p:spPr>
          <a:xfrm>
            <a:off x="1811500" y="1501225"/>
            <a:ext cx="5521000" cy="3520100"/>
          </a:xfrm>
          <a:prstGeom prst="rect">
            <a:avLst/>
          </a:prstGeom>
          <a:noFill/>
          <a:ln>
            <a:noFill/>
          </a:ln>
        </p:spPr>
      </p:pic>
      <p:sp>
        <p:nvSpPr>
          <p:cNvPr id="720" name="Google Shape;720;p68"/>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For Loop Example</a:t>
            </a:r>
            <a:endParaRPr sz="3600" b="0">
              <a:solidFill>
                <a:srgbClr val="980000"/>
              </a:solidFill>
              <a:latin typeface="Verdana"/>
              <a:ea typeface="Verdana"/>
              <a:cs typeface="Verdana"/>
              <a:sym typeface="Verdana"/>
            </a:endParaRPr>
          </a:p>
        </p:txBody>
      </p:sp>
      <p:sp>
        <p:nvSpPr>
          <p:cNvPr id="721" name="Google Shape;721;p68"/>
          <p:cNvSpPr/>
          <p:nvPr/>
        </p:nvSpPr>
        <p:spPr>
          <a:xfrm>
            <a:off x="60600" y="1080738"/>
            <a:ext cx="2044800" cy="5316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iterating_var</a:t>
            </a:r>
            <a:endParaRPr/>
          </a:p>
        </p:txBody>
      </p:sp>
      <p:sp>
        <p:nvSpPr>
          <p:cNvPr id="722" name="Google Shape;722;p68"/>
          <p:cNvSpPr/>
          <p:nvPr/>
        </p:nvSpPr>
        <p:spPr>
          <a:xfrm>
            <a:off x="5745700" y="549150"/>
            <a:ext cx="3301500" cy="5316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Sequence (can be a range)</a:t>
            </a:r>
            <a:endParaRPr/>
          </a:p>
        </p:txBody>
      </p:sp>
      <p:sp>
        <p:nvSpPr>
          <p:cNvPr id="723" name="Google Shape;723;p68"/>
          <p:cNvSpPr/>
          <p:nvPr/>
        </p:nvSpPr>
        <p:spPr>
          <a:xfrm>
            <a:off x="7553525" y="2838625"/>
            <a:ext cx="1546800" cy="5694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loop body statements</a:t>
            </a:r>
            <a:endParaRPr/>
          </a:p>
        </p:txBody>
      </p:sp>
      <p:cxnSp>
        <p:nvCxnSpPr>
          <p:cNvPr id="724" name="Google Shape;724;p68"/>
          <p:cNvCxnSpPr>
            <a:stCxn id="722" idx="1"/>
            <a:endCxn id="725" idx="0"/>
          </p:cNvCxnSpPr>
          <p:nvPr/>
        </p:nvCxnSpPr>
        <p:spPr>
          <a:xfrm flipH="1">
            <a:off x="4211200" y="814950"/>
            <a:ext cx="1534500" cy="873900"/>
          </a:xfrm>
          <a:prstGeom prst="straightConnector1">
            <a:avLst/>
          </a:prstGeom>
          <a:noFill/>
          <a:ln w="28575" cap="flat" cmpd="sng">
            <a:solidFill>
              <a:srgbClr val="980000"/>
            </a:solidFill>
            <a:prstDash val="solid"/>
            <a:round/>
            <a:headEnd type="none" w="med" len="med"/>
            <a:tailEnd type="triangle" w="med" len="med"/>
          </a:ln>
        </p:spPr>
      </p:cxnSp>
      <p:cxnSp>
        <p:nvCxnSpPr>
          <p:cNvPr id="726" name="Google Shape;726;p68"/>
          <p:cNvCxnSpPr>
            <a:stCxn id="721" idx="3"/>
            <a:endCxn id="727" idx="0"/>
          </p:cNvCxnSpPr>
          <p:nvPr/>
        </p:nvCxnSpPr>
        <p:spPr>
          <a:xfrm>
            <a:off x="2105400" y="1346538"/>
            <a:ext cx="913800" cy="354300"/>
          </a:xfrm>
          <a:prstGeom prst="straightConnector1">
            <a:avLst/>
          </a:prstGeom>
          <a:noFill/>
          <a:ln w="28575" cap="flat" cmpd="sng">
            <a:solidFill>
              <a:srgbClr val="980000"/>
            </a:solidFill>
            <a:prstDash val="solid"/>
            <a:round/>
            <a:headEnd type="none" w="med" len="med"/>
            <a:tailEnd type="triangle" w="med" len="med"/>
          </a:ln>
        </p:spPr>
      </p:cxnSp>
      <p:cxnSp>
        <p:nvCxnSpPr>
          <p:cNvPr id="728" name="Google Shape;728;p68"/>
          <p:cNvCxnSpPr/>
          <p:nvPr/>
        </p:nvCxnSpPr>
        <p:spPr>
          <a:xfrm rot="10800000">
            <a:off x="7305250" y="2155525"/>
            <a:ext cx="1087500" cy="683100"/>
          </a:xfrm>
          <a:prstGeom prst="straightConnector1">
            <a:avLst/>
          </a:prstGeom>
          <a:noFill/>
          <a:ln w="28575" cap="flat" cmpd="sng">
            <a:solidFill>
              <a:srgbClr val="980000"/>
            </a:solidFill>
            <a:prstDash val="solid"/>
            <a:round/>
            <a:headEnd type="none" w="med" len="med"/>
            <a:tailEnd type="triangle" w="med" len="med"/>
          </a:ln>
        </p:spPr>
      </p:cxnSp>
      <p:sp>
        <p:nvSpPr>
          <p:cNvPr id="729" name="Google Shape;729;p68"/>
          <p:cNvSpPr/>
          <p:nvPr/>
        </p:nvSpPr>
        <p:spPr>
          <a:xfrm>
            <a:off x="2628425" y="1904300"/>
            <a:ext cx="4626300" cy="4533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8"/>
          <p:cNvSpPr/>
          <p:nvPr/>
        </p:nvSpPr>
        <p:spPr>
          <a:xfrm>
            <a:off x="2923450" y="1700875"/>
            <a:ext cx="191400" cy="191400"/>
          </a:xfrm>
          <a:prstGeom prst="ellipse">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8"/>
          <p:cNvSpPr/>
          <p:nvPr/>
        </p:nvSpPr>
        <p:spPr>
          <a:xfrm>
            <a:off x="3493050" y="1688900"/>
            <a:ext cx="1436400" cy="1914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0" name="Google Shape;730;p68"/>
          <p:cNvCxnSpPr/>
          <p:nvPr/>
        </p:nvCxnSpPr>
        <p:spPr>
          <a:xfrm rot="10800000" flipH="1">
            <a:off x="1473625" y="2203350"/>
            <a:ext cx="952500" cy="368400"/>
          </a:xfrm>
          <a:prstGeom prst="straightConnector1">
            <a:avLst/>
          </a:prstGeom>
          <a:noFill/>
          <a:ln w="28575" cap="flat" cmpd="sng">
            <a:solidFill>
              <a:srgbClr val="980000"/>
            </a:solidFill>
            <a:prstDash val="solid"/>
            <a:round/>
            <a:headEnd type="none" w="med" len="med"/>
            <a:tailEnd type="stealth" w="med" len="med"/>
          </a:ln>
        </p:spPr>
      </p:cxnSp>
      <p:cxnSp>
        <p:nvCxnSpPr>
          <p:cNvPr id="731" name="Google Shape;731;p68"/>
          <p:cNvCxnSpPr/>
          <p:nvPr/>
        </p:nvCxnSpPr>
        <p:spPr>
          <a:xfrm>
            <a:off x="2426525" y="1880300"/>
            <a:ext cx="0" cy="325800"/>
          </a:xfrm>
          <a:prstGeom prst="straightConnector1">
            <a:avLst/>
          </a:prstGeom>
          <a:noFill/>
          <a:ln w="19050" cap="flat" cmpd="sng">
            <a:solidFill>
              <a:srgbClr val="980000"/>
            </a:solidFill>
            <a:prstDash val="dash"/>
            <a:round/>
            <a:headEnd type="none" w="med" len="med"/>
            <a:tailEnd type="none" w="med" len="med"/>
          </a:ln>
        </p:spPr>
      </p:cxnSp>
      <p:pic>
        <p:nvPicPr>
          <p:cNvPr id="732" name="Google Shape;732;p68"/>
          <p:cNvPicPr preferRelativeResize="0"/>
          <p:nvPr/>
        </p:nvPicPr>
        <p:blipFill>
          <a:blip r:embed="rId4">
            <a:alphaModFix/>
          </a:blip>
          <a:stretch>
            <a:fillRect/>
          </a:stretch>
        </p:blipFill>
        <p:spPr>
          <a:xfrm>
            <a:off x="314150" y="2260000"/>
            <a:ext cx="1199901" cy="8999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
                                        </p:tgtEl>
                                        <p:attrNameLst>
                                          <p:attrName>style.visibility</p:attrName>
                                        </p:attrNameLst>
                                      </p:cBhvr>
                                      <p:to>
                                        <p:strVal val="visible"/>
                                      </p:to>
                                    </p:set>
                                    <p:animEffect transition="in" filter="fade">
                                      <p:cBhvr>
                                        <p:cTn id="7" dur="1000"/>
                                        <p:tgtEl>
                                          <p:spTgt spid="721"/>
                                        </p:tgtEl>
                                      </p:cBhvr>
                                    </p:animEffect>
                                  </p:childTnLst>
                                </p:cTn>
                              </p:par>
                              <p:par>
                                <p:cTn id="8" presetID="10" presetClass="entr" presetSubtype="0" fill="hold" nodeType="withEffect">
                                  <p:stCondLst>
                                    <p:cond delay="0"/>
                                  </p:stCondLst>
                                  <p:childTnLst>
                                    <p:set>
                                      <p:cBhvr>
                                        <p:cTn id="9" dur="1" fill="hold">
                                          <p:stCondLst>
                                            <p:cond delay="0"/>
                                          </p:stCondLst>
                                        </p:cTn>
                                        <p:tgtEl>
                                          <p:spTgt spid="726"/>
                                        </p:tgtEl>
                                        <p:attrNameLst>
                                          <p:attrName>style.visibility</p:attrName>
                                        </p:attrNameLst>
                                      </p:cBhvr>
                                      <p:to>
                                        <p:strVal val="visible"/>
                                      </p:to>
                                    </p:set>
                                    <p:animEffect transition="in" filter="fade">
                                      <p:cBhvr>
                                        <p:cTn id="10" dur="1000"/>
                                        <p:tgtEl>
                                          <p:spTgt spid="726"/>
                                        </p:tgtEl>
                                      </p:cBhvr>
                                    </p:animEffect>
                                  </p:childTnLst>
                                </p:cTn>
                              </p:par>
                              <p:par>
                                <p:cTn id="11" presetID="10" presetClass="entr" presetSubtype="0" fill="hold" nodeType="withEffect">
                                  <p:stCondLst>
                                    <p:cond delay="0"/>
                                  </p:stCondLst>
                                  <p:childTnLst>
                                    <p:set>
                                      <p:cBhvr>
                                        <p:cTn id="12" dur="1" fill="hold">
                                          <p:stCondLst>
                                            <p:cond delay="0"/>
                                          </p:stCondLst>
                                        </p:cTn>
                                        <p:tgtEl>
                                          <p:spTgt spid="727"/>
                                        </p:tgtEl>
                                        <p:attrNameLst>
                                          <p:attrName>style.visibility</p:attrName>
                                        </p:attrNameLst>
                                      </p:cBhvr>
                                      <p:to>
                                        <p:strVal val="visible"/>
                                      </p:to>
                                    </p:set>
                                    <p:animEffect transition="in" filter="fade">
                                      <p:cBhvr>
                                        <p:cTn id="13" dur="1000"/>
                                        <p:tgtEl>
                                          <p:spTgt spid="7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24"/>
                                        </p:tgtEl>
                                        <p:attrNameLst>
                                          <p:attrName>style.visibility</p:attrName>
                                        </p:attrNameLst>
                                      </p:cBhvr>
                                      <p:to>
                                        <p:strVal val="visible"/>
                                      </p:to>
                                    </p:set>
                                    <p:animEffect transition="in" filter="fade">
                                      <p:cBhvr>
                                        <p:cTn id="18" dur="1000"/>
                                        <p:tgtEl>
                                          <p:spTgt spid="724"/>
                                        </p:tgtEl>
                                      </p:cBhvr>
                                    </p:animEffect>
                                  </p:childTnLst>
                                </p:cTn>
                              </p:par>
                              <p:par>
                                <p:cTn id="19" presetID="10" presetClass="entr" presetSubtype="0" fill="hold" nodeType="withEffect">
                                  <p:stCondLst>
                                    <p:cond delay="0"/>
                                  </p:stCondLst>
                                  <p:childTnLst>
                                    <p:set>
                                      <p:cBhvr>
                                        <p:cTn id="20" dur="1" fill="hold">
                                          <p:stCondLst>
                                            <p:cond delay="0"/>
                                          </p:stCondLst>
                                        </p:cTn>
                                        <p:tgtEl>
                                          <p:spTgt spid="722"/>
                                        </p:tgtEl>
                                        <p:attrNameLst>
                                          <p:attrName>style.visibility</p:attrName>
                                        </p:attrNameLst>
                                      </p:cBhvr>
                                      <p:to>
                                        <p:strVal val="visible"/>
                                      </p:to>
                                    </p:set>
                                    <p:animEffect transition="in" filter="fade">
                                      <p:cBhvr>
                                        <p:cTn id="21" dur="1000"/>
                                        <p:tgtEl>
                                          <p:spTgt spid="722"/>
                                        </p:tgtEl>
                                      </p:cBhvr>
                                    </p:animEffect>
                                  </p:childTnLst>
                                </p:cTn>
                              </p:par>
                              <p:par>
                                <p:cTn id="22" presetID="10" presetClass="entr" presetSubtype="0" fill="hold" nodeType="withEffect">
                                  <p:stCondLst>
                                    <p:cond delay="0"/>
                                  </p:stCondLst>
                                  <p:childTnLst>
                                    <p:set>
                                      <p:cBhvr>
                                        <p:cTn id="23" dur="1" fill="hold">
                                          <p:stCondLst>
                                            <p:cond delay="0"/>
                                          </p:stCondLst>
                                        </p:cTn>
                                        <p:tgtEl>
                                          <p:spTgt spid="725"/>
                                        </p:tgtEl>
                                        <p:attrNameLst>
                                          <p:attrName>style.visibility</p:attrName>
                                        </p:attrNameLst>
                                      </p:cBhvr>
                                      <p:to>
                                        <p:strVal val="visible"/>
                                      </p:to>
                                    </p:set>
                                    <p:animEffect transition="in" filter="fade">
                                      <p:cBhvr>
                                        <p:cTn id="24" dur="1000"/>
                                        <p:tgtEl>
                                          <p:spTgt spid="7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28"/>
                                        </p:tgtEl>
                                        <p:attrNameLst>
                                          <p:attrName>style.visibility</p:attrName>
                                        </p:attrNameLst>
                                      </p:cBhvr>
                                      <p:to>
                                        <p:strVal val="visible"/>
                                      </p:to>
                                    </p:set>
                                    <p:animEffect transition="in" filter="fade">
                                      <p:cBhvr>
                                        <p:cTn id="29" dur="1000"/>
                                        <p:tgtEl>
                                          <p:spTgt spid="728"/>
                                        </p:tgtEl>
                                      </p:cBhvr>
                                    </p:animEffect>
                                  </p:childTnLst>
                                </p:cTn>
                              </p:par>
                              <p:par>
                                <p:cTn id="30" presetID="10" presetClass="entr" presetSubtype="0" fill="hold" nodeType="withEffect">
                                  <p:stCondLst>
                                    <p:cond delay="0"/>
                                  </p:stCondLst>
                                  <p:childTnLst>
                                    <p:set>
                                      <p:cBhvr>
                                        <p:cTn id="31" dur="1" fill="hold">
                                          <p:stCondLst>
                                            <p:cond delay="0"/>
                                          </p:stCondLst>
                                        </p:cTn>
                                        <p:tgtEl>
                                          <p:spTgt spid="723"/>
                                        </p:tgtEl>
                                        <p:attrNameLst>
                                          <p:attrName>style.visibility</p:attrName>
                                        </p:attrNameLst>
                                      </p:cBhvr>
                                      <p:to>
                                        <p:strVal val="visible"/>
                                      </p:to>
                                    </p:set>
                                    <p:animEffect transition="in" filter="fade">
                                      <p:cBhvr>
                                        <p:cTn id="32" dur="1000"/>
                                        <p:tgtEl>
                                          <p:spTgt spid="723"/>
                                        </p:tgtEl>
                                      </p:cBhvr>
                                    </p:animEffect>
                                  </p:childTnLst>
                                </p:cTn>
                              </p:par>
                              <p:par>
                                <p:cTn id="33" presetID="10" presetClass="entr" presetSubtype="0" fill="hold" nodeType="withEffect">
                                  <p:stCondLst>
                                    <p:cond delay="0"/>
                                  </p:stCondLst>
                                  <p:childTnLst>
                                    <p:set>
                                      <p:cBhvr>
                                        <p:cTn id="34" dur="1" fill="hold">
                                          <p:stCondLst>
                                            <p:cond delay="0"/>
                                          </p:stCondLst>
                                        </p:cTn>
                                        <p:tgtEl>
                                          <p:spTgt spid="729"/>
                                        </p:tgtEl>
                                        <p:attrNameLst>
                                          <p:attrName>style.visibility</p:attrName>
                                        </p:attrNameLst>
                                      </p:cBhvr>
                                      <p:to>
                                        <p:strVal val="visible"/>
                                      </p:to>
                                    </p:set>
                                    <p:animEffect transition="in" filter="fade">
                                      <p:cBhvr>
                                        <p:cTn id="35" dur="1000"/>
                                        <p:tgtEl>
                                          <p:spTgt spid="7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31"/>
                                        </p:tgtEl>
                                        <p:attrNameLst>
                                          <p:attrName>style.visibility</p:attrName>
                                        </p:attrNameLst>
                                      </p:cBhvr>
                                      <p:to>
                                        <p:strVal val="visible"/>
                                      </p:to>
                                    </p:set>
                                    <p:animEffect transition="in" filter="fade">
                                      <p:cBhvr>
                                        <p:cTn id="40" dur="1000"/>
                                        <p:tgtEl>
                                          <p:spTgt spid="731"/>
                                        </p:tgtEl>
                                      </p:cBhvr>
                                    </p:animEffect>
                                  </p:childTnLst>
                                </p:cTn>
                              </p:par>
                              <p:par>
                                <p:cTn id="41" presetID="10" presetClass="entr" presetSubtype="0" fill="hold" nodeType="withEffect">
                                  <p:stCondLst>
                                    <p:cond delay="0"/>
                                  </p:stCondLst>
                                  <p:childTnLst>
                                    <p:set>
                                      <p:cBhvr>
                                        <p:cTn id="42" dur="1" fill="hold">
                                          <p:stCondLst>
                                            <p:cond delay="0"/>
                                          </p:stCondLst>
                                        </p:cTn>
                                        <p:tgtEl>
                                          <p:spTgt spid="730"/>
                                        </p:tgtEl>
                                        <p:attrNameLst>
                                          <p:attrName>style.visibility</p:attrName>
                                        </p:attrNameLst>
                                      </p:cBhvr>
                                      <p:to>
                                        <p:strVal val="visible"/>
                                      </p:to>
                                    </p:set>
                                    <p:animEffect transition="in" filter="fade">
                                      <p:cBhvr>
                                        <p:cTn id="43" dur="1000"/>
                                        <p:tgtEl>
                                          <p:spTgt spid="730"/>
                                        </p:tgtEl>
                                      </p:cBhvr>
                                    </p:animEffect>
                                  </p:childTnLst>
                                </p:cTn>
                              </p:par>
                              <p:par>
                                <p:cTn id="44" presetID="10" presetClass="entr" presetSubtype="0" fill="hold" nodeType="withEffect">
                                  <p:stCondLst>
                                    <p:cond delay="0"/>
                                  </p:stCondLst>
                                  <p:childTnLst>
                                    <p:set>
                                      <p:cBhvr>
                                        <p:cTn id="45" dur="1" fill="hold">
                                          <p:stCondLst>
                                            <p:cond delay="0"/>
                                          </p:stCondLst>
                                        </p:cTn>
                                        <p:tgtEl>
                                          <p:spTgt spid="732"/>
                                        </p:tgtEl>
                                        <p:attrNameLst>
                                          <p:attrName>style.visibility</p:attrName>
                                        </p:attrNameLst>
                                      </p:cBhvr>
                                      <p:to>
                                        <p:strVal val="visible"/>
                                      </p:to>
                                    </p:set>
                                    <p:animEffect transition="in" filter="fade">
                                      <p:cBhvr>
                                        <p:cTn id="46" dur="1000"/>
                                        <p:tgtEl>
                                          <p:spTgt spid="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pic>
        <p:nvPicPr>
          <p:cNvPr id="737" name="Google Shape;737;p69"/>
          <p:cNvPicPr preferRelativeResize="0"/>
          <p:nvPr/>
        </p:nvPicPr>
        <p:blipFill>
          <a:blip r:embed="rId3">
            <a:alphaModFix/>
          </a:blip>
          <a:stretch>
            <a:fillRect/>
          </a:stretch>
        </p:blipFill>
        <p:spPr>
          <a:xfrm>
            <a:off x="1905675" y="1386275"/>
            <a:ext cx="4651191" cy="3024900"/>
          </a:xfrm>
          <a:prstGeom prst="rect">
            <a:avLst/>
          </a:prstGeom>
          <a:noFill/>
          <a:ln>
            <a:noFill/>
          </a:ln>
        </p:spPr>
      </p:pic>
      <p:sp>
        <p:nvSpPr>
          <p:cNvPr id="738" name="Google Shape;738;p69"/>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For Loop Example</a:t>
            </a:r>
            <a:endParaRPr sz="3600" b="0">
              <a:solidFill>
                <a:srgbClr val="980000"/>
              </a:solidFill>
              <a:latin typeface="Verdana"/>
              <a:ea typeface="Verdana"/>
              <a:cs typeface="Verdana"/>
              <a:sym typeface="Verdana"/>
            </a:endParaRPr>
          </a:p>
        </p:txBody>
      </p:sp>
      <p:sp>
        <p:nvSpPr>
          <p:cNvPr id="739" name="Google Shape;739;p69"/>
          <p:cNvSpPr/>
          <p:nvPr/>
        </p:nvSpPr>
        <p:spPr>
          <a:xfrm>
            <a:off x="5774050" y="513725"/>
            <a:ext cx="3301500" cy="3960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Sequence (can be a list)</a:t>
            </a:r>
            <a:endParaRPr/>
          </a:p>
        </p:txBody>
      </p:sp>
      <p:cxnSp>
        <p:nvCxnSpPr>
          <p:cNvPr id="740" name="Google Shape;740;p69"/>
          <p:cNvCxnSpPr>
            <a:stCxn id="739" idx="1"/>
            <a:endCxn id="741" idx="0"/>
          </p:cNvCxnSpPr>
          <p:nvPr/>
        </p:nvCxnSpPr>
        <p:spPr>
          <a:xfrm flipH="1">
            <a:off x="3708850" y="711725"/>
            <a:ext cx="2065200" cy="910800"/>
          </a:xfrm>
          <a:prstGeom prst="straightConnector1">
            <a:avLst/>
          </a:prstGeom>
          <a:noFill/>
          <a:ln w="28575" cap="flat" cmpd="sng">
            <a:solidFill>
              <a:srgbClr val="980000"/>
            </a:solidFill>
            <a:prstDash val="solid"/>
            <a:round/>
            <a:headEnd type="none" w="med" len="med"/>
            <a:tailEnd type="triangle" w="med" len="med"/>
          </a:ln>
        </p:spPr>
      </p:cxnSp>
      <p:sp>
        <p:nvSpPr>
          <p:cNvPr id="741" name="Google Shape;741;p69"/>
          <p:cNvSpPr/>
          <p:nvPr/>
        </p:nvSpPr>
        <p:spPr>
          <a:xfrm>
            <a:off x="3315650" y="1622400"/>
            <a:ext cx="786300" cy="1914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0"/>
                                        </p:tgtEl>
                                        <p:attrNameLst>
                                          <p:attrName>style.visibility</p:attrName>
                                        </p:attrNameLst>
                                      </p:cBhvr>
                                      <p:to>
                                        <p:strVal val="visible"/>
                                      </p:to>
                                    </p:set>
                                    <p:animEffect transition="in" filter="fade">
                                      <p:cBhvr>
                                        <p:cTn id="7" dur="1000"/>
                                        <p:tgtEl>
                                          <p:spTgt spid="740"/>
                                        </p:tgtEl>
                                      </p:cBhvr>
                                    </p:animEffect>
                                  </p:childTnLst>
                                </p:cTn>
                              </p:par>
                              <p:par>
                                <p:cTn id="8" presetID="10" presetClass="entr" presetSubtype="0" fill="hold" nodeType="withEffect">
                                  <p:stCondLst>
                                    <p:cond delay="0"/>
                                  </p:stCondLst>
                                  <p:childTnLst>
                                    <p:set>
                                      <p:cBhvr>
                                        <p:cTn id="9" dur="1" fill="hold">
                                          <p:stCondLst>
                                            <p:cond delay="0"/>
                                          </p:stCondLst>
                                        </p:cTn>
                                        <p:tgtEl>
                                          <p:spTgt spid="739"/>
                                        </p:tgtEl>
                                        <p:attrNameLst>
                                          <p:attrName>style.visibility</p:attrName>
                                        </p:attrNameLst>
                                      </p:cBhvr>
                                      <p:to>
                                        <p:strVal val="visible"/>
                                      </p:to>
                                    </p:set>
                                    <p:animEffect transition="in" filter="fade">
                                      <p:cBhvr>
                                        <p:cTn id="10" dur="1000"/>
                                        <p:tgtEl>
                                          <p:spTgt spid="739"/>
                                        </p:tgtEl>
                                      </p:cBhvr>
                                    </p:animEffect>
                                  </p:childTnLst>
                                </p:cTn>
                              </p:par>
                              <p:par>
                                <p:cTn id="11" presetID="10" presetClass="entr" presetSubtype="0" fill="hold" nodeType="withEffect">
                                  <p:stCondLst>
                                    <p:cond delay="0"/>
                                  </p:stCondLst>
                                  <p:childTnLst>
                                    <p:set>
                                      <p:cBhvr>
                                        <p:cTn id="12" dur="1" fill="hold">
                                          <p:stCondLst>
                                            <p:cond delay="0"/>
                                          </p:stCondLst>
                                        </p:cTn>
                                        <p:tgtEl>
                                          <p:spTgt spid="741"/>
                                        </p:tgtEl>
                                        <p:attrNameLst>
                                          <p:attrName>style.visibility</p:attrName>
                                        </p:attrNameLst>
                                      </p:cBhvr>
                                      <p:to>
                                        <p:strVal val="visible"/>
                                      </p:to>
                                    </p:set>
                                    <p:animEffect transition="in" filter="fade">
                                      <p:cBhvr>
                                        <p:cTn id="13" dur="1000"/>
                                        <p:tgtEl>
                                          <p:spTgt spid="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pic>
        <p:nvPicPr>
          <p:cNvPr id="746" name="Google Shape;746;p70"/>
          <p:cNvPicPr preferRelativeResize="0"/>
          <p:nvPr/>
        </p:nvPicPr>
        <p:blipFill>
          <a:blip r:embed="rId3">
            <a:alphaModFix/>
          </a:blip>
          <a:stretch>
            <a:fillRect/>
          </a:stretch>
        </p:blipFill>
        <p:spPr>
          <a:xfrm>
            <a:off x="1271775" y="1250350"/>
            <a:ext cx="6078474" cy="3403225"/>
          </a:xfrm>
          <a:prstGeom prst="rect">
            <a:avLst/>
          </a:prstGeom>
          <a:noFill/>
          <a:ln>
            <a:noFill/>
          </a:ln>
        </p:spPr>
      </p:pic>
      <p:sp>
        <p:nvSpPr>
          <p:cNvPr id="747" name="Google Shape;747;p70"/>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For Loop Example</a:t>
            </a:r>
            <a:endParaRPr sz="3600" b="0">
              <a:solidFill>
                <a:srgbClr val="980000"/>
              </a:solidFill>
              <a:latin typeface="Verdana"/>
              <a:ea typeface="Verdana"/>
              <a:cs typeface="Verdana"/>
              <a:sym typeface="Verdana"/>
            </a:endParaRPr>
          </a:p>
        </p:txBody>
      </p:sp>
      <p:sp>
        <p:nvSpPr>
          <p:cNvPr id="748" name="Google Shape;748;p70"/>
          <p:cNvSpPr/>
          <p:nvPr/>
        </p:nvSpPr>
        <p:spPr>
          <a:xfrm>
            <a:off x="4945150" y="492475"/>
            <a:ext cx="4123200" cy="3960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Going over the indices of a list </a:t>
            </a:r>
            <a:endParaRPr/>
          </a:p>
        </p:txBody>
      </p:sp>
      <p:sp>
        <p:nvSpPr>
          <p:cNvPr id="749" name="Google Shape;749;p70"/>
          <p:cNvSpPr/>
          <p:nvPr/>
        </p:nvSpPr>
        <p:spPr>
          <a:xfrm>
            <a:off x="4884975" y="2437525"/>
            <a:ext cx="4123200" cy="3960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range(len(myList)) -&gt; range(0,9)</a:t>
            </a:r>
            <a:endParaRPr/>
          </a:p>
        </p:txBody>
      </p:sp>
      <p:sp>
        <p:nvSpPr>
          <p:cNvPr id="750" name="Google Shape;750;p70"/>
          <p:cNvSpPr/>
          <p:nvPr/>
        </p:nvSpPr>
        <p:spPr>
          <a:xfrm>
            <a:off x="2855150" y="1575425"/>
            <a:ext cx="2259900" cy="2220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1" name="Google Shape;751;p70"/>
          <p:cNvCxnSpPr>
            <a:stCxn id="748" idx="1"/>
            <a:endCxn id="750" idx="0"/>
          </p:cNvCxnSpPr>
          <p:nvPr/>
        </p:nvCxnSpPr>
        <p:spPr>
          <a:xfrm flipH="1">
            <a:off x="3985150" y="690475"/>
            <a:ext cx="960000" cy="885000"/>
          </a:xfrm>
          <a:prstGeom prst="straightConnector1">
            <a:avLst/>
          </a:prstGeom>
          <a:noFill/>
          <a:ln w="28575" cap="flat" cmpd="sng">
            <a:solidFill>
              <a:srgbClr val="980000"/>
            </a:solidFill>
            <a:prstDash val="solid"/>
            <a:round/>
            <a:headEnd type="none" w="med" len="med"/>
            <a:tailEnd type="triangle" w="med" len="med"/>
          </a:ln>
        </p:spPr>
      </p:cxnSp>
      <p:cxnSp>
        <p:nvCxnSpPr>
          <p:cNvPr id="752" name="Google Shape;752;p70"/>
          <p:cNvCxnSpPr>
            <a:endCxn id="750" idx="2"/>
          </p:cNvCxnSpPr>
          <p:nvPr/>
        </p:nvCxnSpPr>
        <p:spPr>
          <a:xfrm rot="10800000">
            <a:off x="3985100" y="1797425"/>
            <a:ext cx="900000" cy="845100"/>
          </a:xfrm>
          <a:prstGeom prst="straightConnector1">
            <a:avLst/>
          </a:prstGeom>
          <a:noFill/>
          <a:ln w="28575" cap="flat" cmpd="sng">
            <a:solidFill>
              <a:srgbClr val="98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0"/>
                                        </p:tgtEl>
                                        <p:attrNameLst>
                                          <p:attrName>style.visibility</p:attrName>
                                        </p:attrNameLst>
                                      </p:cBhvr>
                                      <p:to>
                                        <p:strVal val="visible"/>
                                      </p:to>
                                    </p:set>
                                    <p:animEffect transition="in" filter="fade">
                                      <p:cBhvr>
                                        <p:cTn id="7" dur="1000"/>
                                        <p:tgtEl>
                                          <p:spTgt spid="750"/>
                                        </p:tgtEl>
                                      </p:cBhvr>
                                    </p:animEffect>
                                  </p:childTnLst>
                                </p:cTn>
                              </p:par>
                              <p:par>
                                <p:cTn id="8" presetID="10" presetClass="entr" presetSubtype="0" fill="hold" nodeType="withEffect">
                                  <p:stCondLst>
                                    <p:cond delay="0"/>
                                  </p:stCondLst>
                                  <p:childTnLst>
                                    <p:set>
                                      <p:cBhvr>
                                        <p:cTn id="9" dur="1" fill="hold">
                                          <p:stCondLst>
                                            <p:cond delay="0"/>
                                          </p:stCondLst>
                                        </p:cTn>
                                        <p:tgtEl>
                                          <p:spTgt spid="751"/>
                                        </p:tgtEl>
                                        <p:attrNameLst>
                                          <p:attrName>style.visibility</p:attrName>
                                        </p:attrNameLst>
                                      </p:cBhvr>
                                      <p:to>
                                        <p:strVal val="visible"/>
                                      </p:to>
                                    </p:set>
                                    <p:animEffect transition="in" filter="fade">
                                      <p:cBhvr>
                                        <p:cTn id="10" dur="1000"/>
                                        <p:tgtEl>
                                          <p:spTgt spid="751"/>
                                        </p:tgtEl>
                                      </p:cBhvr>
                                    </p:animEffect>
                                  </p:childTnLst>
                                </p:cTn>
                              </p:par>
                              <p:par>
                                <p:cTn id="11" presetID="10" presetClass="entr" presetSubtype="0" fill="hold" nodeType="withEffect">
                                  <p:stCondLst>
                                    <p:cond delay="0"/>
                                  </p:stCondLst>
                                  <p:childTnLst>
                                    <p:set>
                                      <p:cBhvr>
                                        <p:cTn id="12" dur="1" fill="hold">
                                          <p:stCondLst>
                                            <p:cond delay="0"/>
                                          </p:stCondLst>
                                        </p:cTn>
                                        <p:tgtEl>
                                          <p:spTgt spid="748"/>
                                        </p:tgtEl>
                                        <p:attrNameLst>
                                          <p:attrName>style.visibility</p:attrName>
                                        </p:attrNameLst>
                                      </p:cBhvr>
                                      <p:to>
                                        <p:strVal val="visible"/>
                                      </p:to>
                                    </p:set>
                                    <p:animEffect transition="in" filter="fade">
                                      <p:cBhvr>
                                        <p:cTn id="13" dur="1000"/>
                                        <p:tgtEl>
                                          <p:spTgt spid="7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52"/>
                                        </p:tgtEl>
                                        <p:attrNameLst>
                                          <p:attrName>style.visibility</p:attrName>
                                        </p:attrNameLst>
                                      </p:cBhvr>
                                      <p:to>
                                        <p:strVal val="visible"/>
                                      </p:to>
                                    </p:set>
                                    <p:animEffect transition="in" filter="fade">
                                      <p:cBhvr>
                                        <p:cTn id="18" dur="1000"/>
                                        <p:tgtEl>
                                          <p:spTgt spid="752"/>
                                        </p:tgtEl>
                                      </p:cBhvr>
                                    </p:animEffect>
                                  </p:childTnLst>
                                </p:cTn>
                              </p:par>
                              <p:par>
                                <p:cTn id="19" presetID="10" presetClass="entr" presetSubtype="0" fill="hold" nodeType="withEffect">
                                  <p:stCondLst>
                                    <p:cond delay="0"/>
                                  </p:stCondLst>
                                  <p:childTnLst>
                                    <p:set>
                                      <p:cBhvr>
                                        <p:cTn id="20" dur="1" fill="hold">
                                          <p:stCondLst>
                                            <p:cond delay="0"/>
                                          </p:stCondLst>
                                        </p:cTn>
                                        <p:tgtEl>
                                          <p:spTgt spid="749"/>
                                        </p:tgtEl>
                                        <p:attrNameLst>
                                          <p:attrName>style.visibility</p:attrName>
                                        </p:attrNameLst>
                                      </p:cBhvr>
                                      <p:to>
                                        <p:strVal val="visible"/>
                                      </p:to>
                                    </p:set>
                                    <p:animEffect transition="in" filter="fade">
                                      <p:cBhvr>
                                        <p:cTn id="21" dur="1000"/>
                                        <p:tgtEl>
                                          <p:spTgt spid="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pic>
        <p:nvPicPr>
          <p:cNvPr id="757" name="Google Shape;757;p71"/>
          <p:cNvPicPr preferRelativeResize="0"/>
          <p:nvPr/>
        </p:nvPicPr>
        <p:blipFill>
          <a:blip r:embed="rId3">
            <a:alphaModFix/>
          </a:blip>
          <a:stretch>
            <a:fillRect/>
          </a:stretch>
        </p:blipFill>
        <p:spPr>
          <a:xfrm>
            <a:off x="677275" y="1385050"/>
            <a:ext cx="3920600" cy="3421350"/>
          </a:xfrm>
          <a:prstGeom prst="rect">
            <a:avLst/>
          </a:prstGeom>
          <a:noFill/>
          <a:ln>
            <a:noFill/>
          </a:ln>
        </p:spPr>
      </p:pic>
      <p:sp>
        <p:nvSpPr>
          <p:cNvPr id="758" name="Google Shape;758;p71"/>
          <p:cNvSpPr txBox="1">
            <a:spLocks noGrp="1"/>
          </p:cNvSpPr>
          <p:nvPr>
            <p:ph type="title"/>
          </p:nvPr>
        </p:nvSpPr>
        <p:spPr>
          <a:xfrm>
            <a:off x="150475" y="375725"/>
            <a:ext cx="5020200" cy="56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0">
                <a:solidFill>
                  <a:srgbClr val="980000"/>
                </a:solidFill>
                <a:latin typeface="Verdana"/>
                <a:ea typeface="Verdana"/>
                <a:cs typeface="Verdana"/>
                <a:sym typeface="Verdana"/>
              </a:rPr>
              <a:t>For Loop Example</a:t>
            </a:r>
            <a:endParaRPr sz="3600" b="0">
              <a:solidFill>
                <a:srgbClr val="980000"/>
              </a:solidFill>
              <a:latin typeface="Verdana"/>
              <a:ea typeface="Verdana"/>
              <a:cs typeface="Verdana"/>
              <a:sym typeface="Verdana"/>
            </a:endParaRPr>
          </a:p>
        </p:txBody>
      </p:sp>
      <p:sp>
        <p:nvSpPr>
          <p:cNvPr id="759" name="Google Shape;759;p71"/>
          <p:cNvSpPr/>
          <p:nvPr/>
        </p:nvSpPr>
        <p:spPr>
          <a:xfrm>
            <a:off x="5341875" y="503788"/>
            <a:ext cx="2044800" cy="5316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iterating_var</a:t>
            </a:r>
            <a:endParaRPr/>
          </a:p>
        </p:txBody>
      </p:sp>
      <p:sp>
        <p:nvSpPr>
          <p:cNvPr id="760" name="Google Shape;760;p71"/>
          <p:cNvSpPr/>
          <p:nvPr/>
        </p:nvSpPr>
        <p:spPr>
          <a:xfrm>
            <a:off x="5341875" y="1119250"/>
            <a:ext cx="3521100" cy="5316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Sequence (can be a string)</a:t>
            </a:r>
            <a:endParaRPr sz="1600">
              <a:solidFill>
                <a:srgbClr val="980000"/>
              </a:solidFill>
              <a:latin typeface="Courier New"/>
              <a:ea typeface="Courier New"/>
              <a:cs typeface="Courier New"/>
              <a:sym typeface="Courier New"/>
            </a:endParaRPr>
          </a:p>
        </p:txBody>
      </p:sp>
      <p:sp>
        <p:nvSpPr>
          <p:cNvPr id="761" name="Google Shape;761;p71"/>
          <p:cNvSpPr/>
          <p:nvPr/>
        </p:nvSpPr>
        <p:spPr>
          <a:xfrm>
            <a:off x="5341875" y="1828853"/>
            <a:ext cx="1428900" cy="569400"/>
          </a:xfrm>
          <a:prstGeom prst="roundRect">
            <a:avLst>
              <a:gd name="adj" fmla="val 16667"/>
            </a:avLst>
          </a:prstGeom>
          <a:solidFill>
            <a:schemeClr val="lt2"/>
          </a:solidFill>
          <a:ln w="2857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rgbClr val="980000"/>
                </a:solidFill>
                <a:latin typeface="Courier New"/>
                <a:ea typeface="Courier New"/>
                <a:cs typeface="Courier New"/>
                <a:sym typeface="Courier New"/>
              </a:rPr>
              <a:t>loop body statement</a:t>
            </a:r>
            <a:endParaRPr/>
          </a:p>
        </p:txBody>
      </p:sp>
      <p:cxnSp>
        <p:nvCxnSpPr>
          <p:cNvPr id="762" name="Google Shape;762;p71"/>
          <p:cNvCxnSpPr>
            <a:stCxn id="761" idx="1"/>
          </p:cNvCxnSpPr>
          <p:nvPr/>
        </p:nvCxnSpPr>
        <p:spPr>
          <a:xfrm rot="10800000">
            <a:off x="4002675" y="1828853"/>
            <a:ext cx="1339200" cy="284700"/>
          </a:xfrm>
          <a:prstGeom prst="straightConnector1">
            <a:avLst/>
          </a:prstGeom>
          <a:noFill/>
          <a:ln w="28575" cap="flat" cmpd="sng">
            <a:solidFill>
              <a:srgbClr val="980000"/>
            </a:solidFill>
            <a:prstDash val="solid"/>
            <a:round/>
            <a:headEnd type="none" w="med" len="med"/>
            <a:tailEnd type="triangle" w="med" len="med"/>
          </a:ln>
        </p:spPr>
      </p:cxnSp>
      <p:cxnSp>
        <p:nvCxnSpPr>
          <p:cNvPr id="763" name="Google Shape;763;p71"/>
          <p:cNvCxnSpPr>
            <a:stCxn id="759" idx="1"/>
            <a:endCxn id="764" idx="0"/>
          </p:cNvCxnSpPr>
          <p:nvPr/>
        </p:nvCxnSpPr>
        <p:spPr>
          <a:xfrm flipH="1">
            <a:off x="1799475" y="769588"/>
            <a:ext cx="3542400" cy="615600"/>
          </a:xfrm>
          <a:prstGeom prst="straightConnector1">
            <a:avLst/>
          </a:prstGeom>
          <a:noFill/>
          <a:ln w="28575" cap="flat" cmpd="sng">
            <a:solidFill>
              <a:srgbClr val="980000"/>
            </a:solidFill>
            <a:prstDash val="solid"/>
            <a:round/>
            <a:headEnd type="none" w="med" len="med"/>
            <a:tailEnd type="triangle" w="med" len="med"/>
          </a:ln>
        </p:spPr>
      </p:cxnSp>
      <p:cxnSp>
        <p:nvCxnSpPr>
          <p:cNvPr id="765" name="Google Shape;765;p71"/>
          <p:cNvCxnSpPr>
            <a:stCxn id="760" idx="1"/>
            <a:endCxn id="766" idx="3"/>
          </p:cNvCxnSpPr>
          <p:nvPr/>
        </p:nvCxnSpPr>
        <p:spPr>
          <a:xfrm flipH="1">
            <a:off x="4002675" y="1385050"/>
            <a:ext cx="1339200" cy="129900"/>
          </a:xfrm>
          <a:prstGeom prst="straightConnector1">
            <a:avLst/>
          </a:prstGeom>
          <a:noFill/>
          <a:ln w="28575" cap="flat" cmpd="sng">
            <a:solidFill>
              <a:srgbClr val="980000"/>
            </a:solidFill>
            <a:prstDash val="solid"/>
            <a:round/>
            <a:headEnd type="none" w="med" len="med"/>
            <a:tailEnd type="triangle" w="med" len="med"/>
          </a:ln>
        </p:spPr>
      </p:cxnSp>
      <p:sp>
        <p:nvSpPr>
          <p:cNvPr id="764" name="Google Shape;764;p71"/>
          <p:cNvSpPr/>
          <p:nvPr/>
        </p:nvSpPr>
        <p:spPr>
          <a:xfrm>
            <a:off x="1480700" y="1385050"/>
            <a:ext cx="637500" cy="265800"/>
          </a:xfrm>
          <a:prstGeom prst="ellipse">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1"/>
          <p:cNvSpPr/>
          <p:nvPr/>
        </p:nvSpPr>
        <p:spPr>
          <a:xfrm>
            <a:off x="2458400" y="1438325"/>
            <a:ext cx="1544400" cy="153000"/>
          </a:xfrm>
          <a:prstGeom prst="rect">
            <a:avLst/>
          </a:prstGeom>
          <a:noFill/>
          <a:ln w="19050"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3"/>
                                        </p:tgtEl>
                                        <p:attrNameLst>
                                          <p:attrName>style.visibility</p:attrName>
                                        </p:attrNameLst>
                                      </p:cBhvr>
                                      <p:to>
                                        <p:strVal val="visible"/>
                                      </p:to>
                                    </p:set>
                                    <p:animEffect transition="in" filter="fade">
                                      <p:cBhvr>
                                        <p:cTn id="7" dur="1000"/>
                                        <p:tgtEl>
                                          <p:spTgt spid="763"/>
                                        </p:tgtEl>
                                      </p:cBhvr>
                                    </p:animEffect>
                                  </p:childTnLst>
                                </p:cTn>
                              </p:par>
                              <p:par>
                                <p:cTn id="8" presetID="10" presetClass="entr" presetSubtype="0" fill="hold" nodeType="withEffect">
                                  <p:stCondLst>
                                    <p:cond delay="0"/>
                                  </p:stCondLst>
                                  <p:childTnLst>
                                    <p:set>
                                      <p:cBhvr>
                                        <p:cTn id="9" dur="1" fill="hold">
                                          <p:stCondLst>
                                            <p:cond delay="0"/>
                                          </p:stCondLst>
                                        </p:cTn>
                                        <p:tgtEl>
                                          <p:spTgt spid="759"/>
                                        </p:tgtEl>
                                        <p:attrNameLst>
                                          <p:attrName>style.visibility</p:attrName>
                                        </p:attrNameLst>
                                      </p:cBhvr>
                                      <p:to>
                                        <p:strVal val="visible"/>
                                      </p:to>
                                    </p:set>
                                    <p:animEffect transition="in" filter="fade">
                                      <p:cBhvr>
                                        <p:cTn id="10" dur="1000"/>
                                        <p:tgtEl>
                                          <p:spTgt spid="759"/>
                                        </p:tgtEl>
                                      </p:cBhvr>
                                    </p:animEffect>
                                  </p:childTnLst>
                                </p:cTn>
                              </p:par>
                              <p:par>
                                <p:cTn id="11" presetID="10" presetClass="entr" presetSubtype="0" fill="hold" nodeType="withEffect">
                                  <p:stCondLst>
                                    <p:cond delay="0"/>
                                  </p:stCondLst>
                                  <p:childTnLst>
                                    <p:set>
                                      <p:cBhvr>
                                        <p:cTn id="12" dur="1" fill="hold">
                                          <p:stCondLst>
                                            <p:cond delay="0"/>
                                          </p:stCondLst>
                                        </p:cTn>
                                        <p:tgtEl>
                                          <p:spTgt spid="764"/>
                                        </p:tgtEl>
                                        <p:attrNameLst>
                                          <p:attrName>style.visibility</p:attrName>
                                        </p:attrNameLst>
                                      </p:cBhvr>
                                      <p:to>
                                        <p:strVal val="visible"/>
                                      </p:to>
                                    </p:set>
                                    <p:animEffect transition="in" filter="fade">
                                      <p:cBhvr>
                                        <p:cTn id="13" dur="1000"/>
                                        <p:tgtEl>
                                          <p:spTgt spid="7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65"/>
                                        </p:tgtEl>
                                        <p:attrNameLst>
                                          <p:attrName>style.visibility</p:attrName>
                                        </p:attrNameLst>
                                      </p:cBhvr>
                                      <p:to>
                                        <p:strVal val="visible"/>
                                      </p:to>
                                    </p:set>
                                    <p:animEffect transition="in" filter="fade">
                                      <p:cBhvr>
                                        <p:cTn id="18" dur="1000"/>
                                        <p:tgtEl>
                                          <p:spTgt spid="765"/>
                                        </p:tgtEl>
                                      </p:cBhvr>
                                    </p:animEffect>
                                  </p:childTnLst>
                                </p:cTn>
                              </p:par>
                              <p:par>
                                <p:cTn id="19" presetID="10" presetClass="entr" presetSubtype="0" fill="hold" nodeType="withEffect">
                                  <p:stCondLst>
                                    <p:cond delay="0"/>
                                  </p:stCondLst>
                                  <p:childTnLst>
                                    <p:set>
                                      <p:cBhvr>
                                        <p:cTn id="20" dur="1" fill="hold">
                                          <p:stCondLst>
                                            <p:cond delay="0"/>
                                          </p:stCondLst>
                                        </p:cTn>
                                        <p:tgtEl>
                                          <p:spTgt spid="766"/>
                                        </p:tgtEl>
                                        <p:attrNameLst>
                                          <p:attrName>style.visibility</p:attrName>
                                        </p:attrNameLst>
                                      </p:cBhvr>
                                      <p:to>
                                        <p:strVal val="visible"/>
                                      </p:to>
                                    </p:set>
                                    <p:animEffect transition="in" filter="fade">
                                      <p:cBhvr>
                                        <p:cTn id="21" dur="1000"/>
                                        <p:tgtEl>
                                          <p:spTgt spid="766"/>
                                        </p:tgtEl>
                                      </p:cBhvr>
                                    </p:animEffect>
                                  </p:childTnLst>
                                </p:cTn>
                              </p:par>
                              <p:par>
                                <p:cTn id="22" presetID="10" presetClass="entr" presetSubtype="0" fill="hold" nodeType="withEffect">
                                  <p:stCondLst>
                                    <p:cond delay="0"/>
                                  </p:stCondLst>
                                  <p:childTnLst>
                                    <p:set>
                                      <p:cBhvr>
                                        <p:cTn id="23" dur="1" fill="hold">
                                          <p:stCondLst>
                                            <p:cond delay="0"/>
                                          </p:stCondLst>
                                        </p:cTn>
                                        <p:tgtEl>
                                          <p:spTgt spid="760"/>
                                        </p:tgtEl>
                                        <p:attrNameLst>
                                          <p:attrName>style.visibility</p:attrName>
                                        </p:attrNameLst>
                                      </p:cBhvr>
                                      <p:to>
                                        <p:strVal val="visible"/>
                                      </p:to>
                                    </p:set>
                                    <p:animEffect transition="in" filter="fade">
                                      <p:cBhvr>
                                        <p:cTn id="24" dur="1000"/>
                                        <p:tgtEl>
                                          <p:spTgt spid="76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62"/>
                                        </p:tgtEl>
                                        <p:attrNameLst>
                                          <p:attrName>style.visibility</p:attrName>
                                        </p:attrNameLst>
                                      </p:cBhvr>
                                      <p:to>
                                        <p:strVal val="visible"/>
                                      </p:to>
                                    </p:set>
                                    <p:animEffect transition="in" filter="fade">
                                      <p:cBhvr>
                                        <p:cTn id="29" dur="1000"/>
                                        <p:tgtEl>
                                          <p:spTgt spid="762"/>
                                        </p:tgtEl>
                                      </p:cBhvr>
                                    </p:animEffect>
                                  </p:childTnLst>
                                </p:cTn>
                              </p:par>
                              <p:par>
                                <p:cTn id="30" presetID="10" presetClass="entr" presetSubtype="0" fill="hold" nodeType="withEffect">
                                  <p:stCondLst>
                                    <p:cond delay="0"/>
                                  </p:stCondLst>
                                  <p:childTnLst>
                                    <p:set>
                                      <p:cBhvr>
                                        <p:cTn id="31" dur="1" fill="hold">
                                          <p:stCondLst>
                                            <p:cond delay="0"/>
                                          </p:stCondLst>
                                        </p:cTn>
                                        <p:tgtEl>
                                          <p:spTgt spid="761"/>
                                        </p:tgtEl>
                                        <p:attrNameLst>
                                          <p:attrName>style.visibility</p:attrName>
                                        </p:attrNameLst>
                                      </p:cBhvr>
                                      <p:to>
                                        <p:strVal val="visible"/>
                                      </p:to>
                                    </p:set>
                                    <p:animEffect transition="in" filter="fade">
                                      <p:cBhvr>
                                        <p:cTn id="32" dur="1000"/>
                                        <p:tgtEl>
                                          <p:spTgt spid="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980000"/>
                </a:solidFill>
                <a:latin typeface="Verdana"/>
                <a:ea typeface="Verdana"/>
                <a:cs typeface="Verdana"/>
                <a:sym typeface="Verdana"/>
              </a:rPr>
              <a:t>DNA Sequence Alignment</a:t>
            </a:r>
            <a:endParaRPr sz="3600">
              <a:solidFill>
                <a:srgbClr val="980000"/>
              </a:solidFill>
              <a:latin typeface="Verdana"/>
              <a:ea typeface="Verdana"/>
              <a:cs typeface="Verdana"/>
              <a:sym typeface="Verdana"/>
            </a:endParaRPr>
          </a:p>
        </p:txBody>
      </p:sp>
      <p:sp>
        <p:nvSpPr>
          <p:cNvPr id="772" name="Google Shape;772;p72"/>
          <p:cNvSpPr txBox="1">
            <a:spLocks noGrp="1"/>
          </p:cNvSpPr>
          <p:nvPr>
            <p:ph type="body" idx="1"/>
          </p:nvPr>
        </p:nvSpPr>
        <p:spPr>
          <a:xfrm>
            <a:off x="249175" y="2292325"/>
            <a:ext cx="4882200" cy="23136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1600">
                <a:solidFill>
                  <a:srgbClr val="000000"/>
                </a:solidFill>
                <a:highlight>
                  <a:srgbClr val="FFFFFF"/>
                </a:highlight>
                <a:latin typeface="Verdana"/>
                <a:ea typeface="Verdana"/>
                <a:cs typeface="Verdana"/>
                <a:sym typeface="Verdana"/>
              </a:rPr>
              <a:t>Assume that you will write a program to align two input DNA strings. But first, you have to check whether the input strings indeed correctly define DNA sequences or not, meaning that they consist only of the letters “A”, “C”, “G”, and “T”, either lowercase or uppercase (i.e. case-insensitive).</a:t>
            </a:r>
            <a:endParaRPr sz="1600">
              <a:latin typeface="Verdana"/>
              <a:ea typeface="Verdana"/>
              <a:cs typeface="Verdana"/>
              <a:sym typeface="Verdana"/>
            </a:endParaRPr>
          </a:p>
        </p:txBody>
      </p:sp>
      <p:pic>
        <p:nvPicPr>
          <p:cNvPr id="773" name="Google Shape;773;p72"/>
          <p:cNvPicPr preferRelativeResize="0"/>
          <p:nvPr/>
        </p:nvPicPr>
        <p:blipFill rotWithShape="1">
          <a:blip r:embed="rId3">
            <a:alphaModFix/>
          </a:blip>
          <a:srcRect l="16729" r="16723"/>
          <a:stretch/>
        </p:blipFill>
        <p:spPr>
          <a:xfrm>
            <a:off x="5209150" y="2292325"/>
            <a:ext cx="3743426" cy="2105675"/>
          </a:xfrm>
          <a:prstGeom prst="rect">
            <a:avLst/>
          </a:prstGeom>
          <a:noFill/>
          <a:ln>
            <a:noFill/>
          </a:ln>
        </p:spPr>
      </p:pic>
      <p:sp>
        <p:nvSpPr>
          <p:cNvPr id="774" name="Google Shape;774;p72"/>
          <p:cNvSpPr txBox="1"/>
          <p:nvPr/>
        </p:nvSpPr>
        <p:spPr>
          <a:xfrm>
            <a:off x="626250" y="1316875"/>
            <a:ext cx="7891500" cy="75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r>
              <a:rPr lang="en" sz="1600">
                <a:highlight>
                  <a:srgbClr val="FFFFFF"/>
                </a:highlight>
                <a:latin typeface="Verdana"/>
                <a:ea typeface="Verdana"/>
                <a:cs typeface="Verdana"/>
                <a:sym typeface="Verdana"/>
              </a:rPr>
              <a:t>Sequence alignment describes the way of aligning DNA, RNA, or protein sequences to highlight or identify similarities between these sequences.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fade">
                                      <p:cBhvr>
                                        <p:cTn id="7" dur="1000"/>
                                        <p:tgtEl>
                                          <p:spTgt spid="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811</Words>
  <Application>Microsoft Office PowerPoint</Application>
  <PresentationFormat>On-screen Show (16:9)</PresentationFormat>
  <Paragraphs>91</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Alfa Slab One</vt:lpstr>
      <vt:lpstr>Arial</vt:lpstr>
      <vt:lpstr>Verdana</vt:lpstr>
      <vt:lpstr>Proxima Nova</vt:lpstr>
      <vt:lpstr>Courier New</vt:lpstr>
      <vt:lpstr>Simple Light</vt:lpstr>
      <vt:lpstr>Gameday</vt:lpstr>
      <vt:lpstr>PowerPoint Presentation</vt:lpstr>
      <vt:lpstr>Loops </vt:lpstr>
      <vt:lpstr>For Statement</vt:lpstr>
      <vt:lpstr>For Statement</vt:lpstr>
      <vt:lpstr>For Loop Example</vt:lpstr>
      <vt:lpstr>For Loop Example</vt:lpstr>
      <vt:lpstr>For Loop Example</vt:lpstr>
      <vt:lpstr>For Loop Example</vt:lpstr>
      <vt:lpstr>DNA Sequence Alignment</vt:lpstr>
      <vt:lpstr>DNA Sequence Alignment</vt:lpstr>
      <vt:lpstr>Break Statement</vt:lpstr>
      <vt:lpstr>Break Example</vt:lpstr>
      <vt:lpstr>Guess the Secret Number</vt:lpstr>
      <vt:lpstr>Decomposition: Guess the Secret Number</vt:lpstr>
      <vt:lpstr>Loops </vt:lpstr>
      <vt:lpstr>While Statement</vt:lpstr>
      <vt:lpstr>While Statement</vt:lpstr>
      <vt:lpstr>While Loop Example</vt:lpstr>
      <vt:lpstr>More on While Loops</vt:lpstr>
      <vt:lpstr>More on While Loops</vt:lpstr>
      <vt:lpstr>More on While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Cumhur Baştürk (AKS-Teknoloji, Dijital ve Bireysel UW)</dc:creator>
  <cp:lastModifiedBy>Cumhur Baştürk</cp:lastModifiedBy>
  <cp:revision>3</cp:revision>
  <dcterms:modified xsi:type="dcterms:W3CDTF">2021-03-29T13:53:51Z</dcterms:modified>
</cp:coreProperties>
</file>