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D105-81F5-4F46-A429-A7BC34793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4B258-13E4-4949-9259-3BCC4485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A90A-A06E-4C29-A6ED-08E223A8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0E78-0ADE-4152-BDF0-29604787DA10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EEAB-E375-4214-8914-F39025DB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DA2BD-055E-4595-B3AE-653FAAE8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498F-F459-41E9-A2DF-C18391FC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1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A003-D194-4068-985F-88CEC798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0DDCE-63E6-4D40-81E6-164E7DB8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5F25-F0C2-43F2-BB87-022A9CA2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0E78-0ADE-4152-BDF0-29604787DA10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8264-5194-41FC-8064-247FDE05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F22B-75CB-4EE2-A24A-344110B9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498F-F459-41E9-A2DF-C18391FC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2CEA3-11F4-4936-ABC6-5542AC539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3397A-8F62-4606-9EF0-8B626978D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7A99-04FF-4F2E-9ACB-6AFEB35F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0E78-0ADE-4152-BDF0-29604787DA10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F0E8F-9B54-4113-AC59-89A3C8B4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6CB7-EBA8-4A25-A749-1455016B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498F-F459-41E9-A2DF-C18391FC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05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63C0-C375-4D15-A5FA-DC99EC8D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09BD-C658-4539-AFAA-71DEE9FD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46A0-57CB-4A82-B341-48C227F6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0E78-0ADE-4152-BDF0-29604787DA10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DF66-10F1-408C-A069-364D8DAB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03692-7E68-40B4-93CD-B4C50A42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498F-F459-41E9-A2DF-C18391FC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79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1119-D5B6-4428-BEDF-336E0F10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0E9EC-AAC2-4382-8D3C-79BEA924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4973F-E0BA-45EC-B1E8-E5E32253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0E78-0ADE-4152-BDF0-29604787DA10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8456-FB14-48D7-BD81-B83B1EA7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14DC4-16E6-4CBD-ABE7-DF587C34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498F-F459-41E9-A2DF-C18391FC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88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6F8E-96BD-4B14-B6D8-0B81E1AD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B6D4-9B09-4DB0-A35A-3C244BC4C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29228-551D-455F-8191-83A913846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74CDB-4DEE-4892-AE81-17F1AB1F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0E78-0ADE-4152-BDF0-29604787DA10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614DD-20CD-4822-893B-D21B2FEC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B730-0AB5-43BF-945C-81FD5CFC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498F-F459-41E9-A2DF-C18391FC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6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5377-73A3-4159-86F8-ECA1741F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AC14-2EA0-42C9-8C01-32486BCC7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2E52A-6429-4994-8DC1-0C52B4F48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690F4-68CE-460E-920D-03F546C0E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DD42-1904-4062-8565-4E8BE0709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6457F-F648-4624-B53F-62691E0E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0E78-0ADE-4152-BDF0-29604787DA10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79962-5A2E-4782-AE75-237E9342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A0766-618C-4F65-89F7-3BF02F42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498F-F459-41E9-A2DF-C18391FC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08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9BC4-4CF6-4292-AADF-9CB0156B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1E495-0054-4B3B-B106-8EA299A0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0E78-0ADE-4152-BDF0-29604787DA10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63429-0EBE-4F5B-9239-049D3833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BCDBC-17F4-4726-ABBC-20814276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498F-F459-41E9-A2DF-C18391FC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10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B6768-5B73-4A8F-A333-B9EBC66D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0E78-0ADE-4152-BDF0-29604787DA10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47E60-ED5E-46F2-8019-FC22EF50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E37E4-8040-48E5-8897-753286C4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498F-F459-41E9-A2DF-C18391FC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FC2E-34B4-4368-ABA0-8B9B2FE1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B26B-599A-4EA2-9A08-DC7705D7B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4BF4D-BA96-4152-90F1-A925F42A7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411CF-C912-4BE6-9E1D-B335599D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0E78-0ADE-4152-BDF0-29604787DA10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308F8-5F33-4EFB-A963-6F3226FA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BD090-B147-42DC-AD5D-31803E21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498F-F459-41E9-A2DF-C18391FC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96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010D-2F9A-4E32-B420-B64FB41D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EF256-03A7-48D0-98E8-F439EEA04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0362D-A523-49CA-96C8-1220D0792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E8281-C16F-4D48-90E4-CA8365CE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0E78-0ADE-4152-BDF0-29604787DA10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8C792-534E-4EEF-A704-3DA538EF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D3E89-AC62-49DA-A003-AE54E3A9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498F-F459-41E9-A2DF-C18391FC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439C1-DECE-4E22-93B5-125893D4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B84CA-BB96-465C-B848-7E136E8E1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B8C4-C698-4531-A791-7B3BD5DA8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0E78-0ADE-4152-BDF0-29604787DA10}" type="datetimeFigureOut">
              <a:rPr lang="de-DE" smtClean="0"/>
              <a:t>21.04.2021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A520-8A3F-4437-A9EF-3B2F590F6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0C25-5D19-4AA4-9DC1-F60B4D1F9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498F-F459-41E9-A2DF-C18391FC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83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1C0D2D-3C49-42D5-8999-82CC5BD0E77F}"/>
              </a:ext>
            </a:extLst>
          </p:cNvPr>
          <p:cNvSpPr/>
          <p:nvPr/>
        </p:nvSpPr>
        <p:spPr>
          <a:xfrm>
            <a:off x="2511473" y="1551072"/>
            <a:ext cx="1130308" cy="538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Parser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6490F6-E8AD-42A1-9A05-1EAAA80E1C5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91317" y="1820339"/>
            <a:ext cx="1820156" cy="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538677-875C-4BF3-8C63-4A4E8E8B4752}"/>
              </a:ext>
            </a:extLst>
          </p:cNvPr>
          <p:cNvSpPr txBox="1"/>
          <p:nvPr/>
        </p:nvSpPr>
        <p:spPr>
          <a:xfrm>
            <a:off x="1063267" y="1551072"/>
            <a:ext cx="1076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z.B. Quellcode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64334-B6E0-4580-8D66-39F222D08CA9}"/>
              </a:ext>
            </a:extLst>
          </p:cNvPr>
          <p:cNvSpPr txBox="1"/>
          <p:nvPr/>
        </p:nvSpPr>
        <p:spPr>
          <a:xfrm>
            <a:off x="1028161" y="1843421"/>
            <a:ext cx="11464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de-DE" sz="900" dirty="0">
                <a:latin typeface="Consolas" panose="020B0609020204030204" pitchFamily="49" charset="0"/>
              </a:rPr>
              <a:t> x = 10.0</a:t>
            </a:r>
          </a:p>
          <a:p>
            <a:r>
              <a:rPr lang="de-DE" sz="900" dirty="0" err="1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de-DE" sz="900" dirty="0">
                <a:latin typeface="Consolas" panose="020B0609020204030204" pitchFamily="49" charset="0"/>
              </a:rPr>
              <a:t> y = </a:t>
            </a:r>
            <a:r>
              <a:rPr lang="de-DE" sz="900" dirty="0" err="1">
                <a:latin typeface="Consolas" panose="020B0609020204030204" pitchFamily="49" charset="0"/>
              </a:rPr>
              <a:t>read</a:t>
            </a:r>
            <a:r>
              <a:rPr lang="de-DE" sz="900" dirty="0">
                <a:latin typeface="Consolas" panose="020B0609020204030204" pitchFamily="49" charset="0"/>
              </a:rPr>
              <a:t> ()</a:t>
            </a:r>
          </a:p>
          <a:p>
            <a:r>
              <a:rPr lang="de-DE" sz="900" dirty="0">
                <a:latin typeface="Consolas" panose="020B0609020204030204" pitchFamily="49" charset="0"/>
              </a:rPr>
              <a:t>x + 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6626E-8D8F-4937-9768-4A3319D72410}"/>
              </a:ext>
            </a:extLst>
          </p:cNvPr>
          <p:cNvSpPr/>
          <p:nvPr/>
        </p:nvSpPr>
        <p:spPr>
          <a:xfrm>
            <a:off x="7258996" y="1551072"/>
            <a:ext cx="1130308" cy="538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Normalize</a:t>
            </a:r>
            <a:r>
              <a:rPr lang="de-DE" sz="1200" dirty="0"/>
              <a:t> /</a:t>
            </a:r>
            <a:br>
              <a:rPr lang="de-DE" sz="1200" dirty="0"/>
            </a:br>
            <a:r>
              <a:rPr lang="de-DE" sz="1200" dirty="0"/>
              <a:t>Transform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E0F5AD-2397-496D-BE31-28DCBE0BFEA8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641781" y="1820339"/>
            <a:ext cx="3617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F23D10-DA2C-417C-A1F2-FEEFDA612FED}"/>
              </a:ext>
            </a:extLst>
          </p:cNvPr>
          <p:cNvSpPr txBox="1"/>
          <p:nvPr/>
        </p:nvSpPr>
        <p:spPr>
          <a:xfrm>
            <a:off x="7827640" y="2147140"/>
            <a:ext cx="1254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untypisierter</a:t>
            </a:r>
            <a:r>
              <a:rPr lang="de-DE" sz="1200" dirty="0"/>
              <a:t> AST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0F70B-EEAF-4F29-82D1-5D6A50043D90}"/>
              </a:ext>
            </a:extLst>
          </p:cNvPr>
          <p:cNvSpPr/>
          <p:nvPr/>
        </p:nvSpPr>
        <p:spPr>
          <a:xfrm>
            <a:off x="7258996" y="2558773"/>
            <a:ext cx="1130308" cy="538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Type </a:t>
            </a:r>
            <a:r>
              <a:rPr lang="de-DE" sz="1200" dirty="0" err="1"/>
              <a:t>Inference</a:t>
            </a:r>
            <a:endParaRPr lang="de-DE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0785F4-713E-4980-A472-469F3D43DF6D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824150" y="2089605"/>
            <a:ext cx="0" cy="469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E7395-359F-4B6F-8F03-89F113E409E2}"/>
              </a:ext>
            </a:extLst>
          </p:cNvPr>
          <p:cNvSpPr/>
          <p:nvPr/>
        </p:nvSpPr>
        <p:spPr>
          <a:xfrm>
            <a:off x="7258996" y="4574175"/>
            <a:ext cx="1130308" cy="538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Code Gen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54FA6E-BDF6-4C2F-ABC8-A89E8F78A9EB}"/>
              </a:ext>
            </a:extLst>
          </p:cNvPr>
          <p:cNvCxnSpPr>
            <a:cxnSpLocks/>
            <a:stCxn id="56" idx="2"/>
            <a:endCxn id="29" idx="0"/>
          </p:cNvCxnSpPr>
          <p:nvPr/>
        </p:nvCxnSpPr>
        <p:spPr>
          <a:xfrm>
            <a:off x="7824150" y="4105007"/>
            <a:ext cx="0" cy="469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B44F20-4E90-4978-930E-46953291B9F3}"/>
              </a:ext>
            </a:extLst>
          </p:cNvPr>
          <p:cNvCxnSpPr>
            <a:cxnSpLocks/>
            <a:stCxn id="29" idx="2"/>
            <a:endCxn id="70" idx="0"/>
          </p:cNvCxnSpPr>
          <p:nvPr/>
        </p:nvCxnSpPr>
        <p:spPr>
          <a:xfrm>
            <a:off x="7824150" y="5112708"/>
            <a:ext cx="0" cy="1047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E3F7F0-1641-4E2E-8DD1-0A157B7AFBD8}"/>
              </a:ext>
            </a:extLst>
          </p:cNvPr>
          <p:cNvSpPr txBox="1"/>
          <p:nvPr/>
        </p:nvSpPr>
        <p:spPr>
          <a:xfrm>
            <a:off x="7885815" y="5523464"/>
            <a:ext cx="70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Zielcode</a:t>
            </a:r>
            <a:br>
              <a:rPr lang="de-DE" sz="1200" dirty="0"/>
            </a:br>
            <a:r>
              <a:rPr lang="de-DE" sz="1200" dirty="0"/>
              <a:t>(hier: IL)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7B996F0-DDB7-41C7-8209-81963D264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36" y="1837992"/>
            <a:ext cx="1964930" cy="25894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3B94ADC0-61EB-423C-BF46-F343DE50462B}"/>
              </a:ext>
            </a:extLst>
          </p:cNvPr>
          <p:cNvSpPr/>
          <p:nvPr/>
        </p:nvSpPr>
        <p:spPr>
          <a:xfrm>
            <a:off x="7258996" y="3566474"/>
            <a:ext cx="1130308" cy="538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Type Check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293D1A-226E-423E-B74A-3BE5E2F34DEA}"/>
              </a:ext>
            </a:extLst>
          </p:cNvPr>
          <p:cNvCxnSpPr>
            <a:cxnSpLocks/>
            <a:stCxn id="24" idx="2"/>
            <a:endCxn id="56" idx="0"/>
          </p:cNvCxnSpPr>
          <p:nvPr/>
        </p:nvCxnSpPr>
        <p:spPr>
          <a:xfrm>
            <a:off x="7824150" y="3097306"/>
            <a:ext cx="0" cy="469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635628E-B972-4013-AB9C-F29ACD61BCF1}"/>
              </a:ext>
            </a:extLst>
          </p:cNvPr>
          <p:cNvSpPr/>
          <p:nvPr/>
        </p:nvSpPr>
        <p:spPr>
          <a:xfrm>
            <a:off x="7258996" y="6160048"/>
            <a:ext cx="1130308" cy="538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Execute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50C6B02-B18C-4E30-AA25-F112E3B98E42}"/>
              </a:ext>
            </a:extLst>
          </p:cNvPr>
          <p:cNvCxnSpPr>
            <a:cxnSpLocks/>
          </p:cNvCxnSpPr>
          <p:nvPr/>
        </p:nvCxnSpPr>
        <p:spPr>
          <a:xfrm>
            <a:off x="4240087" y="893928"/>
            <a:ext cx="0" cy="4512165"/>
          </a:xfrm>
          <a:prstGeom prst="line">
            <a:avLst/>
          </a:prstGeom>
          <a:ln w="952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209F09B-D92C-48ED-B2D8-B581263822B1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4914801" y="695726"/>
            <a:ext cx="6145583" cy="23889"/>
          </a:xfrm>
          <a:prstGeom prst="straightConnector1">
            <a:avLst/>
          </a:prstGeom>
          <a:ln w="952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E2E3ED0-1332-417E-8932-23F14AEF10E1}"/>
              </a:ext>
            </a:extLst>
          </p:cNvPr>
          <p:cNvSpPr txBox="1"/>
          <p:nvPr/>
        </p:nvSpPr>
        <p:spPr>
          <a:xfrm>
            <a:off x="4159145" y="581115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Im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Scope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F88902-B44B-417D-9051-A6F55C1502F0}"/>
              </a:ext>
            </a:extLst>
          </p:cNvPr>
          <p:cNvSpPr txBox="1"/>
          <p:nvPr/>
        </p:nvSpPr>
        <p:spPr>
          <a:xfrm>
            <a:off x="4617915" y="1300098"/>
            <a:ext cx="139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Basis</a:t>
            </a:r>
            <a:br>
              <a:rPr lang="de-DE" sz="1200" b="1" dirty="0"/>
            </a:br>
            <a:r>
              <a:rPr lang="de-DE" sz="1200" dirty="0"/>
              <a:t>(</a:t>
            </a:r>
            <a:r>
              <a:rPr lang="de-DE" sz="1200" dirty="0" err="1"/>
              <a:t>untypisierter</a:t>
            </a:r>
            <a:r>
              <a:rPr lang="de-DE" sz="1200" dirty="0"/>
              <a:t> AST)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19B40F-F476-49E0-A810-9B7DE55842A9}"/>
              </a:ext>
            </a:extLst>
          </p:cNvPr>
          <p:cNvSpPr txBox="1"/>
          <p:nvPr/>
        </p:nvSpPr>
        <p:spPr>
          <a:xfrm>
            <a:off x="7827640" y="3179424"/>
            <a:ext cx="1095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typisierter AST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6A15F8-670E-4C66-87FC-4791C9218E89}"/>
              </a:ext>
            </a:extLst>
          </p:cNvPr>
          <p:cNvSpPr txBox="1"/>
          <p:nvPr/>
        </p:nvSpPr>
        <p:spPr>
          <a:xfrm>
            <a:off x="7824150" y="4194858"/>
            <a:ext cx="1095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typisierter AST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E9F307-DE72-49A7-9ECC-8602B0186CF7}"/>
              </a:ext>
            </a:extLst>
          </p:cNvPr>
          <p:cNvSpPr/>
          <p:nvPr/>
        </p:nvSpPr>
        <p:spPr>
          <a:xfrm>
            <a:off x="2511473" y="2997770"/>
            <a:ext cx="1130308" cy="538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Library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B1BE8B-D73E-4E4E-8440-C02D9A6979C7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691317" y="3267037"/>
            <a:ext cx="1820156" cy="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A38AC72-2128-41E3-80B7-FD0C0386D62B}"/>
              </a:ext>
            </a:extLst>
          </p:cNvPr>
          <p:cNvSpPr txBox="1"/>
          <p:nvPr/>
        </p:nvSpPr>
        <p:spPr>
          <a:xfrm>
            <a:off x="905411" y="2997772"/>
            <a:ext cx="1399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z.B. Programmcode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31687F-C2E0-40F5-A494-6B9EF09C6592}"/>
              </a:ext>
            </a:extLst>
          </p:cNvPr>
          <p:cNvSpPr txBox="1"/>
          <p:nvPr/>
        </p:nvSpPr>
        <p:spPr>
          <a:xfrm>
            <a:off x="691317" y="3413154"/>
            <a:ext cx="30059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Let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 10.0)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^. Let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(App (Var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"read"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Unit)</a:t>
            </a:r>
          </a:p>
          <a:p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^. App (App (Var </a:t>
            </a:r>
            <a:r>
              <a:rPr lang="de-DE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) (Var </a:t>
            </a:r>
            <a:r>
              <a:rPr lang="de-DE" sz="90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)) (Var </a:t>
            </a:r>
            <a:r>
              <a:rPr lang="de-DE" sz="9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5E521C-424B-432C-93A3-BD95A8731210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641781" y="1828071"/>
            <a:ext cx="427913" cy="143896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42EF842-A7ED-4530-A08F-08CB7FF757D9}"/>
              </a:ext>
            </a:extLst>
          </p:cNvPr>
          <p:cNvCxnSpPr>
            <a:cxnSpLocks/>
          </p:cNvCxnSpPr>
          <p:nvPr/>
        </p:nvCxnSpPr>
        <p:spPr>
          <a:xfrm>
            <a:off x="4240087" y="5398360"/>
            <a:ext cx="6901239" cy="7733"/>
          </a:xfrm>
          <a:prstGeom prst="straightConnector1">
            <a:avLst/>
          </a:prstGeom>
          <a:ln w="952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3DBDDB-DB8B-4A36-83A8-B727C980968F}"/>
              </a:ext>
            </a:extLst>
          </p:cNvPr>
          <p:cNvSpPr/>
          <p:nvPr/>
        </p:nvSpPr>
        <p:spPr>
          <a:xfrm>
            <a:off x="9366822" y="2844424"/>
            <a:ext cx="540689" cy="2268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>
            <a:normAutofit fontScale="92500" lnSpcReduction="10000"/>
          </a:bodyPr>
          <a:lstStyle/>
          <a:p>
            <a:pPr algn="ctr"/>
            <a:r>
              <a:rPr lang="de-DE" sz="1400" b="1" dirty="0"/>
              <a:t>C# Compiler</a:t>
            </a:r>
            <a:br>
              <a:rPr lang="de-DE" sz="1400" b="1" dirty="0"/>
            </a:br>
            <a:r>
              <a:rPr lang="de-DE" sz="1400" b="1" dirty="0"/>
              <a:t>(</a:t>
            </a:r>
            <a:r>
              <a:rPr lang="de-DE" sz="1400" b="1" dirty="0" err="1"/>
              <a:t>Roslyn</a:t>
            </a:r>
            <a:r>
              <a:rPr lang="de-DE" sz="1400" b="1" dirty="0"/>
              <a:t>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9F0E36A-B812-4FDB-A9D0-37C50EEAD256}"/>
              </a:ext>
            </a:extLst>
          </p:cNvPr>
          <p:cNvSpPr/>
          <p:nvPr/>
        </p:nvSpPr>
        <p:spPr>
          <a:xfrm>
            <a:off x="9974910" y="4574175"/>
            <a:ext cx="540689" cy="538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de-DE" sz="1400" b="1" dirty="0" err="1"/>
              <a:t>Emit</a:t>
            </a:r>
            <a:endParaRPr lang="de-DE" sz="1400" b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91F5C20-D511-4E0E-96B4-7F8EE47A0543}"/>
              </a:ext>
            </a:extLst>
          </p:cNvPr>
          <p:cNvSpPr/>
          <p:nvPr/>
        </p:nvSpPr>
        <p:spPr>
          <a:xfrm>
            <a:off x="9974909" y="1551073"/>
            <a:ext cx="540689" cy="3015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>
            <a:normAutofit fontScale="92500" lnSpcReduction="10000"/>
          </a:bodyPr>
          <a:lstStyle/>
          <a:p>
            <a:pPr algn="ctr"/>
            <a:r>
              <a:rPr lang="de-DE" sz="1400" b="1" dirty="0"/>
              <a:t>Eigen-</a:t>
            </a:r>
            <a:br>
              <a:rPr lang="de-DE" sz="1400" b="1" dirty="0"/>
            </a:br>
            <a:r>
              <a:rPr lang="de-DE" sz="1400" b="1" dirty="0" err="1"/>
              <a:t>entwicklung</a:t>
            </a:r>
            <a:endParaRPr lang="de-DE" sz="1400" b="1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939C31-2D89-4D38-B5A6-375F1CC3F2BA}"/>
              </a:ext>
            </a:extLst>
          </p:cNvPr>
          <p:cNvSpPr/>
          <p:nvPr/>
        </p:nvSpPr>
        <p:spPr>
          <a:xfrm>
            <a:off x="9366822" y="1551071"/>
            <a:ext cx="540689" cy="1293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>
            <a:normAutofit fontScale="92500" lnSpcReduction="10000"/>
          </a:bodyPr>
          <a:lstStyle/>
          <a:p>
            <a:pPr algn="ctr"/>
            <a:r>
              <a:rPr lang="de-DE" sz="1400" b="1" dirty="0"/>
              <a:t>Eigen-entwicklung</a:t>
            </a:r>
          </a:p>
        </p:txBody>
      </p:sp>
    </p:spTree>
    <p:extLst>
      <p:ext uri="{BB962C8B-B14F-4D97-AF65-F5344CB8AC3E}">
        <p14:creationId xmlns:p14="http://schemas.microsoft.com/office/powerpoint/2010/main" val="368266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Schlenker -Extern</dc:creator>
  <cp:lastModifiedBy>Ronald Schlenker -Extern</cp:lastModifiedBy>
  <cp:revision>12</cp:revision>
  <dcterms:created xsi:type="dcterms:W3CDTF">2021-04-21T07:00:52Z</dcterms:created>
  <dcterms:modified xsi:type="dcterms:W3CDTF">2021-04-21T09:09:33Z</dcterms:modified>
</cp:coreProperties>
</file>