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A029-5BAD-4E91-9A31-0545BA61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86B5B-FD34-4C6A-AC49-F91BA2B3B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5AB5-4F97-40E2-8FF1-D50CDFC9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21110-AFD4-43CE-9B35-90FD6903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C617-3D41-4C37-A139-3720139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5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A8A7-4915-41D4-B358-5B0076AA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6D05A-9C1F-4439-9670-6A7E5FBF4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C6DF9-37C5-44A6-A3E5-2A94693B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2C52A-2A7C-4E59-B646-06BB0D3B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49B00-2AFA-4E77-81CC-CC94D701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5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B0E58B-BF69-4E16-8358-0A7A60C92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5B04E-01F5-47F1-89C5-E0D54514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EB732-6965-4FAD-BB07-CE33A356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1C81A-71BA-47B0-94FD-B4091809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732F1-3B9F-45D1-B57D-C0D210D0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CC5F6-E48C-4605-8B3C-CE174380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3AF90-D1AE-480B-8BB2-8D755084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B78AB-2861-47E4-9A31-48390D2F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63DBB-6E7A-4E8F-AFBF-8FADE734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FB8F-A337-4084-B323-8D3FCB24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24F5-671A-4902-9728-B8551EC0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2A366-55A2-424A-9AF7-A8ABEC6F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EEC7B-3A67-4FCF-AAC2-16DF5295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DFB4-85B4-43B1-9067-F73D6927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D6A20-1BBB-4C71-8299-D3ADE31C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E93BA-5DF0-485D-BB0C-49034056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C55B2-E1FC-46ED-85DC-CC268A561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C3FAA-FB0E-4514-9F5A-86DE9B95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6C1F7-6986-496C-9BAB-58FF3569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2721A-692E-43EB-B9D4-BD4A7D75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D3F0-FAD0-4D6F-8E01-2A3EFF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662D-E493-4216-870E-5C716662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A76FA-1000-4B55-A90D-E3E56C12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FCA7D-2232-4E55-B18E-5FFA4C51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A12C23-D064-4CFF-B63C-FA3BAE6BC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A6A1FB-30C7-4F58-9000-99BF91AA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22BCD-0084-4C1B-A0D2-D0448CB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D46120-B51C-4D64-B575-4125EBAB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49818-771C-42C9-A0F9-DFAB2ADF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591F-058D-42EB-AFC8-20AF84C8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A511B8-2DD2-44C5-A3C2-B884AAF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90CEF-FD13-4765-A614-9392BDAD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640C2-1D00-4412-B721-883458C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20582-17CC-4D76-9FDB-376CDC64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12E71D-95B1-4A74-936A-FC5235C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B0AE1-6B3A-41B0-83B6-EA0012D2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B39A-1878-4F33-9A32-DF3A4D8F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938D6-24F9-4406-AB92-AC6912C1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22D56-D9A6-45CC-A71E-05DCA31A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F18EA-1DFE-405C-B3CF-2AB9BD38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79FA-6139-4811-BF13-CC66E8CE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0A353-8C08-468B-A401-55A0E48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88A66-858A-45D2-91DA-F91884E1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325808-6456-4A74-BFE7-5CC4AF020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CF368-7377-4D3A-B311-297C333F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CD1BA-1E0C-4F86-A1DB-03C1B297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4BC62-DF24-4E03-A832-C8B84B0F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BF681-41EF-42C4-A860-B3D6C0CE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3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781FD-A6D4-475A-AAF1-41142FBD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60822-0562-42D6-98E4-AB4B1E7B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0DF0D-8D34-4D70-BBA1-28E2266DE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E51-D056-4E10-9611-3CFF52DB466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1173C-4B17-4BAB-9763-184EA2EB6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11371-7160-4C63-80F5-78663831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FDB0-820D-4F09-97D1-C22547A53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umulusAlpha/GM6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3710-5AE4-40D4-9835-B2B9A708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859" y="1801906"/>
            <a:ext cx="6786282" cy="1134314"/>
          </a:xfrm>
        </p:spPr>
        <p:txBody>
          <a:bodyPr/>
          <a:lstStyle/>
          <a:p>
            <a:r>
              <a:rPr lang="zh-CN" altLang="en-US" dirty="0"/>
              <a:t>二维码识别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D70AF-2776-46DD-A6B7-CCC3ADAC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6487"/>
            <a:ext cx="9144000" cy="1655762"/>
          </a:xfrm>
        </p:spPr>
        <p:txBody>
          <a:bodyPr/>
          <a:lstStyle/>
          <a:p>
            <a:r>
              <a:rPr lang="zh-CN" altLang="en-US" dirty="0"/>
              <a:t>机械本硕博</a:t>
            </a:r>
            <a:r>
              <a:rPr lang="en-US" altLang="zh-CN" dirty="0"/>
              <a:t>2201</a:t>
            </a:r>
          </a:p>
          <a:p>
            <a:r>
              <a:rPr lang="zh-CN" altLang="en-US" dirty="0"/>
              <a:t>武炫晔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B1EC38-24CF-43D5-B012-469F954DD5F8}"/>
              </a:ext>
            </a:extLst>
          </p:cNvPr>
          <p:cNvSpPr txBox="1">
            <a:spLocks/>
          </p:cNvSpPr>
          <p:nvPr/>
        </p:nvSpPr>
        <p:spPr>
          <a:xfrm>
            <a:off x="7001435" y="2088778"/>
            <a:ext cx="6001870" cy="1462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——</a:t>
            </a:r>
            <a:r>
              <a:rPr lang="zh-CN" altLang="en-US" sz="2400" dirty="0"/>
              <a:t>基于</a:t>
            </a:r>
            <a:r>
              <a:rPr lang="en-US" altLang="zh-CN" sz="2400" dirty="0"/>
              <a:t>GM65</a:t>
            </a:r>
            <a:r>
              <a:rPr lang="zh-CN" altLang="en-US" sz="2400" dirty="0"/>
              <a:t>模块与串口通信</a:t>
            </a:r>
          </a:p>
        </p:txBody>
      </p:sp>
    </p:spTree>
    <p:extLst>
      <p:ext uri="{BB962C8B-B14F-4D97-AF65-F5344CB8AC3E}">
        <p14:creationId xmlns:p14="http://schemas.microsoft.com/office/powerpoint/2010/main" val="48383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F982-A19A-4C50-8AA5-BCA26C39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3073C-C92E-4997-A242-A8BD2F4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所有代码均已发布到</a:t>
            </a:r>
            <a:r>
              <a:rPr lang="en-US" altLang="zh-CN" dirty="0" err="1"/>
              <a:t>github</a:t>
            </a:r>
            <a:r>
              <a:rPr lang="zh-CN" altLang="en-US" dirty="0"/>
              <a:t>，可点击下载：</a:t>
            </a:r>
            <a:r>
              <a:rPr lang="en-US" altLang="zh-CN" dirty="0" err="1">
                <a:hlinkClick r:id="rId2"/>
              </a:rPr>
              <a:t>CumulusAlpha</a:t>
            </a:r>
            <a:r>
              <a:rPr lang="en-US" altLang="zh-CN" dirty="0">
                <a:hlinkClick r:id="rId2"/>
              </a:rPr>
              <a:t>/GM65: STM32 GM65 </a:t>
            </a:r>
            <a:r>
              <a:rPr lang="en-US" altLang="zh-CN" dirty="0" err="1">
                <a:hlinkClick r:id="rId2"/>
              </a:rPr>
              <a:t>SourceCode</a:t>
            </a:r>
            <a:r>
              <a:rPr lang="en-US" altLang="zh-CN" dirty="0">
                <a:hlinkClick r:id="rId2"/>
              </a:rPr>
              <a:t> (github.com)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AA57D-88E3-40C7-9F63-43339D36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5" y="2348828"/>
            <a:ext cx="7754471" cy="37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32A0B-C4F6-4173-9528-48B5B0CB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GM65</a:t>
            </a:r>
            <a:r>
              <a:rPr lang="zh-CN" altLang="en-US" dirty="0"/>
              <a:t>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37003B-1447-4DE6-A334-6E1574C0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421"/>
            <a:ext cx="10226414" cy="39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0C67-DB57-4921-BCCE-0EFC930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串口通信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DFDB6-9E9D-40DC-B5CD-B36376AF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784973"/>
            <a:ext cx="11552921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881FE-0FC3-4E23-84F9-2EA46A6D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BB505-7ACA-40BF-BEF7-1CE23B6B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788" y="4688541"/>
            <a:ext cx="1376082" cy="7620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54088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6922D-766C-41A7-9AB6-D97FFD0D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3" y="1690688"/>
            <a:ext cx="2666667" cy="2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ECB46C-0780-41BE-9992-09898F08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59" y="1570979"/>
            <a:ext cx="2666667" cy="266666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483F342-DD71-45D1-A23A-69280E57C621}"/>
              </a:ext>
            </a:extLst>
          </p:cNvPr>
          <p:cNvSpPr txBox="1">
            <a:spLocks/>
          </p:cNvSpPr>
          <p:nvPr/>
        </p:nvSpPr>
        <p:spPr>
          <a:xfrm>
            <a:off x="4330451" y="4536286"/>
            <a:ext cx="1376082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114514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581911-7A80-48E7-9418-C80144F21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52" y="1566496"/>
            <a:ext cx="2666667" cy="26666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D18BC0-2BA5-40C4-9422-F927551BA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3" y="1570978"/>
            <a:ext cx="2666667" cy="26666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D6E6470-4CDE-411A-B1EB-89800ED64946}"/>
              </a:ext>
            </a:extLst>
          </p:cNvPr>
          <p:cNvSpPr txBox="1"/>
          <p:nvPr/>
        </p:nvSpPr>
        <p:spPr>
          <a:xfrm>
            <a:off x="7664823" y="453436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D1(</a:t>
            </a:r>
            <a:r>
              <a:rPr lang="zh-CN" altLang="en-US" dirty="0"/>
              <a:t>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4AD553-B5AD-42C5-9181-1152D88B5AFD}"/>
              </a:ext>
            </a:extLst>
          </p:cNvPr>
          <p:cNvSpPr txBox="1"/>
          <p:nvPr/>
        </p:nvSpPr>
        <p:spPr>
          <a:xfrm>
            <a:off x="10367681" y="4503875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D0(</a:t>
            </a:r>
            <a:r>
              <a:rPr lang="zh-CN" altLang="en-US" dirty="0"/>
              <a:t>关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9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70D5-8430-4D1B-BB12-0C96CA3B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7D7DA-555B-485B-A0E3-9171037A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1" y="1627639"/>
            <a:ext cx="10013577" cy="48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2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4DC3-332D-4FE4-9602-541AABC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1" y="722144"/>
            <a:ext cx="9081140" cy="7540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串口通信处理数据的两种方式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0648D-3270-44BB-AFBC-A32D48C3A4FA}"/>
              </a:ext>
            </a:extLst>
          </p:cNvPr>
          <p:cNvSpPr txBox="1"/>
          <p:nvPr/>
        </p:nvSpPr>
        <p:spPr>
          <a:xfrm>
            <a:off x="6293224" y="365125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就地处理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E0E77F-C4ED-49F9-A165-5BE204A8F414}"/>
              </a:ext>
            </a:extLst>
          </p:cNvPr>
          <p:cNvSpPr txBox="1"/>
          <p:nvPr/>
        </p:nvSpPr>
        <p:spPr>
          <a:xfrm>
            <a:off x="6311153" y="1476184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缓存处理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CB9FF1FD-A3FD-4CAC-9EC3-EFAB8CD7858D}"/>
              </a:ext>
            </a:extLst>
          </p:cNvPr>
          <p:cNvSpPr/>
          <p:nvPr/>
        </p:nvSpPr>
        <p:spPr>
          <a:xfrm>
            <a:off x="6096000" y="519953"/>
            <a:ext cx="251012" cy="11707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D65F7F-088E-416D-8C1E-422026F5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5" y="2372739"/>
            <a:ext cx="6391836" cy="28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4DC3-332D-4FE4-9602-541AABC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1" y="722144"/>
            <a:ext cx="9081140" cy="7540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串口通信处理数据的两种方式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0648D-3270-44BB-AFBC-A32D48C3A4FA}"/>
              </a:ext>
            </a:extLst>
          </p:cNvPr>
          <p:cNvSpPr txBox="1"/>
          <p:nvPr/>
        </p:nvSpPr>
        <p:spPr>
          <a:xfrm>
            <a:off x="6293224" y="365125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就地处理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E0E77F-C4ED-49F9-A165-5BE204A8F414}"/>
              </a:ext>
            </a:extLst>
          </p:cNvPr>
          <p:cNvSpPr txBox="1"/>
          <p:nvPr/>
        </p:nvSpPr>
        <p:spPr>
          <a:xfrm>
            <a:off x="6311153" y="1476184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缓存处理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CB9FF1FD-A3FD-4CAC-9EC3-EFAB8CD7858D}"/>
              </a:ext>
            </a:extLst>
          </p:cNvPr>
          <p:cNvSpPr/>
          <p:nvPr/>
        </p:nvSpPr>
        <p:spPr>
          <a:xfrm>
            <a:off x="6096000" y="519953"/>
            <a:ext cx="251012" cy="11707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CBF33F-1BFE-4BCB-9253-9D0E1D2D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15" y="2050030"/>
            <a:ext cx="7895004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71F4-BD2A-4F88-A858-87413A3C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40E19-3105-4015-B7B2-3670F926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使用了多个串口，但是其实一个串口就已经够了</a:t>
            </a:r>
            <a:endParaRPr lang="en-US" altLang="zh-CN" dirty="0"/>
          </a:p>
          <a:p>
            <a:r>
              <a:rPr lang="zh-CN" altLang="en-US" dirty="0"/>
              <a:t>使用了轮循标志位的方式，导致数据可能无法接受</a:t>
            </a:r>
          </a:p>
        </p:txBody>
      </p:sp>
    </p:spTree>
    <p:extLst>
      <p:ext uri="{BB962C8B-B14F-4D97-AF65-F5344CB8AC3E}">
        <p14:creationId xmlns:p14="http://schemas.microsoft.com/office/powerpoint/2010/main" val="35503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AE48-5AF5-425B-976B-707DF6DF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648CE-2587-4F59-BFC7-B69C4DC5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请看大屏幕</a:t>
            </a:r>
          </a:p>
        </p:txBody>
      </p:sp>
    </p:spTree>
    <p:extLst>
      <p:ext uri="{BB962C8B-B14F-4D97-AF65-F5344CB8AC3E}">
        <p14:creationId xmlns:p14="http://schemas.microsoft.com/office/powerpoint/2010/main" val="75130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119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二维码识别</vt:lpstr>
      <vt:lpstr>GM65模块</vt:lpstr>
      <vt:lpstr>串口通信</vt:lpstr>
      <vt:lpstr>展示环节</vt:lpstr>
      <vt:lpstr>代码解读</vt:lpstr>
      <vt:lpstr>串口通信处理数据的两种方式</vt:lpstr>
      <vt:lpstr>串口通信处理数据的两种方式</vt:lpstr>
      <vt:lpstr>问题</vt:lpstr>
      <vt:lpstr>代码展示</vt:lpstr>
      <vt:lpstr>开源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二维码识别</dc:title>
  <dc:creator>Alpha Cumulus</dc:creator>
  <cp:lastModifiedBy>Alpha Cumulus</cp:lastModifiedBy>
  <cp:revision>6</cp:revision>
  <dcterms:created xsi:type="dcterms:W3CDTF">2024-05-27T12:19:12Z</dcterms:created>
  <dcterms:modified xsi:type="dcterms:W3CDTF">2024-05-27T13:51:52Z</dcterms:modified>
</cp:coreProperties>
</file>